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278" r:id="rId2"/>
    <p:sldId id="800" r:id="rId3"/>
    <p:sldId id="801" r:id="rId4"/>
    <p:sldId id="802" r:id="rId5"/>
    <p:sldId id="803" r:id="rId6"/>
    <p:sldId id="804" r:id="rId7"/>
    <p:sldId id="464" r:id="rId8"/>
    <p:sldId id="805" r:id="rId9"/>
    <p:sldId id="897" r:id="rId10"/>
    <p:sldId id="807" r:id="rId11"/>
    <p:sldId id="808" r:id="rId12"/>
    <p:sldId id="809" r:id="rId13"/>
    <p:sldId id="810" r:id="rId14"/>
    <p:sldId id="867" r:id="rId15"/>
    <p:sldId id="868" r:id="rId16"/>
    <p:sldId id="869" r:id="rId17"/>
    <p:sldId id="896" r:id="rId18"/>
    <p:sldId id="871" r:id="rId19"/>
    <p:sldId id="872" r:id="rId20"/>
    <p:sldId id="874" r:id="rId21"/>
    <p:sldId id="875" r:id="rId22"/>
    <p:sldId id="877" r:id="rId23"/>
    <p:sldId id="895" r:id="rId24"/>
    <p:sldId id="906" r:id="rId25"/>
    <p:sldId id="899" r:id="rId26"/>
    <p:sldId id="902" r:id="rId27"/>
    <p:sldId id="904" r:id="rId28"/>
    <p:sldId id="898" r:id="rId29"/>
    <p:sldId id="878" r:id="rId30"/>
    <p:sldId id="879" r:id="rId31"/>
    <p:sldId id="880" r:id="rId32"/>
    <p:sldId id="905" r:id="rId33"/>
    <p:sldId id="881" r:id="rId34"/>
    <p:sldId id="882" r:id="rId35"/>
    <p:sldId id="883" r:id="rId36"/>
    <p:sldId id="884" r:id="rId37"/>
    <p:sldId id="886" r:id="rId38"/>
    <p:sldId id="887" r:id="rId39"/>
    <p:sldId id="888" r:id="rId40"/>
    <p:sldId id="891" r:id="rId41"/>
    <p:sldId id="890" r:id="rId42"/>
    <p:sldId id="931" r:id="rId43"/>
    <p:sldId id="393" r:id="rId44"/>
  </p:sldIdLst>
  <p:sldSz cx="9144000" cy="5143500" type="screen16x9"/>
  <p:notesSz cx="6858000" cy="9144000"/>
  <p:defaultTex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1509">
          <p15:clr>
            <a:srgbClr val="A4A3A4"/>
          </p15:clr>
        </p15:guide>
        <p15:guide id="2" pos="311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用户" initials="W用" lastIdx="3" clrIdx="0"/>
  <p:cmAuthor id="1" name="user" initials="u" lastIdx="25" clrIdx="0"/>
  <p:cmAuthor id="2" name="leiyu" initials="l" lastIdx="12" clrIdx="1"/>
  <p:cmAuthor id="3" name="Leo" initials="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A45"/>
    <a:srgbClr val="000D5C"/>
    <a:srgbClr val="87D8FF"/>
    <a:srgbClr val="25C6FF"/>
    <a:srgbClr val="FF3300"/>
    <a:srgbClr val="FE8602"/>
    <a:srgbClr val="A6A6A6"/>
    <a:srgbClr val="BFBFBF"/>
    <a:srgbClr val="000000"/>
    <a:srgbClr val="512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38" autoAdjust="0"/>
    <p:restoredTop sz="94014" autoAdjust="0"/>
  </p:normalViewPr>
  <p:slideViewPr>
    <p:cSldViewPr snapToGrid="0" snapToObjects="1">
      <p:cViewPr>
        <p:scale>
          <a:sx n="163" d="100"/>
          <a:sy n="163" d="100"/>
        </p:scale>
        <p:origin x="-324" y="-36"/>
      </p:cViewPr>
      <p:guideLst>
        <p:guide orient="horz" pos="1509"/>
        <p:guide pos="3116"/>
      </p:guideLst>
    </p:cSldViewPr>
  </p:slideViewPr>
  <p:outlineViewPr>
    <p:cViewPr>
      <p:scale>
        <a:sx n="33" d="100"/>
        <a:sy n="33" d="100"/>
      </p:scale>
      <p:origin x="0" y="-7128"/>
    </p:cViewPr>
  </p:outlineViewPr>
  <p:notesTextViewPr>
    <p:cViewPr>
      <p:scale>
        <a:sx n="100" d="100"/>
        <a:sy n="100" d="100"/>
      </p:scale>
      <p:origin x="0" y="0"/>
    </p:cViewPr>
  </p:notesTextViewPr>
  <p:sorterViewPr>
    <p:cViewPr>
      <p:scale>
        <a:sx n="100" d="100"/>
        <a:sy n="100" d="100"/>
      </p:scale>
      <p:origin x="0" y="-45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617DA1E-44F8-4036-8B8B-BB97CB74734E}" type="doc">
      <dgm:prSet loTypeId="urn:microsoft.com/office/officeart/2005/8/layout/cycle6#3" loCatId="relationship" qsTypeId="urn:microsoft.com/office/officeart/2005/8/quickstyle/3d6#3" qsCatId="3D" csTypeId="urn:microsoft.com/office/officeart/2005/8/colors/colorful4#3" csCatId="colorful" phldr="1"/>
      <dgm:spPr/>
      <dgm:t>
        <a:bodyPr/>
        <a:lstStyle/>
        <a:p>
          <a:endParaRPr lang="zh-CN" altLang="en-US"/>
        </a:p>
      </dgm:t>
    </dgm:pt>
    <dgm:pt modelId="{DB4091B4-3827-42BB-A50C-8991C935D39F}">
      <dgm:prSet phldrT="[文本]" custT="1"/>
      <dgm:spPr/>
      <dgm:t>
        <a:bodyPr/>
        <a:lstStyle/>
        <a:p>
          <a:r>
            <a:rPr lang="en-US" altLang="zh-CN" sz="2000" dirty="0">
              <a:latin typeface="微软雅黑" panose="020B0503020204020204" charset="-122"/>
              <a:ea typeface="微软雅黑" panose="020B0503020204020204" charset="-122"/>
            </a:rPr>
            <a:t>MDS</a:t>
          </a:r>
          <a:endParaRPr lang="zh-CN" altLang="en-US" sz="2000" dirty="0">
            <a:latin typeface="微软雅黑" panose="020B0503020204020204" charset="-122"/>
            <a:ea typeface="微软雅黑" panose="020B0503020204020204" charset="-122"/>
          </a:endParaRPr>
        </a:p>
      </dgm:t>
    </dgm:pt>
    <dgm:pt modelId="{26471C2C-08BE-41E1-9660-F2B37C1955B7}" type="parTrans" cxnId="{713F50A3-A6D7-4A0B-993A-7AF5C25D978E}">
      <dgm:prSet/>
      <dgm:spPr/>
      <dgm:t>
        <a:bodyPr/>
        <a:lstStyle/>
        <a:p>
          <a:endParaRPr lang="zh-CN" altLang="en-US" sz="3800"/>
        </a:p>
      </dgm:t>
    </dgm:pt>
    <dgm:pt modelId="{09E69C9D-D25C-489C-B55A-DA1DD9380025}" type="sibTrans" cxnId="{713F50A3-A6D7-4A0B-993A-7AF5C25D978E}">
      <dgm:prSet/>
      <dgm:spPr/>
      <dgm:t>
        <a:bodyPr/>
        <a:lstStyle/>
        <a:p>
          <a:endParaRPr lang="zh-CN" altLang="en-US" sz="3800"/>
        </a:p>
      </dgm:t>
    </dgm:pt>
    <dgm:pt modelId="{9B98F248-E442-4F33-97EE-A476380A18B1}">
      <dgm:prSet phldrT="[文本]" custT="1"/>
      <dgm:spPr/>
      <dgm:t>
        <a:bodyPr/>
        <a:lstStyle/>
        <a:p>
          <a:r>
            <a:rPr lang="en-US" altLang="zh-CN" sz="2000" dirty="0">
              <a:latin typeface="微软雅黑" panose="020B0503020204020204" charset="-122"/>
              <a:ea typeface="微软雅黑" panose="020B0503020204020204" charset="-122"/>
            </a:rPr>
            <a:t>iEPC</a:t>
          </a:r>
          <a:endParaRPr lang="zh-CN" altLang="en-US" sz="2000" dirty="0">
            <a:latin typeface="微软雅黑" panose="020B0503020204020204" charset="-122"/>
            <a:ea typeface="微软雅黑" panose="020B0503020204020204" charset="-122"/>
          </a:endParaRPr>
        </a:p>
      </dgm:t>
    </dgm:pt>
    <dgm:pt modelId="{493DF999-E46C-4C9C-9D9D-63A52F97C049}" type="parTrans" cxnId="{34F4FA62-676F-48ED-9954-B18D7099E00F}">
      <dgm:prSet/>
      <dgm:spPr/>
      <dgm:t>
        <a:bodyPr/>
        <a:lstStyle/>
        <a:p>
          <a:endParaRPr lang="zh-CN" altLang="en-US" sz="3800"/>
        </a:p>
      </dgm:t>
    </dgm:pt>
    <dgm:pt modelId="{C5BA78BD-AD27-41D9-849E-C9BCD55DA81F}" type="sibTrans" cxnId="{34F4FA62-676F-48ED-9954-B18D7099E00F}">
      <dgm:prSet/>
      <dgm:spPr/>
      <dgm:t>
        <a:bodyPr/>
        <a:lstStyle/>
        <a:p>
          <a:endParaRPr lang="zh-CN" altLang="en-US" sz="3800"/>
        </a:p>
      </dgm:t>
    </dgm:pt>
    <dgm:pt modelId="{CE7A8263-3D91-408D-B84B-56A94CF06733}">
      <dgm:prSet phldrT="[文本]" custT="1"/>
      <dgm:spPr/>
      <dgm:t>
        <a:bodyPr/>
        <a:lstStyle/>
        <a:p>
          <a:r>
            <a:rPr lang="en-US" altLang="zh-CN" sz="2000" dirty="0">
              <a:latin typeface="微软雅黑" panose="020B0503020204020204" charset="-122"/>
              <a:ea typeface="微软雅黑" panose="020B0503020204020204" charset="-122"/>
            </a:rPr>
            <a:t>RRU</a:t>
          </a:r>
          <a:endParaRPr lang="zh-CN" altLang="en-US" sz="2000" dirty="0">
            <a:latin typeface="微软雅黑" panose="020B0503020204020204" charset="-122"/>
            <a:ea typeface="微软雅黑" panose="020B0503020204020204" charset="-122"/>
          </a:endParaRPr>
        </a:p>
      </dgm:t>
    </dgm:pt>
    <dgm:pt modelId="{6BFE4EC9-CB63-49E0-B8B4-1CA5A30248B0}" type="parTrans" cxnId="{45BB7C07-316F-4AEA-A157-D666C5039454}">
      <dgm:prSet/>
      <dgm:spPr/>
      <dgm:t>
        <a:bodyPr/>
        <a:lstStyle/>
        <a:p>
          <a:endParaRPr lang="zh-CN" altLang="en-US" sz="3800"/>
        </a:p>
      </dgm:t>
    </dgm:pt>
    <dgm:pt modelId="{723440CB-23C9-4251-905C-EA4C961189EE}" type="sibTrans" cxnId="{45BB7C07-316F-4AEA-A157-D666C5039454}">
      <dgm:prSet/>
      <dgm:spPr/>
      <dgm:t>
        <a:bodyPr/>
        <a:lstStyle/>
        <a:p>
          <a:endParaRPr lang="zh-CN" altLang="en-US" sz="3800"/>
        </a:p>
      </dgm:t>
    </dgm:pt>
    <dgm:pt modelId="{17349806-6819-4EE2-BD2E-3DA2F7D49669}">
      <dgm:prSet phldrT="[文本]" custT="1"/>
      <dgm:spPr/>
      <dgm:t>
        <a:bodyPr/>
        <a:lstStyle/>
        <a:p>
          <a:r>
            <a:rPr lang="en-US" altLang="zh-CN" sz="2000" dirty="0">
              <a:latin typeface="微软雅黑" panose="020B0503020204020204" charset="-122"/>
              <a:ea typeface="微软雅黑" panose="020B0503020204020204" charset="-122"/>
            </a:rPr>
            <a:t>BBU</a:t>
          </a:r>
          <a:endParaRPr lang="zh-CN" altLang="en-US" sz="2000" dirty="0">
            <a:latin typeface="微软雅黑" panose="020B0503020204020204" charset="-122"/>
            <a:ea typeface="微软雅黑" panose="020B0503020204020204" charset="-122"/>
          </a:endParaRPr>
        </a:p>
      </dgm:t>
    </dgm:pt>
    <dgm:pt modelId="{D000EF47-6BFE-4222-8AAA-2ECD00A224D4}" type="parTrans" cxnId="{BBEFE88D-8874-4714-BFFC-6303C6251966}">
      <dgm:prSet/>
      <dgm:spPr/>
      <dgm:t>
        <a:bodyPr/>
        <a:lstStyle/>
        <a:p>
          <a:endParaRPr lang="zh-CN" altLang="en-US" sz="3800"/>
        </a:p>
      </dgm:t>
    </dgm:pt>
    <dgm:pt modelId="{377FBE54-178C-48A6-88F6-7BFA40279A13}" type="sibTrans" cxnId="{BBEFE88D-8874-4714-BFFC-6303C6251966}">
      <dgm:prSet/>
      <dgm:spPr/>
      <dgm:t>
        <a:bodyPr/>
        <a:lstStyle/>
        <a:p>
          <a:endParaRPr lang="zh-CN" altLang="en-US" sz="3800"/>
        </a:p>
      </dgm:t>
    </dgm:pt>
    <dgm:pt modelId="{6E507172-FAE4-49CA-BC7D-F6BA1277BA07}">
      <dgm:prSet phldrT="[文本]" custT="1"/>
      <dgm:spPr/>
      <dgm:t>
        <a:bodyPr/>
        <a:lstStyle/>
        <a:p>
          <a:r>
            <a:rPr lang="en-US" altLang="zh-CN" sz="2000" dirty="0">
              <a:latin typeface="微软雅黑" panose="020B0503020204020204" charset="-122"/>
              <a:ea typeface="微软雅黑" panose="020B0503020204020204" charset="-122"/>
            </a:rPr>
            <a:t>DSS</a:t>
          </a:r>
          <a:endParaRPr lang="zh-CN" altLang="en-US" sz="2000" dirty="0">
            <a:latin typeface="微软雅黑" panose="020B0503020204020204" charset="-122"/>
            <a:ea typeface="微软雅黑" panose="020B0503020204020204" charset="-122"/>
          </a:endParaRPr>
        </a:p>
      </dgm:t>
    </dgm:pt>
    <dgm:pt modelId="{69BEDE2C-0FC2-492D-9E6B-16904142BFA6}" type="parTrans" cxnId="{D617D60C-9B44-4C9D-9C2B-674C4F947B1E}">
      <dgm:prSet/>
      <dgm:spPr/>
      <dgm:t>
        <a:bodyPr/>
        <a:lstStyle/>
        <a:p>
          <a:endParaRPr lang="zh-CN" altLang="en-US" sz="3800"/>
        </a:p>
      </dgm:t>
    </dgm:pt>
    <dgm:pt modelId="{DF0665AF-765F-4B8F-846D-7540B45DED17}" type="sibTrans" cxnId="{D617D60C-9B44-4C9D-9C2B-674C4F947B1E}">
      <dgm:prSet/>
      <dgm:spPr/>
      <dgm:t>
        <a:bodyPr/>
        <a:lstStyle/>
        <a:p>
          <a:endParaRPr lang="zh-CN" altLang="en-US" sz="3800"/>
        </a:p>
      </dgm:t>
    </dgm:pt>
    <dgm:pt modelId="{95F85065-FC10-4FCB-B11A-90F53372A1B9}" type="pres">
      <dgm:prSet presAssocID="{4617DA1E-44F8-4036-8B8B-BB97CB74734E}" presName="cycle" presStyleCnt="0">
        <dgm:presLayoutVars>
          <dgm:dir/>
          <dgm:resizeHandles val="exact"/>
        </dgm:presLayoutVars>
      </dgm:prSet>
      <dgm:spPr/>
      <dgm:t>
        <a:bodyPr/>
        <a:lstStyle/>
        <a:p>
          <a:endParaRPr lang="ru-RU"/>
        </a:p>
      </dgm:t>
    </dgm:pt>
    <dgm:pt modelId="{0E545839-9EE9-479F-A937-96FEFC963A0F}" type="pres">
      <dgm:prSet presAssocID="{DB4091B4-3827-42BB-A50C-8991C935D39F}" presName="node" presStyleLbl="node1" presStyleIdx="0" presStyleCnt="5">
        <dgm:presLayoutVars>
          <dgm:bulletEnabled val="1"/>
        </dgm:presLayoutVars>
      </dgm:prSet>
      <dgm:spPr/>
      <dgm:t>
        <a:bodyPr/>
        <a:lstStyle/>
        <a:p>
          <a:endParaRPr lang="ru-RU"/>
        </a:p>
      </dgm:t>
    </dgm:pt>
    <dgm:pt modelId="{6A62A18B-854F-434D-85AF-DEE52C19A197}" type="pres">
      <dgm:prSet presAssocID="{DB4091B4-3827-42BB-A50C-8991C935D39F}" presName="spNode" presStyleCnt="0"/>
      <dgm:spPr/>
    </dgm:pt>
    <dgm:pt modelId="{B780056C-177C-470E-AB03-CDBAD8379ED8}" type="pres">
      <dgm:prSet presAssocID="{09E69C9D-D25C-489C-B55A-DA1DD9380025}" presName="sibTrans" presStyleLbl="sibTrans1D1" presStyleIdx="0" presStyleCnt="5"/>
      <dgm:spPr/>
      <dgm:t>
        <a:bodyPr/>
        <a:lstStyle/>
        <a:p>
          <a:endParaRPr lang="ru-RU"/>
        </a:p>
      </dgm:t>
    </dgm:pt>
    <dgm:pt modelId="{7C9338D4-71C2-4EC0-B2A4-35FA203DD91F}" type="pres">
      <dgm:prSet presAssocID="{9B98F248-E442-4F33-97EE-A476380A18B1}" presName="node" presStyleLbl="node1" presStyleIdx="1" presStyleCnt="5">
        <dgm:presLayoutVars>
          <dgm:bulletEnabled val="1"/>
        </dgm:presLayoutVars>
      </dgm:prSet>
      <dgm:spPr/>
      <dgm:t>
        <a:bodyPr/>
        <a:lstStyle/>
        <a:p>
          <a:endParaRPr lang="ru-RU"/>
        </a:p>
      </dgm:t>
    </dgm:pt>
    <dgm:pt modelId="{EB301B08-801A-4945-AE47-28F77D2E95A5}" type="pres">
      <dgm:prSet presAssocID="{9B98F248-E442-4F33-97EE-A476380A18B1}" presName="spNode" presStyleCnt="0"/>
      <dgm:spPr/>
    </dgm:pt>
    <dgm:pt modelId="{792F569A-3FF7-43DE-A6D4-9B4A1E8EF172}" type="pres">
      <dgm:prSet presAssocID="{C5BA78BD-AD27-41D9-849E-C9BCD55DA81F}" presName="sibTrans" presStyleLbl="sibTrans1D1" presStyleIdx="1" presStyleCnt="5"/>
      <dgm:spPr/>
      <dgm:t>
        <a:bodyPr/>
        <a:lstStyle/>
        <a:p>
          <a:endParaRPr lang="ru-RU"/>
        </a:p>
      </dgm:t>
    </dgm:pt>
    <dgm:pt modelId="{1252E22C-660A-441B-8DDF-F6F3AF6304E7}" type="pres">
      <dgm:prSet presAssocID="{CE7A8263-3D91-408D-B84B-56A94CF06733}" presName="node" presStyleLbl="node1" presStyleIdx="2" presStyleCnt="5">
        <dgm:presLayoutVars>
          <dgm:bulletEnabled val="1"/>
        </dgm:presLayoutVars>
      </dgm:prSet>
      <dgm:spPr/>
      <dgm:t>
        <a:bodyPr/>
        <a:lstStyle/>
        <a:p>
          <a:endParaRPr lang="ru-RU"/>
        </a:p>
      </dgm:t>
    </dgm:pt>
    <dgm:pt modelId="{4AE3B280-D5DB-4E04-B1A7-E1996BE2970E}" type="pres">
      <dgm:prSet presAssocID="{CE7A8263-3D91-408D-B84B-56A94CF06733}" presName="spNode" presStyleCnt="0"/>
      <dgm:spPr/>
    </dgm:pt>
    <dgm:pt modelId="{CDFADBA9-836A-4103-B8F2-ADAF2AEF2E78}" type="pres">
      <dgm:prSet presAssocID="{723440CB-23C9-4251-905C-EA4C961189EE}" presName="sibTrans" presStyleLbl="sibTrans1D1" presStyleIdx="2" presStyleCnt="5"/>
      <dgm:spPr/>
      <dgm:t>
        <a:bodyPr/>
        <a:lstStyle/>
        <a:p>
          <a:endParaRPr lang="ru-RU"/>
        </a:p>
      </dgm:t>
    </dgm:pt>
    <dgm:pt modelId="{D5F77415-3261-4D81-BC68-146A15192D85}" type="pres">
      <dgm:prSet presAssocID="{17349806-6819-4EE2-BD2E-3DA2F7D49669}" presName="node" presStyleLbl="node1" presStyleIdx="3" presStyleCnt="5">
        <dgm:presLayoutVars>
          <dgm:bulletEnabled val="1"/>
        </dgm:presLayoutVars>
      </dgm:prSet>
      <dgm:spPr/>
      <dgm:t>
        <a:bodyPr/>
        <a:lstStyle/>
        <a:p>
          <a:endParaRPr lang="ru-RU"/>
        </a:p>
      </dgm:t>
    </dgm:pt>
    <dgm:pt modelId="{C0E36664-0754-4347-BAD6-22FE76B18045}" type="pres">
      <dgm:prSet presAssocID="{17349806-6819-4EE2-BD2E-3DA2F7D49669}" presName="spNode" presStyleCnt="0"/>
      <dgm:spPr/>
    </dgm:pt>
    <dgm:pt modelId="{731767D1-70F0-4AE8-8E09-D3E17A18A68B}" type="pres">
      <dgm:prSet presAssocID="{377FBE54-178C-48A6-88F6-7BFA40279A13}" presName="sibTrans" presStyleLbl="sibTrans1D1" presStyleIdx="3" presStyleCnt="5"/>
      <dgm:spPr/>
      <dgm:t>
        <a:bodyPr/>
        <a:lstStyle/>
        <a:p>
          <a:endParaRPr lang="ru-RU"/>
        </a:p>
      </dgm:t>
    </dgm:pt>
    <dgm:pt modelId="{94AAA618-14DB-48EE-9BB1-2CBDE3EB9885}" type="pres">
      <dgm:prSet presAssocID="{6E507172-FAE4-49CA-BC7D-F6BA1277BA07}" presName="node" presStyleLbl="node1" presStyleIdx="4" presStyleCnt="5">
        <dgm:presLayoutVars>
          <dgm:bulletEnabled val="1"/>
        </dgm:presLayoutVars>
      </dgm:prSet>
      <dgm:spPr/>
      <dgm:t>
        <a:bodyPr/>
        <a:lstStyle/>
        <a:p>
          <a:endParaRPr lang="ru-RU"/>
        </a:p>
      </dgm:t>
    </dgm:pt>
    <dgm:pt modelId="{80D7D6BE-691F-410D-81A6-98F77C5C0CEE}" type="pres">
      <dgm:prSet presAssocID="{6E507172-FAE4-49CA-BC7D-F6BA1277BA07}" presName="spNode" presStyleCnt="0"/>
      <dgm:spPr/>
    </dgm:pt>
    <dgm:pt modelId="{C1999972-071E-4B17-A2DA-048BD6E3921D}" type="pres">
      <dgm:prSet presAssocID="{DF0665AF-765F-4B8F-846D-7540B45DED17}" presName="sibTrans" presStyleLbl="sibTrans1D1" presStyleIdx="4" presStyleCnt="5"/>
      <dgm:spPr/>
      <dgm:t>
        <a:bodyPr/>
        <a:lstStyle/>
        <a:p>
          <a:endParaRPr lang="ru-RU"/>
        </a:p>
      </dgm:t>
    </dgm:pt>
  </dgm:ptLst>
  <dgm:cxnLst>
    <dgm:cxn modelId="{00D74F9F-1336-4070-A53B-620104E05712}" type="presOf" srcId="{723440CB-23C9-4251-905C-EA4C961189EE}" destId="{CDFADBA9-836A-4103-B8F2-ADAF2AEF2E78}" srcOrd="0" destOrd="0" presId="urn:microsoft.com/office/officeart/2005/8/layout/cycle6#3"/>
    <dgm:cxn modelId="{95B635E7-27F8-4747-8C99-729222AE881F}" type="presOf" srcId="{C5BA78BD-AD27-41D9-849E-C9BCD55DA81F}" destId="{792F569A-3FF7-43DE-A6D4-9B4A1E8EF172}" srcOrd="0" destOrd="0" presId="urn:microsoft.com/office/officeart/2005/8/layout/cycle6#3"/>
    <dgm:cxn modelId="{C9C4ABE3-BF22-4DF9-9E57-C080D2E88002}" type="presOf" srcId="{9B98F248-E442-4F33-97EE-A476380A18B1}" destId="{7C9338D4-71C2-4EC0-B2A4-35FA203DD91F}" srcOrd="0" destOrd="0" presId="urn:microsoft.com/office/officeart/2005/8/layout/cycle6#3"/>
    <dgm:cxn modelId="{C1AC1C40-A0C0-4691-858B-CD7123F08256}" type="presOf" srcId="{6E507172-FAE4-49CA-BC7D-F6BA1277BA07}" destId="{94AAA618-14DB-48EE-9BB1-2CBDE3EB9885}" srcOrd="0" destOrd="0" presId="urn:microsoft.com/office/officeart/2005/8/layout/cycle6#3"/>
    <dgm:cxn modelId="{5B31931F-DE54-4B13-98C3-5622A816633B}" type="presOf" srcId="{377FBE54-178C-48A6-88F6-7BFA40279A13}" destId="{731767D1-70F0-4AE8-8E09-D3E17A18A68B}" srcOrd="0" destOrd="0" presId="urn:microsoft.com/office/officeart/2005/8/layout/cycle6#3"/>
    <dgm:cxn modelId="{D617D60C-9B44-4C9D-9C2B-674C4F947B1E}" srcId="{4617DA1E-44F8-4036-8B8B-BB97CB74734E}" destId="{6E507172-FAE4-49CA-BC7D-F6BA1277BA07}" srcOrd="4" destOrd="0" parTransId="{69BEDE2C-0FC2-492D-9E6B-16904142BFA6}" sibTransId="{DF0665AF-765F-4B8F-846D-7540B45DED17}"/>
    <dgm:cxn modelId="{34F4FA62-676F-48ED-9954-B18D7099E00F}" srcId="{4617DA1E-44F8-4036-8B8B-BB97CB74734E}" destId="{9B98F248-E442-4F33-97EE-A476380A18B1}" srcOrd="1" destOrd="0" parTransId="{493DF999-E46C-4C9C-9D9D-63A52F97C049}" sibTransId="{C5BA78BD-AD27-41D9-849E-C9BCD55DA81F}"/>
    <dgm:cxn modelId="{EBE55228-DD0F-4C6C-964B-8AE80EAFB49B}" type="presOf" srcId="{DF0665AF-765F-4B8F-846D-7540B45DED17}" destId="{C1999972-071E-4B17-A2DA-048BD6E3921D}" srcOrd="0" destOrd="0" presId="urn:microsoft.com/office/officeart/2005/8/layout/cycle6#3"/>
    <dgm:cxn modelId="{E7B31B37-1399-451B-A624-FCBC6DACECF9}" type="presOf" srcId="{4617DA1E-44F8-4036-8B8B-BB97CB74734E}" destId="{95F85065-FC10-4FCB-B11A-90F53372A1B9}" srcOrd="0" destOrd="0" presId="urn:microsoft.com/office/officeart/2005/8/layout/cycle6#3"/>
    <dgm:cxn modelId="{55E70A41-8B3D-4D91-9619-D6ED4F3092A5}" type="presOf" srcId="{CE7A8263-3D91-408D-B84B-56A94CF06733}" destId="{1252E22C-660A-441B-8DDF-F6F3AF6304E7}" srcOrd="0" destOrd="0" presId="urn:microsoft.com/office/officeart/2005/8/layout/cycle6#3"/>
    <dgm:cxn modelId="{76043654-BC11-468C-A0FC-3F3F514A61DB}" type="presOf" srcId="{09E69C9D-D25C-489C-B55A-DA1DD9380025}" destId="{B780056C-177C-470E-AB03-CDBAD8379ED8}" srcOrd="0" destOrd="0" presId="urn:microsoft.com/office/officeart/2005/8/layout/cycle6#3"/>
    <dgm:cxn modelId="{2B985721-AF8C-4FF1-8D18-B511D98AA882}" type="presOf" srcId="{17349806-6819-4EE2-BD2E-3DA2F7D49669}" destId="{D5F77415-3261-4D81-BC68-146A15192D85}" srcOrd="0" destOrd="0" presId="urn:microsoft.com/office/officeart/2005/8/layout/cycle6#3"/>
    <dgm:cxn modelId="{713F50A3-A6D7-4A0B-993A-7AF5C25D978E}" srcId="{4617DA1E-44F8-4036-8B8B-BB97CB74734E}" destId="{DB4091B4-3827-42BB-A50C-8991C935D39F}" srcOrd="0" destOrd="0" parTransId="{26471C2C-08BE-41E1-9660-F2B37C1955B7}" sibTransId="{09E69C9D-D25C-489C-B55A-DA1DD9380025}"/>
    <dgm:cxn modelId="{8483881A-B11B-465C-9539-521D2EC85173}" type="presOf" srcId="{DB4091B4-3827-42BB-A50C-8991C935D39F}" destId="{0E545839-9EE9-479F-A937-96FEFC963A0F}" srcOrd="0" destOrd="0" presId="urn:microsoft.com/office/officeart/2005/8/layout/cycle6#3"/>
    <dgm:cxn modelId="{BBEFE88D-8874-4714-BFFC-6303C6251966}" srcId="{4617DA1E-44F8-4036-8B8B-BB97CB74734E}" destId="{17349806-6819-4EE2-BD2E-3DA2F7D49669}" srcOrd="3" destOrd="0" parTransId="{D000EF47-6BFE-4222-8AAA-2ECD00A224D4}" sibTransId="{377FBE54-178C-48A6-88F6-7BFA40279A13}"/>
    <dgm:cxn modelId="{45BB7C07-316F-4AEA-A157-D666C5039454}" srcId="{4617DA1E-44F8-4036-8B8B-BB97CB74734E}" destId="{CE7A8263-3D91-408D-B84B-56A94CF06733}" srcOrd="2" destOrd="0" parTransId="{6BFE4EC9-CB63-49E0-B8B4-1CA5A30248B0}" sibTransId="{723440CB-23C9-4251-905C-EA4C961189EE}"/>
    <dgm:cxn modelId="{9E8CC6FA-7FB4-47DE-8ACD-6C865E4C88CC}" type="presParOf" srcId="{95F85065-FC10-4FCB-B11A-90F53372A1B9}" destId="{0E545839-9EE9-479F-A937-96FEFC963A0F}" srcOrd="0" destOrd="0" presId="urn:microsoft.com/office/officeart/2005/8/layout/cycle6#3"/>
    <dgm:cxn modelId="{27FADAD7-F5B0-44D7-B256-2DEFDE02E4D6}" type="presParOf" srcId="{95F85065-FC10-4FCB-B11A-90F53372A1B9}" destId="{6A62A18B-854F-434D-85AF-DEE52C19A197}" srcOrd="1" destOrd="0" presId="urn:microsoft.com/office/officeart/2005/8/layout/cycle6#3"/>
    <dgm:cxn modelId="{56067B52-B182-4486-A4BF-1D9A021ECB25}" type="presParOf" srcId="{95F85065-FC10-4FCB-B11A-90F53372A1B9}" destId="{B780056C-177C-470E-AB03-CDBAD8379ED8}" srcOrd="2" destOrd="0" presId="urn:microsoft.com/office/officeart/2005/8/layout/cycle6#3"/>
    <dgm:cxn modelId="{A6B0A523-A035-48BD-9D30-7457A530EC5D}" type="presParOf" srcId="{95F85065-FC10-4FCB-B11A-90F53372A1B9}" destId="{7C9338D4-71C2-4EC0-B2A4-35FA203DD91F}" srcOrd="3" destOrd="0" presId="urn:microsoft.com/office/officeart/2005/8/layout/cycle6#3"/>
    <dgm:cxn modelId="{2772F278-A0DB-453D-97B0-0ABEF8973667}" type="presParOf" srcId="{95F85065-FC10-4FCB-B11A-90F53372A1B9}" destId="{EB301B08-801A-4945-AE47-28F77D2E95A5}" srcOrd="4" destOrd="0" presId="urn:microsoft.com/office/officeart/2005/8/layout/cycle6#3"/>
    <dgm:cxn modelId="{313DF210-F3E4-4299-97C3-67F2641C95FD}" type="presParOf" srcId="{95F85065-FC10-4FCB-B11A-90F53372A1B9}" destId="{792F569A-3FF7-43DE-A6D4-9B4A1E8EF172}" srcOrd="5" destOrd="0" presId="urn:microsoft.com/office/officeart/2005/8/layout/cycle6#3"/>
    <dgm:cxn modelId="{B09CCB8D-7731-44BD-9664-91E9BF34031D}" type="presParOf" srcId="{95F85065-FC10-4FCB-B11A-90F53372A1B9}" destId="{1252E22C-660A-441B-8DDF-F6F3AF6304E7}" srcOrd="6" destOrd="0" presId="urn:microsoft.com/office/officeart/2005/8/layout/cycle6#3"/>
    <dgm:cxn modelId="{F5ABB23E-5C75-4136-81B6-61949846155A}" type="presParOf" srcId="{95F85065-FC10-4FCB-B11A-90F53372A1B9}" destId="{4AE3B280-D5DB-4E04-B1A7-E1996BE2970E}" srcOrd="7" destOrd="0" presId="urn:microsoft.com/office/officeart/2005/8/layout/cycle6#3"/>
    <dgm:cxn modelId="{9582C7B8-4440-4AA1-9C90-C3588CDECF20}" type="presParOf" srcId="{95F85065-FC10-4FCB-B11A-90F53372A1B9}" destId="{CDFADBA9-836A-4103-B8F2-ADAF2AEF2E78}" srcOrd="8" destOrd="0" presId="urn:microsoft.com/office/officeart/2005/8/layout/cycle6#3"/>
    <dgm:cxn modelId="{DBC402AA-7F66-4411-8FAE-3C230541CAD8}" type="presParOf" srcId="{95F85065-FC10-4FCB-B11A-90F53372A1B9}" destId="{D5F77415-3261-4D81-BC68-146A15192D85}" srcOrd="9" destOrd="0" presId="urn:microsoft.com/office/officeart/2005/8/layout/cycle6#3"/>
    <dgm:cxn modelId="{09E2EDF8-3E7B-4F09-91C7-386FF9DB3C2E}" type="presParOf" srcId="{95F85065-FC10-4FCB-B11A-90F53372A1B9}" destId="{C0E36664-0754-4347-BAD6-22FE76B18045}" srcOrd="10" destOrd="0" presId="urn:microsoft.com/office/officeart/2005/8/layout/cycle6#3"/>
    <dgm:cxn modelId="{EED0CA8F-0D51-419D-96BF-51DA11BCC3AC}" type="presParOf" srcId="{95F85065-FC10-4FCB-B11A-90F53372A1B9}" destId="{731767D1-70F0-4AE8-8E09-D3E17A18A68B}" srcOrd="11" destOrd="0" presId="urn:microsoft.com/office/officeart/2005/8/layout/cycle6#3"/>
    <dgm:cxn modelId="{FE6411AB-FD61-42B4-A12F-3B4746D1C1D9}" type="presParOf" srcId="{95F85065-FC10-4FCB-B11A-90F53372A1B9}" destId="{94AAA618-14DB-48EE-9BB1-2CBDE3EB9885}" srcOrd="12" destOrd="0" presId="urn:microsoft.com/office/officeart/2005/8/layout/cycle6#3"/>
    <dgm:cxn modelId="{EB202A32-A1F9-4D52-A0E5-F4CE49DCDC2C}" type="presParOf" srcId="{95F85065-FC10-4FCB-B11A-90F53372A1B9}" destId="{80D7D6BE-691F-410D-81A6-98F77C5C0CEE}" srcOrd="13" destOrd="0" presId="urn:microsoft.com/office/officeart/2005/8/layout/cycle6#3"/>
    <dgm:cxn modelId="{BBA3AC6B-0D1E-4484-B446-0E92D4CC6463}" type="presParOf" srcId="{95F85065-FC10-4FCB-B11A-90F53372A1B9}" destId="{C1999972-071E-4B17-A2DA-048BD6E3921D}" srcOrd="14" destOrd="0" presId="urn:microsoft.com/office/officeart/2005/8/layout/cycle6#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3">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3">
  <dgm:title val=""/>
  <dgm:desc val=""/>
  <dgm:catLst>
    <dgm:cat type="3D" pri="11600"/>
  </dgm:catLst>
  <dgm:scene3d>
    <a:camera prst="perspectiveRelaxedModerately" zoom="92000"/>
    <a:lightRig rig="balanced" dir="t">
      <a:rot lat="0" lon="0" rev="12700000"/>
    </a:lightRig>
  </dgm:scene3d>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1" sz="1200" noProof="1">
                <a:latin typeface="+mn-lt"/>
                <a:ea typeface="+mn-ea"/>
                <a:cs typeface="+mn-cs"/>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1" sz="1200" noProof="1">
                <a:latin typeface="+mn-lt"/>
                <a:ea typeface="+mn-ea"/>
                <a:cs typeface="+mn-cs"/>
              </a:defRPr>
            </a:lvl1pPr>
          </a:lstStyle>
          <a:p>
            <a:pPr>
              <a:defRPr/>
            </a:pPr>
            <a:fld id="{F2FAECFD-CC53-4182-9FDD-29AABDA331A7}" type="datetimeFigureOut">
              <a:rPr lang="zh-CN" altLang="en-US"/>
              <a:t>2019/10/2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1" sz="1200" noProof="1">
                <a:latin typeface="+mn-lt"/>
                <a:ea typeface="+mn-ea"/>
                <a:cs typeface="+mn-cs"/>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1" sz="1200" noProof="1">
                <a:latin typeface="+mn-lt"/>
                <a:ea typeface="+mn-ea"/>
                <a:cs typeface="+mn-cs"/>
              </a:defRPr>
            </a:lvl1pPr>
          </a:lstStyle>
          <a:p>
            <a:pPr>
              <a:defRPr/>
            </a:pPr>
            <a:fld id="{F1239A8A-F423-4465-AE5A-4A2DE336714D}" type="slidenum">
              <a:rPr lang="zh-CN" altLang="en-US"/>
              <a:t>‹#›</a:t>
            </a:fld>
            <a:endParaRPr lang="zh-CN" altLang="en-US"/>
          </a:p>
        </p:txBody>
      </p:sp>
    </p:spTree>
    <p:extLst>
      <p:ext uri="{BB962C8B-B14F-4D97-AF65-F5344CB8AC3E}">
        <p14:creationId xmlns:p14="http://schemas.microsoft.com/office/powerpoint/2010/main" val="112516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smtClean="0"/>
            </a:lvl1pPr>
          </a:lstStyle>
          <a:p>
            <a:fld id="{D2A48B96-639E-45A3-A0BA-2464DFDB1FAA}" type="datetimeFigureOut">
              <a:rPr lang="zh-CN" altLang="en-US"/>
              <a:t>2019/10/2</a:t>
            </a:fld>
            <a:endParaRPr lang="zh-CN" altLang="en-US"/>
          </a:p>
        </p:txBody>
      </p:sp>
      <p:sp>
        <p:nvSpPr>
          <p:cNvPr id="7172"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7173"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noProof="1" smtClean="0"/>
            </a:lvl1pPr>
          </a:lstStyle>
          <a:p>
            <a:fld id="{1ECC6DA2-B92D-4A49-A400-F9A342D95650}" type="slidenum">
              <a:rPr lang="zh-CN" altLang="en-US"/>
              <a:t>‹#›</a:t>
            </a:fld>
            <a:endParaRPr lang="zh-CN" altLang="en-US"/>
          </a:p>
        </p:txBody>
      </p:sp>
    </p:spTree>
    <p:extLst>
      <p:ext uri="{BB962C8B-B14F-4D97-AF65-F5344CB8AC3E}">
        <p14:creationId xmlns:p14="http://schemas.microsoft.com/office/powerpoint/2010/main" val="189693078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9236075" y="2563813"/>
            <a:ext cx="13604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42" tIns="46725" rIns="93442" bIns="46725" anchor="b" anchorCtr="1">
            <a:spAutoFit/>
          </a:bodyPr>
          <a:lstStyle>
            <a:lvl1pPr defTabSz="934720">
              <a:defRPr>
                <a:solidFill>
                  <a:schemeClr val="tx1"/>
                </a:solidFill>
                <a:latin typeface="Calibri" panose="020F0502020204030204" pitchFamily="34" charset="0"/>
                <a:ea typeface="宋体" panose="02010600030101010101" pitchFamily="2" charset="-122"/>
              </a:defRPr>
            </a:lvl1pPr>
            <a:lvl2pPr defTabSz="934720">
              <a:defRPr>
                <a:solidFill>
                  <a:schemeClr val="tx1"/>
                </a:solidFill>
                <a:latin typeface="Calibri" panose="020F0502020204030204" pitchFamily="34" charset="0"/>
                <a:ea typeface="宋体" panose="02010600030101010101" pitchFamily="2" charset="-122"/>
              </a:defRPr>
            </a:lvl2pPr>
            <a:lvl3pPr defTabSz="934720">
              <a:defRPr>
                <a:solidFill>
                  <a:schemeClr val="tx1"/>
                </a:solidFill>
                <a:latin typeface="Calibri" panose="020F0502020204030204" pitchFamily="34" charset="0"/>
                <a:ea typeface="宋体" panose="02010600030101010101" pitchFamily="2" charset="-122"/>
              </a:defRPr>
            </a:lvl3pPr>
            <a:lvl4pPr defTabSz="934720">
              <a:defRPr>
                <a:solidFill>
                  <a:schemeClr val="tx1"/>
                </a:solidFill>
                <a:latin typeface="Calibri" panose="020F0502020204030204" pitchFamily="34" charset="0"/>
                <a:ea typeface="宋体" panose="02010600030101010101" pitchFamily="2" charset="-122"/>
              </a:defRPr>
            </a:lvl4pPr>
            <a:lvl5pPr defTabSz="934720">
              <a:defRPr>
                <a:solidFill>
                  <a:schemeClr val="tx1"/>
                </a:solidFill>
                <a:latin typeface="Calibri" panose="020F0502020204030204" pitchFamily="34" charset="0"/>
                <a:ea typeface="宋体" panose="02010600030101010101" pitchFamily="2" charset="-122"/>
              </a:defRPr>
            </a:lvl5pPr>
            <a:lvl6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900" dirty="0">
                <a:solidFill>
                  <a:schemeClr val="bg1"/>
                </a:solidFill>
                <a:latin typeface="Arial" panose="020B0604020202020204" pitchFamily="34" charset="0"/>
                <a:ea typeface="Heiti SC Light"/>
                <a:cs typeface="Heiti SC Light"/>
              </a:rPr>
              <a:t>Title:</a:t>
            </a:r>
            <a:endParaRPr lang="en-US" altLang="ja-JP" sz="9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Type</a:t>
            </a:r>
            <a:r>
              <a:rPr lang="en-US" altLang="ja-JP" sz="800" dirty="0">
                <a:solidFill>
                  <a:schemeClr val="bg1"/>
                </a:solidFill>
                <a:latin typeface="Arial" panose="020B0604020202020204" pitchFamily="34" charset="0"/>
                <a:ea typeface="Heiti SC Light"/>
                <a:cs typeface="Heiti SC Light"/>
              </a:rPr>
              <a:t>: </a:t>
            </a:r>
            <a:r>
              <a:rPr lang="en-US" altLang="ja-JP" sz="800" dirty="0">
                <a:solidFill>
                  <a:schemeClr val="bg1"/>
                </a:solidFill>
                <a:latin typeface="Arial" panose="020B0604020202020204" pitchFamily="34" charset="0"/>
                <a:ea typeface="MS PGothic" panose="020B0600070205080204" pitchFamily="34" charset="-128"/>
              </a:rPr>
              <a:t>Arial</a:t>
            </a:r>
            <a:endParaRPr lang="en-US" altLang="zh-CN" sz="800" dirty="0">
              <a:solidFill>
                <a:schemeClr val="bg1"/>
              </a:solidFill>
              <a:latin typeface="Arial" panose="020B0604020202020204" pitchFamily="34" charset="0"/>
            </a:endParaRPr>
          </a:p>
          <a:p>
            <a:r>
              <a:rPr lang="en-US" altLang="zh-CN" sz="800" dirty="0">
                <a:solidFill>
                  <a:schemeClr val="bg1"/>
                </a:solidFill>
                <a:latin typeface="Arial" panose="020B0604020202020204" pitchFamily="34" charset="0"/>
                <a:ea typeface="Heiti SC Light"/>
                <a:cs typeface="Heiti SC Light"/>
              </a:rPr>
              <a:t>Size：32-</a:t>
            </a:r>
            <a:r>
              <a:rPr lang="en-US" altLang="ja-JP" sz="800" dirty="0">
                <a:solidFill>
                  <a:schemeClr val="bg1"/>
                </a:solidFill>
                <a:latin typeface="Arial" panose="020B0604020202020204" pitchFamily="34" charset="0"/>
                <a:ea typeface="Heiti SC Light"/>
                <a:cs typeface="Heiti SC Light"/>
              </a:rPr>
              <a:t>24-</a:t>
            </a:r>
            <a:r>
              <a:rPr lang="en-US" altLang="zh-CN" sz="800" dirty="0">
                <a:solidFill>
                  <a:schemeClr val="bg1"/>
                </a:solidFill>
                <a:latin typeface="Arial" panose="020B0604020202020204" pitchFamily="34" charset="0"/>
                <a:ea typeface="Heiti SC Light"/>
                <a:cs typeface="Heiti SC Light"/>
              </a:rPr>
              <a:t>pt</a:t>
            </a:r>
            <a:endParaRPr lang="en-US" altLang="ja-JP" sz="8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Color：The ZTE blue</a:t>
            </a:r>
            <a:r>
              <a:rPr lang="en-US" altLang="ja-JP" sz="800" dirty="0">
                <a:solidFill>
                  <a:schemeClr val="bg1"/>
                </a:solidFill>
                <a:latin typeface="Arial" panose="020B0604020202020204" pitchFamily="34" charset="0"/>
                <a:ea typeface="Heiti SC Light"/>
                <a:cs typeface="Heiti SC Light"/>
              </a:rPr>
              <a:t> </a:t>
            </a:r>
          </a:p>
          <a:p>
            <a:endParaRPr lang="en-US" altLang="zh-CN" sz="900" dirty="0">
              <a:solidFill>
                <a:schemeClr val="bg1"/>
              </a:solidFill>
              <a:latin typeface="Arial" panose="020B0604020202020204" pitchFamily="34" charset="0"/>
              <a:ea typeface="Heiti SC Light"/>
              <a:cs typeface="Heiti SC Light"/>
            </a:endParaRPr>
          </a:p>
          <a:p>
            <a:r>
              <a:rPr lang="en-US" altLang="zh-CN" sz="900" dirty="0">
                <a:solidFill>
                  <a:schemeClr val="bg1"/>
                </a:solidFill>
                <a:latin typeface="Arial" panose="020B0604020202020204" pitchFamily="34" charset="0"/>
                <a:ea typeface="Heiti SC Light"/>
                <a:cs typeface="Heiti SC Light"/>
              </a:rPr>
              <a:t>Subtitle:</a:t>
            </a:r>
            <a:endParaRPr lang="en-US" altLang="ja-JP" sz="9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Type: </a:t>
            </a:r>
            <a:r>
              <a:rPr lang="en-US" altLang="ja-JP" sz="800" dirty="0">
                <a:solidFill>
                  <a:schemeClr val="bg1"/>
                </a:solidFill>
                <a:latin typeface="Arial" panose="020B0604020202020204" pitchFamily="34" charset="0"/>
                <a:ea typeface="MS PGothic" panose="020B0600070205080204" pitchFamily="34" charset="-128"/>
              </a:rPr>
              <a:t>Arial</a:t>
            </a:r>
            <a:endParaRPr lang="en-US" altLang="zh-CN" sz="800" dirty="0">
              <a:solidFill>
                <a:schemeClr val="bg1"/>
              </a:solidFill>
              <a:latin typeface="Arial" panose="020B0604020202020204" pitchFamily="34" charset="0"/>
            </a:endParaRPr>
          </a:p>
          <a:p>
            <a:r>
              <a:rPr lang="en-US" altLang="zh-CN" sz="800" dirty="0">
                <a:solidFill>
                  <a:schemeClr val="bg1"/>
                </a:solidFill>
                <a:latin typeface="Arial" panose="020B0604020202020204" pitchFamily="34" charset="0"/>
                <a:ea typeface="Heiti SC Light"/>
                <a:cs typeface="Heiti SC Light"/>
              </a:rPr>
              <a:t>Size：</a:t>
            </a:r>
            <a:r>
              <a:rPr lang="en-US" altLang="ja-JP" sz="800" dirty="0">
                <a:solidFill>
                  <a:schemeClr val="bg1"/>
                </a:solidFill>
                <a:latin typeface="Arial" panose="020B0604020202020204" pitchFamily="34" charset="0"/>
                <a:ea typeface="Heiti SC Light"/>
                <a:cs typeface="Heiti SC Light"/>
              </a:rPr>
              <a:t>20pt</a:t>
            </a:r>
          </a:p>
          <a:p>
            <a:r>
              <a:rPr lang="en-US" altLang="zh-CN" sz="800" dirty="0">
                <a:solidFill>
                  <a:schemeClr val="bg1"/>
                </a:solidFill>
                <a:latin typeface="Arial" panose="020B0604020202020204" pitchFamily="34" charset="0"/>
                <a:ea typeface="Heiti SC Light"/>
                <a:cs typeface="Heiti SC Light"/>
              </a:rPr>
              <a:t>Color: The ZTE green</a:t>
            </a:r>
            <a:endParaRPr lang="en-US" altLang="ja-JP" sz="800" dirty="0">
              <a:solidFill>
                <a:schemeClr val="bg1"/>
              </a:solidFill>
              <a:latin typeface="Arial" panose="020B0604020202020204" pitchFamily="34" charset="0"/>
              <a:ea typeface="Heiti SC Light"/>
              <a:cs typeface="Heiti SC Light"/>
            </a:endParaRPr>
          </a:p>
        </p:txBody>
      </p:sp>
      <p:grpSp>
        <p:nvGrpSpPr>
          <p:cNvPr id="6" name="组 5"/>
          <p:cNvGrpSpPr/>
          <p:nvPr userDrawn="1"/>
        </p:nvGrpSpPr>
        <p:grpSpPr bwMode="auto">
          <a:xfrm>
            <a:off x="9364663" y="3851275"/>
            <a:ext cx="1392237" cy="989013"/>
            <a:chOff x="9286278" y="1725515"/>
            <a:chExt cx="1392554" cy="989008"/>
          </a:xfrm>
        </p:grpSpPr>
        <p:grpSp>
          <p:nvGrpSpPr>
            <p:cNvPr id="7" name="组 6"/>
            <p:cNvGrpSpPr/>
            <p:nvPr/>
          </p:nvGrpSpPr>
          <p:grpSpPr bwMode="auto">
            <a:xfrm>
              <a:off x="9286278" y="1725515"/>
              <a:ext cx="935250" cy="253999"/>
              <a:chOff x="9286278" y="1725515"/>
              <a:chExt cx="935250" cy="253999"/>
            </a:xfrm>
          </p:grpSpPr>
          <p:sp>
            <p:nvSpPr>
              <p:cNvPr id="15" name="矩形 18"/>
              <p:cNvSpPr/>
              <p:nvPr/>
            </p:nvSpPr>
            <p:spPr>
              <a:xfrm>
                <a:off x="9286278" y="1725515"/>
                <a:ext cx="254058" cy="253999"/>
              </a:xfrm>
              <a:prstGeom prst="rect">
                <a:avLst/>
              </a:prstGeom>
              <a:solidFill>
                <a:srgbClr val="008F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noProof="1">
                  <a:latin typeface="Arial" panose="020B0604020202020204" pitchFamily="34" charset="0"/>
                  <a:cs typeface="Arial" panose="020B0604020202020204" pitchFamily="34" charset="0"/>
                </a:endParaRPr>
              </a:p>
            </p:txBody>
          </p:sp>
          <p:sp>
            <p:nvSpPr>
              <p:cNvPr id="16" name="文本框 19"/>
              <p:cNvSpPr txBox="1">
                <a:spLocks noChangeArrowheads="1"/>
              </p:cNvSpPr>
              <p:nvPr/>
            </p:nvSpPr>
            <p:spPr bwMode="auto">
              <a:xfrm>
                <a:off x="9503815" y="1757265"/>
                <a:ext cx="717713" cy="19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700" i="1" dirty="0">
                    <a:solidFill>
                      <a:schemeClr val="bg1"/>
                    </a:solidFill>
                    <a:latin typeface="Arial" panose="020B0604020202020204" pitchFamily="34" charset="0"/>
                  </a:rPr>
                  <a:t>G143,  </a:t>
                </a:r>
                <a:r>
                  <a:rPr lang="en-US" altLang="zh-CN" sz="700" i="1" dirty="0" err="1">
                    <a:solidFill>
                      <a:schemeClr val="bg1"/>
                    </a:solidFill>
                    <a:latin typeface="Arial" panose="020B0604020202020204" pitchFamily="34" charset="0"/>
                  </a:rPr>
                  <a:t>B212</a:t>
                </a:r>
                <a:endParaRPr lang="zh-CN" altLang="en-US" sz="700" i="1" dirty="0">
                  <a:solidFill>
                    <a:schemeClr val="bg1"/>
                  </a:solidFill>
                  <a:latin typeface="Arial" panose="020B0604020202020204" pitchFamily="34" charset="0"/>
                </a:endParaRPr>
              </a:p>
            </p:txBody>
          </p:sp>
        </p:grpSp>
        <p:grpSp>
          <p:nvGrpSpPr>
            <p:cNvPr id="10" name="组 9"/>
            <p:cNvGrpSpPr/>
            <p:nvPr/>
          </p:nvGrpSpPr>
          <p:grpSpPr bwMode="auto">
            <a:xfrm>
              <a:off x="9286278" y="2098576"/>
              <a:ext cx="1198835" cy="253999"/>
              <a:chOff x="9286278" y="2098576"/>
              <a:chExt cx="1198835" cy="253999"/>
            </a:xfrm>
          </p:grpSpPr>
          <p:sp>
            <p:nvSpPr>
              <p:cNvPr id="13" name="矩形 15"/>
              <p:cNvSpPr/>
              <p:nvPr/>
            </p:nvSpPr>
            <p:spPr>
              <a:xfrm>
                <a:off x="9286278" y="2098576"/>
                <a:ext cx="254058" cy="253999"/>
              </a:xfrm>
              <a:prstGeom prst="rect">
                <a:avLst/>
              </a:prstGeom>
              <a:solidFill>
                <a:srgbClr val="8CC6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noProof="1">
                  <a:latin typeface="Arial" panose="020B0604020202020204" pitchFamily="34" charset="0"/>
                  <a:cs typeface="Arial" panose="020B0604020202020204" pitchFamily="34" charset="0"/>
                </a:endParaRPr>
              </a:p>
            </p:txBody>
          </p:sp>
          <p:sp>
            <p:nvSpPr>
              <p:cNvPr id="14" name="文本框 15"/>
              <p:cNvSpPr txBox="1">
                <a:spLocks noChangeArrowheads="1"/>
              </p:cNvSpPr>
              <p:nvPr/>
            </p:nvSpPr>
            <p:spPr bwMode="auto">
              <a:xfrm>
                <a:off x="9503815" y="2130326"/>
                <a:ext cx="981298" cy="19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700" i="1" dirty="0">
                    <a:solidFill>
                      <a:schemeClr val="bg1"/>
                    </a:solidFill>
                    <a:latin typeface="Arial" panose="020B0604020202020204" pitchFamily="34" charset="0"/>
                  </a:rPr>
                  <a:t>R140, G198,  </a:t>
                </a:r>
                <a:r>
                  <a:rPr lang="en-US" altLang="zh-CN" sz="700" i="1" dirty="0" err="1">
                    <a:solidFill>
                      <a:schemeClr val="bg1"/>
                    </a:solidFill>
                    <a:latin typeface="Arial" panose="020B0604020202020204" pitchFamily="34" charset="0"/>
                  </a:rPr>
                  <a:t>B62</a:t>
                </a:r>
                <a:endParaRPr lang="zh-CN" altLang="en-US" sz="700" i="1" dirty="0">
                  <a:solidFill>
                    <a:schemeClr val="bg1"/>
                  </a:solidFill>
                  <a:latin typeface="Arial" panose="020B0604020202020204" pitchFamily="34" charset="0"/>
                </a:endParaRPr>
              </a:p>
            </p:txBody>
          </p:sp>
        </p:grpSp>
        <p:sp>
          <p:nvSpPr>
            <p:cNvPr id="11" name="矩形 13"/>
            <p:cNvSpPr/>
            <p:nvPr/>
          </p:nvSpPr>
          <p:spPr>
            <a:xfrm>
              <a:off x="9286278" y="2460524"/>
              <a:ext cx="254058" cy="253999"/>
            </a:xfrm>
            <a:prstGeom prst="rect">
              <a:avLst/>
            </a:prstGeom>
            <a:solidFill>
              <a:srgbClr val="5ACB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noProof="1">
                <a:latin typeface="Arial" panose="020B0604020202020204" pitchFamily="34" charset="0"/>
                <a:cs typeface="Arial" panose="020B0604020202020204" pitchFamily="34" charset="0"/>
              </a:endParaRPr>
            </a:p>
          </p:txBody>
        </p:sp>
        <p:sp>
          <p:nvSpPr>
            <p:cNvPr id="12" name="文本框 12"/>
            <p:cNvSpPr txBox="1">
              <a:spLocks noChangeArrowheads="1"/>
            </p:cNvSpPr>
            <p:nvPr/>
          </p:nvSpPr>
          <p:spPr bwMode="auto">
            <a:xfrm>
              <a:off x="9503815" y="2490686"/>
              <a:ext cx="1175017" cy="19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700" i="1" dirty="0">
                  <a:solidFill>
                    <a:schemeClr val="bg1"/>
                  </a:solidFill>
                  <a:latin typeface="Arial" panose="020B0604020202020204" pitchFamily="34" charset="0"/>
                </a:rPr>
                <a:t>R90, G203,  </a:t>
              </a:r>
              <a:r>
                <a:rPr lang="en-US" altLang="zh-CN" sz="700" i="1" dirty="0" err="1">
                  <a:solidFill>
                    <a:schemeClr val="bg1"/>
                  </a:solidFill>
                  <a:latin typeface="Arial" panose="020B0604020202020204" pitchFamily="34" charset="0"/>
                </a:rPr>
                <a:t>B245</a:t>
              </a:r>
              <a:endParaRPr lang="zh-CN" altLang="en-US" sz="700" i="1" dirty="0">
                <a:solidFill>
                  <a:schemeClr val="bg1"/>
                </a:solidFill>
                <a:latin typeface="Arial" panose="020B0604020202020204" pitchFamily="34" charset="0"/>
              </a:endParaRPr>
            </a:p>
          </p:txBody>
        </p:sp>
      </p:grpSp>
      <p:sp>
        <p:nvSpPr>
          <p:cNvPr id="17" name="TextBox 18"/>
          <p:cNvSpPr txBox="1">
            <a:spLocks noChangeArrowheads="1"/>
          </p:cNvSpPr>
          <p:nvPr userDrawn="1"/>
        </p:nvSpPr>
        <p:spPr bwMode="auto">
          <a:xfrm>
            <a:off x="8153400" y="1016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endParaRPr lang="en-US" altLang="zh-CN" dirty="0">
              <a:latin typeface="Arial" panose="020B0604020202020204" pitchFamily="34" charset="0"/>
            </a:endParaRPr>
          </a:p>
        </p:txBody>
      </p:sp>
      <p:sp>
        <p:nvSpPr>
          <p:cNvPr id="9" name="副标题 2"/>
          <p:cNvSpPr>
            <a:spLocks noGrp="1"/>
          </p:cNvSpPr>
          <p:nvPr>
            <p:ph type="subTitle" idx="1"/>
          </p:nvPr>
        </p:nvSpPr>
        <p:spPr>
          <a:xfrm>
            <a:off x="685849" y="2300172"/>
            <a:ext cx="6400800" cy="562760"/>
          </a:xfrm>
        </p:spPr>
        <p:txBody>
          <a:bodyPr>
            <a:normAutofit/>
          </a:bodyPr>
          <a:lstStyle>
            <a:lvl1pPr marL="0" indent="0" algn="l">
              <a:lnSpc>
                <a:spcPct val="100000"/>
              </a:lnSpc>
              <a:buNone/>
              <a:defRPr kumimoji="1" lang="zh-CN" altLang="en-US" sz="2200" b="0" i="0" kern="1200" dirty="0">
                <a:solidFill>
                  <a:srgbClr val="FFC000"/>
                </a:solidFill>
                <a:latin typeface="Arial" panose="020B0604020202020204" pitchFamily="34" charset="0"/>
                <a:ea typeface="微软雅黑" panose="020B050302020402020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zh-CN" altLang="en-US" noProof="1"/>
              <a:t>单击此处编辑母版副标题样式</a:t>
            </a:r>
            <a:endParaRPr lang="en-US" noProof="1"/>
          </a:p>
        </p:txBody>
      </p:sp>
      <p:sp>
        <p:nvSpPr>
          <p:cNvPr id="35" name="Text Placeholder 34"/>
          <p:cNvSpPr>
            <a:spLocks noGrp="1"/>
          </p:cNvSpPr>
          <p:nvPr>
            <p:ph type="body" sz="quarter" idx="10"/>
          </p:nvPr>
        </p:nvSpPr>
        <p:spPr>
          <a:xfrm>
            <a:off x="686261" y="3347864"/>
            <a:ext cx="4478338" cy="1006822"/>
          </a:xfrm>
        </p:spPr>
        <p:txBody>
          <a:bodyPr>
            <a:normAutofit/>
          </a:bodyPr>
          <a:lstStyle>
            <a:lvl1pPr marL="0" indent="0">
              <a:buNone/>
              <a:defRPr sz="1400">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pPr lvl="0"/>
            <a:r>
              <a:rPr lang="zh-CN" altLang="en-US" noProof="1"/>
              <a:t>单击此处编辑母版文本样式</a:t>
            </a:r>
          </a:p>
        </p:txBody>
      </p:sp>
      <p:sp>
        <p:nvSpPr>
          <p:cNvPr id="8" name="标题 1"/>
          <p:cNvSpPr>
            <a:spLocks noGrp="1"/>
          </p:cNvSpPr>
          <p:nvPr>
            <p:ph type="ctrTitle"/>
          </p:nvPr>
        </p:nvSpPr>
        <p:spPr>
          <a:xfrm>
            <a:off x="685849" y="1817590"/>
            <a:ext cx="6400800" cy="444238"/>
          </a:xfrm>
        </p:spPr>
        <p:txBody>
          <a:bodyPr>
            <a:noAutofit/>
          </a:bodyPr>
          <a:lstStyle>
            <a:lvl1pPr algn="l">
              <a:defRPr kumimoji="1" lang="zh-CN" altLang="en-US" sz="2800" b="1" i="0" kern="1200" dirty="0">
                <a:solidFill>
                  <a:schemeClr val="bg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noProof="1"/>
              <a:t>单击此处编辑母版标题样式</a:t>
            </a:r>
            <a:endParaRPr lang="en-US" noProof="1"/>
          </a:p>
        </p:txBody>
      </p:sp>
      <p:pic>
        <p:nvPicPr>
          <p:cNvPr id="3" name="图片 2" descr="logo-666"/>
          <p:cNvPicPr>
            <a:picLocks noChangeAspect="1"/>
          </p:cNvPicPr>
          <p:nvPr userDrawn="1"/>
        </p:nvPicPr>
        <p:blipFill>
          <a:blip r:embed="rId3"/>
          <a:stretch>
            <a:fillRect/>
          </a:stretch>
        </p:blipFill>
        <p:spPr>
          <a:xfrm>
            <a:off x="7792720" y="201295"/>
            <a:ext cx="1183640" cy="34607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内容">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p:nvSpPr>
        <p:spPr bwMode="auto">
          <a:xfrm>
            <a:off x="9236075" y="2563813"/>
            <a:ext cx="13604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42" tIns="46725" rIns="93442" bIns="46725" anchor="b" anchorCtr="1">
            <a:spAutoFit/>
          </a:bodyPr>
          <a:lstStyle>
            <a:lvl1pPr defTabSz="934720">
              <a:defRPr>
                <a:solidFill>
                  <a:schemeClr val="tx1"/>
                </a:solidFill>
                <a:latin typeface="Calibri" panose="020F0502020204030204" pitchFamily="34" charset="0"/>
                <a:ea typeface="宋体" panose="02010600030101010101" pitchFamily="2" charset="-122"/>
              </a:defRPr>
            </a:lvl1pPr>
            <a:lvl2pPr defTabSz="934720">
              <a:defRPr>
                <a:solidFill>
                  <a:schemeClr val="tx1"/>
                </a:solidFill>
                <a:latin typeface="Calibri" panose="020F0502020204030204" pitchFamily="34" charset="0"/>
                <a:ea typeface="宋体" panose="02010600030101010101" pitchFamily="2" charset="-122"/>
              </a:defRPr>
            </a:lvl2pPr>
            <a:lvl3pPr defTabSz="934720">
              <a:defRPr>
                <a:solidFill>
                  <a:schemeClr val="tx1"/>
                </a:solidFill>
                <a:latin typeface="Calibri" panose="020F0502020204030204" pitchFamily="34" charset="0"/>
                <a:ea typeface="宋体" panose="02010600030101010101" pitchFamily="2" charset="-122"/>
              </a:defRPr>
            </a:lvl3pPr>
            <a:lvl4pPr defTabSz="934720">
              <a:defRPr>
                <a:solidFill>
                  <a:schemeClr val="tx1"/>
                </a:solidFill>
                <a:latin typeface="Calibri" panose="020F0502020204030204" pitchFamily="34" charset="0"/>
                <a:ea typeface="宋体" panose="02010600030101010101" pitchFamily="2" charset="-122"/>
              </a:defRPr>
            </a:lvl4pPr>
            <a:lvl5pPr defTabSz="934720">
              <a:defRPr>
                <a:solidFill>
                  <a:schemeClr val="tx1"/>
                </a:solidFill>
                <a:latin typeface="Calibri" panose="020F0502020204030204" pitchFamily="34" charset="0"/>
                <a:ea typeface="宋体" panose="02010600030101010101" pitchFamily="2" charset="-122"/>
              </a:defRPr>
            </a:lvl5pPr>
            <a:lvl6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3472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900" dirty="0">
                <a:solidFill>
                  <a:schemeClr val="bg1"/>
                </a:solidFill>
                <a:latin typeface="Arial" panose="020B0604020202020204" pitchFamily="34" charset="0"/>
                <a:ea typeface="Heiti SC Light"/>
                <a:cs typeface="Heiti SC Light"/>
              </a:rPr>
              <a:t>Title:</a:t>
            </a:r>
            <a:endParaRPr lang="en-US" altLang="ja-JP" sz="9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Type</a:t>
            </a:r>
            <a:r>
              <a:rPr lang="en-US" altLang="ja-JP" sz="800" dirty="0">
                <a:solidFill>
                  <a:schemeClr val="bg1"/>
                </a:solidFill>
                <a:latin typeface="Arial" panose="020B0604020202020204" pitchFamily="34" charset="0"/>
                <a:ea typeface="Heiti SC Light"/>
                <a:cs typeface="Heiti SC Light"/>
              </a:rPr>
              <a:t>: </a:t>
            </a:r>
            <a:r>
              <a:rPr lang="en-US" altLang="ja-JP" sz="800" dirty="0">
                <a:solidFill>
                  <a:schemeClr val="bg1"/>
                </a:solidFill>
                <a:latin typeface="Arial" panose="020B0604020202020204" pitchFamily="34" charset="0"/>
                <a:ea typeface="MS PGothic" panose="020B0600070205080204" pitchFamily="34" charset="-128"/>
              </a:rPr>
              <a:t>Arial</a:t>
            </a:r>
            <a:endParaRPr lang="en-US" altLang="zh-CN" sz="8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Size：</a:t>
            </a:r>
            <a:r>
              <a:rPr lang="en-US" altLang="ja-JP" sz="800" dirty="0">
                <a:solidFill>
                  <a:schemeClr val="bg1"/>
                </a:solidFill>
                <a:latin typeface="Arial" panose="020B0604020202020204" pitchFamily="34" charset="0"/>
                <a:ea typeface="Heiti SC Light"/>
                <a:cs typeface="Heiti SC Light"/>
              </a:rPr>
              <a:t>22-24</a:t>
            </a:r>
            <a:r>
              <a:rPr lang="en-US" altLang="zh-CN" sz="800" dirty="0">
                <a:solidFill>
                  <a:schemeClr val="bg1"/>
                </a:solidFill>
                <a:latin typeface="Arial" panose="020B0604020202020204" pitchFamily="34" charset="0"/>
                <a:ea typeface="Heiti SC Light"/>
                <a:cs typeface="Heiti SC Light"/>
              </a:rPr>
              <a:t>pt</a:t>
            </a:r>
            <a:endParaRPr lang="en-US" altLang="ja-JP" sz="8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Color：The ZTE blue</a:t>
            </a:r>
            <a:r>
              <a:rPr lang="en-US" altLang="ja-JP" sz="800" dirty="0">
                <a:solidFill>
                  <a:schemeClr val="bg1"/>
                </a:solidFill>
                <a:latin typeface="Arial" panose="020B0604020202020204" pitchFamily="34" charset="0"/>
                <a:ea typeface="Heiti SC Light"/>
                <a:cs typeface="Heiti SC Light"/>
              </a:rPr>
              <a:t> </a:t>
            </a:r>
          </a:p>
          <a:p>
            <a:endParaRPr lang="en-US" altLang="zh-CN" sz="900" dirty="0">
              <a:solidFill>
                <a:schemeClr val="bg1"/>
              </a:solidFill>
              <a:latin typeface="Arial" panose="020B0604020202020204" pitchFamily="34" charset="0"/>
              <a:ea typeface="Heiti SC Light"/>
              <a:cs typeface="Heiti SC Light"/>
            </a:endParaRPr>
          </a:p>
          <a:p>
            <a:r>
              <a:rPr lang="en-US" altLang="zh-CN" sz="900" dirty="0">
                <a:solidFill>
                  <a:schemeClr val="bg1"/>
                </a:solidFill>
                <a:latin typeface="Arial" panose="020B0604020202020204" pitchFamily="34" charset="0"/>
                <a:ea typeface="Heiti SC Light"/>
                <a:cs typeface="Heiti SC Light"/>
              </a:rPr>
              <a:t>Subtitle:</a:t>
            </a:r>
            <a:endParaRPr lang="en-US" altLang="ja-JP" sz="900" dirty="0">
              <a:solidFill>
                <a:schemeClr val="bg1"/>
              </a:solidFill>
              <a:latin typeface="Arial" panose="020B0604020202020204" pitchFamily="34" charset="0"/>
              <a:ea typeface="Heiti SC Light"/>
              <a:cs typeface="Heiti SC Light"/>
            </a:endParaRPr>
          </a:p>
          <a:p>
            <a:r>
              <a:rPr lang="en-US" altLang="zh-CN" sz="800" dirty="0">
                <a:solidFill>
                  <a:schemeClr val="bg1"/>
                </a:solidFill>
                <a:latin typeface="Arial" panose="020B0604020202020204" pitchFamily="34" charset="0"/>
                <a:ea typeface="Heiti SC Light"/>
                <a:cs typeface="Heiti SC Light"/>
              </a:rPr>
              <a:t>Type: </a:t>
            </a:r>
            <a:r>
              <a:rPr lang="en-US" altLang="ja-JP" sz="800" dirty="0">
                <a:solidFill>
                  <a:schemeClr val="bg1"/>
                </a:solidFill>
                <a:latin typeface="Arial" panose="020B0604020202020204" pitchFamily="34" charset="0"/>
                <a:ea typeface="MS PGothic" panose="020B0600070205080204" pitchFamily="34" charset="-128"/>
              </a:rPr>
              <a:t>Arial</a:t>
            </a:r>
            <a:endParaRPr lang="en-US" altLang="zh-CN" sz="800" dirty="0">
              <a:solidFill>
                <a:schemeClr val="bg1"/>
              </a:solidFill>
              <a:latin typeface="Arial" panose="020B0604020202020204" pitchFamily="34" charset="0"/>
            </a:endParaRPr>
          </a:p>
          <a:p>
            <a:r>
              <a:rPr lang="en-US" altLang="zh-CN" sz="800" dirty="0">
                <a:solidFill>
                  <a:schemeClr val="bg1"/>
                </a:solidFill>
                <a:latin typeface="Arial" panose="020B0604020202020204" pitchFamily="34" charset="0"/>
                <a:ea typeface="Heiti SC Light"/>
                <a:cs typeface="Heiti SC Light"/>
              </a:rPr>
              <a:t>Size：14-</a:t>
            </a:r>
            <a:r>
              <a:rPr lang="en-US" altLang="ja-JP" sz="800" dirty="0">
                <a:solidFill>
                  <a:schemeClr val="bg1"/>
                </a:solidFill>
                <a:latin typeface="Arial" panose="020B0604020202020204" pitchFamily="34" charset="0"/>
                <a:ea typeface="Heiti SC Light"/>
                <a:cs typeface="Heiti SC Light"/>
              </a:rPr>
              <a:t>18pt</a:t>
            </a:r>
          </a:p>
          <a:p>
            <a:r>
              <a:rPr lang="en-US" altLang="zh-CN" sz="800" dirty="0">
                <a:solidFill>
                  <a:schemeClr val="bg1"/>
                </a:solidFill>
                <a:latin typeface="Arial" panose="020B0604020202020204" pitchFamily="34" charset="0"/>
                <a:ea typeface="Heiti SC Light"/>
                <a:cs typeface="Heiti SC Light"/>
              </a:rPr>
              <a:t>Color: The ZTE green</a:t>
            </a:r>
            <a:endParaRPr lang="en-US" altLang="ja-JP" sz="800" dirty="0">
              <a:solidFill>
                <a:schemeClr val="bg1"/>
              </a:solidFill>
              <a:latin typeface="Arial" panose="020B0604020202020204" pitchFamily="34" charset="0"/>
              <a:ea typeface="Heiti SC Light"/>
              <a:cs typeface="Heiti SC Light"/>
            </a:endParaRPr>
          </a:p>
        </p:txBody>
      </p:sp>
      <p:grpSp>
        <p:nvGrpSpPr>
          <p:cNvPr id="5" name="组 5"/>
          <p:cNvGrpSpPr/>
          <p:nvPr/>
        </p:nvGrpSpPr>
        <p:grpSpPr bwMode="auto">
          <a:xfrm>
            <a:off x="9364663" y="3851275"/>
            <a:ext cx="1392237" cy="989013"/>
            <a:chOff x="9286278" y="1725515"/>
            <a:chExt cx="1392554" cy="989008"/>
          </a:xfrm>
        </p:grpSpPr>
        <p:grpSp>
          <p:nvGrpSpPr>
            <p:cNvPr id="6" name="组 6"/>
            <p:cNvGrpSpPr/>
            <p:nvPr/>
          </p:nvGrpSpPr>
          <p:grpSpPr bwMode="auto">
            <a:xfrm>
              <a:off x="9286278" y="1725515"/>
              <a:ext cx="935250" cy="253999"/>
              <a:chOff x="9286278" y="1725515"/>
              <a:chExt cx="935250" cy="253999"/>
            </a:xfrm>
          </p:grpSpPr>
          <p:sp>
            <p:nvSpPr>
              <p:cNvPr id="12" name="矩形 18"/>
              <p:cNvSpPr/>
              <p:nvPr/>
            </p:nvSpPr>
            <p:spPr>
              <a:xfrm>
                <a:off x="9286278" y="1725515"/>
                <a:ext cx="254058" cy="253999"/>
              </a:xfrm>
              <a:prstGeom prst="rect">
                <a:avLst/>
              </a:prstGeom>
              <a:solidFill>
                <a:srgbClr val="008F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noProof="1">
                  <a:latin typeface="Arial" panose="020B0604020202020204" pitchFamily="34" charset="0"/>
                  <a:cs typeface="Arial" panose="020B0604020202020204" pitchFamily="34" charset="0"/>
                </a:endParaRPr>
              </a:p>
            </p:txBody>
          </p:sp>
          <p:sp>
            <p:nvSpPr>
              <p:cNvPr id="13" name="文本框 19"/>
              <p:cNvSpPr txBox="1">
                <a:spLocks noChangeArrowheads="1"/>
              </p:cNvSpPr>
              <p:nvPr/>
            </p:nvSpPr>
            <p:spPr bwMode="auto">
              <a:xfrm>
                <a:off x="9503815" y="1757265"/>
                <a:ext cx="717713" cy="19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700" i="1" dirty="0">
                    <a:solidFill>
                      <a:schemeClr val="bg1"/>
                    </a:solidFill>
                    <a:latin typeface="Arial" panose="020B0604020202020204" pitchFamily="34" charset="0"/>
                  </a:rPr>
                  <a:t>G143,  B212</a:t>
                </a:r>
                <a:endParaRPr lang="zh-CN" altLang="en-US" sz="700" i="1">
                  <a:solidFill>
                    <a:schemeClr val="bg1"/>
                  </a:solidFill>
                  <a:latin typeface="Arial" panose="020B0604020202020204" pitchFamily="34" charset="0"/>
                </a:endParaRPr>
              </a:p>
            </p:txBody>
          </p:sp>
        </p:grpSp>
        <p:grpSp>
          <p:nvGrpSpPr>
            <p:cNvPr id="7" name="组 9"/>
            <p:cNvGrpSpPr/>
            <p:nvPr/>
          </p:nvGrpSpPr>
          <p:grpSpPr bwMode="auto">
            <a:xfrm>
              <a:off x="9286278" y="2098576"/>
              <a:ext cx="1198835" cy="253999"/>
              <a:chOff x="9286278" y="2098576"/>
              <a:chExt cx="1198835" cy="253999"/>
            </a:xfrm>
          </p:grpSpPr>
          <p:sp>
            <p:nvSpPr>
              <p:cNvPr id="10" name="矩形 14"/>
              <p:cNvSpPr/>
              <p:nvPr/>
            </p:nvSpPr>
            <p:spPr>
              <a:xfrm>
                <a:off x="9286278" y="2098576"/>
                <a:ext cx="254058" cy="253999"/>
              </a:xfrm>
              <a:prstGeom prst="rect">
                <a:avLst/>
              </a:prstGeom>
              <a:solidFill>
                <a:srgbClr val="8CC63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noProof="1">
                  <a:latin typeface="Arial" panose="020B0604020202020204" pitchFamily="34" charset="0"/>
                  <a:cs typeface="Arial" panose="020B0604020202020204" pitchFamily="34" charset="0"/>
                </a:endParaRPr>
              </a:p>
            </p:txBody>
          </p:sp>
          <p:sp>
            <p:nvSpPr>
              <p:cNvPr id="11" name="文本框 15"/>
              <p:cNvSpPr txBox="1">
                <a:spLocks noChangeArrowheads="1"/>
              </p:cNvSpPr>
              <p:nvPr/>
            </p:nvSpPr>
            <p:spPr bwMode="auto">
              <a:xfrm>
                <a:off x="9503815" y="2130326"/>
                <a:ext cx="981298" cy="19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700" i="1" dirty="0">
                    <a:solidFill>
                      <a:schemeClr val="bg1"/>
                    </a:solidFill>
                    <a:latin typeface="Arial" panose="020B0604020202020204" pitchFamily="34" charset="0"/>
                  </a:rPr>
                  <a:t>R140, G198,  B62</a:t>
                </a:r>
                <a:endParaRPr lang="zh-CN" altLang="en-US" sz="700" i="1">
                  <a:solidFill>
                    <a:schemeClr val="bg1"/>
                  </a:solidFill>
                  <a:latin typeface="Arial" panose="020B0604020202020204" pitchFamily="34" charset="0"/>
                </a:endParaRPr>
              </a:p>
            </p:txBody>
          </p:sp>
        </p:grpSp>
        <p:sp>
          <p:nvSpPr>
            <p:cNvPr id="8" name="矩形 10"/>
            <p:cNvSpPr/>
            <p:nvPr/>
          </p:nvSpPr>
          <p:spPr>
            <a:xfrm>
              <a:off x="9286278" y="2460524"/>
              <a:ext cx="254058" cy="253999"/>
            </a:xfrm>
            <a:prstGeom prst="rect">
              <a:avLst/>
            </a:prstGeom>
            <a:solidFill>
              <a:srgbClr val="5ACB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noProof="1">
                <a:latin typeface="Arial" panose="020B0604020202020204" pitchFamily="34" charset="0"/>
                <a:cs typeface="Arial" panose="020B0604020202020204" pitchFamily="34" charset="0"/>
              </a:endParaRPr>
            </a:p>
          </p:txBody>
        </p:sp>
        <p:sp>
          <p:nvSpPr>
            <p:cNvPr id="9" name="文本框 12"/>
            <p:cNvSpPr txBox="1">
              <a:spLocks noChangeArrowheads="1"/>
            </p:cNvSpPr>
            <p:nvPr/>
          </p:nvSpPr>
          <p:spPr bwMode="auto">
            <a:xfrm>
              <a:off x="9503815" y="2490686"/>
              <a:ext cx="1175017" cy="19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700" i="1" dirty="0">
                  <a:solidFill>
                    <a:schemeClr val="bg1"/>
                  </a:solidFill>
                  <a:latin typeface="Arial" panose="020B0604020202020204" pitchFamily="34" charset="0"/>
                </a:rPr>
                <a:t>R90, G203,  B245</a:t>
              </a:r>
              <a:endParaRPr lang="zh-CN" altLang="en-US" sz="700" i="1">
                <a:solidFill>
                  <a:schemeClr val="bg1"/>
                </a:solidFill>
                <a:latin typeface="Arial" panose="020B0604020202020204" pitchFamily="34" charset="0"/>
              </a:endParaRPr>
            </a:p>
          </p:txBody>
        </p:sp>
      </p:grpSp>
      <p:sp>
        <p:nvSpPr>
          <p:cNvPr id="14" name="Slide Number Placeholder 5"/>
          <p:cNvSpPr>
            <a:spLocks noGrp="1" noChangeArrowheads="1"/>
          </p:cNvSpPr>
          <p:nvPr/>
        </p:nvSpPr>
        <p:spPr bwMode="auto">
          <a:xfrm>
            <a:off x="8816975" y="4849813"/>
            <a:ext cx="419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fld id="{41295F57-19CC-4FF7-ABCC-E8FB8994B631}" type="slidenum">
              <a:rPr lang="en-US" altLang="zh-CN" sz="800">
                <a:solidFill>
                  <a:srgbClr val="BCBCBE"/>
                </a:solidFill>
                <a:latin typeface="Arial" panose="020B0604020202020204" pitchFamily="34" charset="0"/>
              </a:rPr>
              <a:t>‹#›</a:t>
            </a:fld>
            <a:endParaRPr lang="en-US" altLang="zh-CN" sz="800" dirty="0">
              <a:solidFill>
                <a:srgbClr val="BCBCBE"/>
              </a:solidFill>
              <a:latin typeface="Arial" panose="020B0604020202020204" pitchFamily="34" charset="0"/>
            </a:endParaRPr>
          </a:p>
        </p:txBody>
      </p:sp>
      <p:sp>
        <p:nvSpPr>
          <p:cNvPr id="32" name="文本占位符 2"/>
          <p:cNvSpPr>
            <a:spLocks noGrp="1"/>
          </p:cNvSpPr>
          <p:nvPr>
            <p:ph idx="12"/>
          </p:nvPr>
        </p:nvSpPr>
        <p:spPr>
          <a:xfrm>
            <a:off x="336136" y="1270076"/>
            <a:ext cx="8513763" cy="3346880"/>
          </a:xfrm>
          <a:prstGeom prst="rect">
            <a:avLst/>
          </a:prstGeom>
        </p:spPr>
        <p:txBody>
          <a:bodyPr rtlCol="0">
            <a:noAutofit/>
          </a:bodyPr>
          <a:lstStyle>
            <a:lvl1pPr>
              <a:defRPr kumimoji="1" lang="zh-CN" altLang="en-US" sz="1800" baseline="0" dirty="0" smtClean="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400" b="0" i="0" kern="1200"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stStyle>
          <a:p>
            <a:pPr lvl="0"/>
            <a:r>
              <a:rPr lang="zh-CN" altLang="en-US" noProof="1"/>
              <a:t>单击此处编辑母版文本样式</a:t>
            </a:r>
          </a:p>
          <a:p>
            <a:pPr lvl="1"/>
            <a:r>
              <a:rPr lang="zh-CN" altLang="en-US" noProof="1"/>
              <a:t>第二级</a:t>
            </a:r>
          </a:p>
        </p:txBody>
      </p:sp>
      <p:sp>
        <p:nvSpPr>
          <p:cNvPr id="33" name="标题 13"/>
          <p:cNvSpPr>
            <a:spLocks noGrp="1"/>
          </p:cNvSpPr>
          <p:nvPr>
            <p:ph type="title"/>
          </p:nvPr>
        </p:nvSpPr>
        <p:spPr>
          <a:xfrm>
            <a:off x="336137" y="411131"/>
            <a:ext cx="8513762" cy="723727"/>
          </a:xfrm>
        </p:spPr>
        <p:txBody>
          <a:bodyPr rtlCol="0">
            <a:noAutofit/>
          </a:bodyPr>
          <a:lstStyle>
            <a:lvl1pPr>
              <a:defRPr lang="zh-CN" altLang="en-US" sz="2300" b="0" dirty="0">
                <a:solidFill>
                  <a:schemeClr val="tx1">
                    <a:lumMod val="40000"/>
                    <a:lumOff val="60000"/>
                  </a:schemeClr>
                </a:solidFill>
                <a:latin typeface="Arial" panose="020B0604020202020204" pitchFamily="34" charset="0"/>
                <a:cs typeface="Arial" panose="020B0604020202020204" pitchFamily="34" charset="0"/>
              </a:defRPr>
            </a:lvl1pPr>
          </a:lstStyle>
          <a:p>
            <a:pPr lvl="0"/>
            <a:r>
              <a:rPr lang="zh-CN" altLang="en-US" noProof="1"/>
              <a:t>单击此处编辑母版标题样式</a:t>
            </a:r>
          </a:p>
        </p:txBody>
      </p:sp>
      <p:pic>
        <p:nvPicPr>
          <p:cNvPr id="2" name="图片 1" descr="logo-666"/>
          <p:cNvPicPr>
            <a:picLocks noChangeAspect="1"/>
          </p:cNvPicPr>
          <p:nvPr userDrawn="1"/>
        </p:nvPicPr>
        <p:blipFill>
          <a:blip r:embed="rId3"/>
          <a:stretch>
            <a:fillRect/>
          </a:stretch>
        </p:blipFill>
        <p:spPr>
          <a:xfrm>
            <a:off x="8237220" y="105410"/>
            <a:ext cx="684530" cy="2000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感谢">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96858" y="1493618"/>
            <a:ext cx="6144216" cy="1115297"/>
          </a:xfrm>
        </p:spPr>
        <p:txBody>
          <a:bodyPr rtlCol="0">
            <a:noAutofit/>
          </a:bodyPr>
          <a:lstStyle>
            <a:lvl1pPr>
              <a:defRPr lang="en-US" sz="4000" baseline="0" dirty="0">
                <a:solidFill>
                  <a:schemeClr val="bg1"/>
                </a:solidFill>
                <a:latin typeface="Arial" panose="020B0604020202020204" pitchFamily="34" charset="0"/>
                <a:cs typeface="Arial" panose="020B0604020202020204" pitchFamily="34" charset="0"/>
              </a:defRPr>
            </a:lvl1pPr>
          </a:lstStyle>
          <a:p>
            <a:pPr lvl="0"/>
            <a:r>
              <a:rPr lang="zh-CN" altLang="en-US" noProof="1"/>
              <a:t>单击此处编辑母版标题样式</a:t>
            </a:r>
            <a:endParaRPr lang="en-US" noProof="1"/>
          </a:p>
        </p:txBody>
      </p:sp>
      <p:pic>
        <p:nvPicPr>
          <p:cNvPr id="3" name="图片 2" descr="logo-666"/>
          <p:cNvPicPr>
            <a:picLocks noChangeAspect="1"/>
          </p:cNvPicPr>
          <p:nvPr userDrawn="1"/>
        </p:nvPicPr>
        <p:blipFill>
          <a:blip r:embed="rId3"/>
          <a:stretch>
            <a:fillRect/>
          </a:stretch>
        </p:blipFill>
        <p:spPr>
          <a:xfrm>
            <a:off x="7792720" y="201295"/>
            <a:ext cx="1183640" cy="34607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目录">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4" name="标题 1"/>
          <p:cNvSpPr>
            <a:spLocks noGrp="1"/>
          </p:cNvSpPr>
          <p:nvPr>
            <p:ph type="ctrTitle"/>
          </p:nvPr>
        </p:nvSpPr>
        <p:spPr>
          <a:xfrm>
            <a:off x="434581" y="1204589"/>
            <a:ext cx="5763374" cy="718293"/>
          </a:xfrm>
        </p:spPr>
        <p:txBody>
          <a:bodyPr rtlCol="0">
            <a:normAutofit/>
          </a:bodyPr>
          <a:lstStyle>
            <a:lvl1pPr>
              <a:defRPr lang="en-US" altLang="zh-CN" sz="2400" dirty="0" smtClean="0">
                <a:solidFill>
                  <a:srgbClr val="008FD4"/>
                </a:solidFill>
                <a:latin typeface="Arial" panose="020B0604020202020204" pitchFamily="34" charset="0"/>
                <a:cs typeface="Arial" panose="020B0604020202020204" pitchFamily="34" charset="0"/>
              </a:defRPr>
            </a:lvl1pPr>
          </a:lstStyle>
          <a:p>
            <a:pPr lvl="0"/>
            <a:r>
              <a:rPr lang="zh-CN" altLang="en-US"/>
              <a:t>单击此处编辑母版标题样式</a:t>
            </a:r>
            <a:endParaRPr lang="en-US" altLang="zh-CN" dirty="0"/>
          </a:p>
        </p:txBody>
      </p:sp>
      <p:sp>
        <p:nvSpPr>
          <p:cNvPr id="36" name="Rectangle 3"/>
          <p:cNvSpPr>
            <a:spLocks noGrp="1" noChangeArrowheads="1"/>
          </p:cNvSpPr>
          <p:nvPr>
            <p:ph idx="10"/>
          </p:nvPr>
        </p:nvSpPr>
        <p:spPr bwMode="auto">
          <a:xfrm>
            <a:off x="434581" y="1969773"/>
            <a:ext cx="5763374" cy="3044499"/>
          </a:xfrm>
          <a:prstGeom prst="rect">
            <a:avLst/>
          </a:prstGeom>
        </p:spPr>
        <p:txBody>
          <a:bodyPr rtlCol="0">
            <a:normAutofit/>
          </a:bodyPr>
          <a:lstStyle>
            <a:lvl1pPr>
              <a:defRPr kumimoji="1" lang="zh-CN" altLang="en-US" sz="2000" dirty="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800" b="0" i="0" kern="1200" baseline="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vl3pPr>
              <a:defRPr kumimoji="1" lang="zh-CN" altLang="en-US" sz="1600" b="0" i="0" kern="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3pPr>
            <a:lvl4pPr>
              <a:defRPr kumimoji="1" lang="zh-CN" altLang="en-US" sz="1400" b="0" i="0" kern="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4pPr>
            <a:lvl5pPr>
              <a:defRPr kumimoji="1" lang="zh-CN" altLang="en-US" sz="1200" b="0" i="0" kern="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4" name="TextBox 18"/>
          <p:cNvSpPr txBox="1">
            <a:spLocks noChangeArrowheads="1"/>
          </p:cNvSpPr>
          <p:nvPr userDrawn="1"/>
        </p:nvSpPr>
        <p:spPr bwMode="auto">
          <a:xfrm>
            <a:off x="7837077" y="4929278"/>
            <a:ext cx="1175580" cy="304800"/>
          </a:xfrm>
          <a:prstGeom prst="rect">
            <a:avLst/>
          </a:prstGeom>
          <a:noFill/>
          <a:ln w="9525">
            <a:noFill/>
            <a:miter lim="800000"/>
          </a:ln>
        </p:spPr>
        <p:txBody>
          <a:bodyPr lIns="0" tIns="0" rIns="0" bIns="0"/>
          <a:lstStyle/>
          <a:p>
            <a:pPr algn="r">
              <a:defRPr/>
            </a:pPr>
            <a:r>
              <a:rPr lang="en-US" altLang="zh-CN" sz="900" baseline="0" dirty="0">
                <a:solidFill>
                  <a:schemeClr val="bg1"/>
                </a:solidFill>
                <a:latin typeface="Arial" panose="020B0604020202020204" pitchFamily="34" charset="0"/>
                <a:ea typeface="微软雅黑" panose="020B0503020204020204" charset="-122"/>
                <a:cs typeface="Arial" panose="020B0604020202020204" pitchFamily="34" charset="0"/>
              </a:rPr>
              <a:t>confidential </a:t>
            </a:r>
            <a:r>
              <a:rPr lang="en-US" sz="900" dirty="0">
                <a:solidFill>
                  <a:schemeClr val="bg1"/>
                </a:solidFill>
                <a:latin typeface="Arial" panose="020B0604020202020204" pitchFamily="34" charset="0"/>
                <a:ea typeface="Heiti SC Light"/>
                <a:cs typeface="Arial" panose="020B0604020202020204" pitchFamily="34" charset="0"/>
              </a:rPr>
              <a:t>▲</a:t>
            </a:r>
            <a:endParaRPr kumimoji="1" lang="en-US" sz="900" dirty="0">
              <a:solidFill>
                <a:schemeClr val="bg1"/>
              </a:solidFill>
              <a:latin typeface="Arial" panose="020B0604020202020204" pitchFamily="34" charset="0"/>
              <a:ea typeface="Heiti SC Light"/>
              <a:cs typeface="Arial" panose="020B0604020202020204" pitchFamily="34" charset="0"/>
            </a:endParaRPr>
          </a:p>
        </p:txBody>
      </p:sp>
      <p:grpSp>
        <p:nvGrpSpPr>
          <p:cNvPr id="28" name="组合 27"/>
          <p:cNvGrpSpPr/>
          <p:nvPr userDrawn="1"/>
        </p:nvGrpSpPr>
        <p:grpSpPr>
          <a:xfrm>
            <a:off x="9364663" y="3851275"/>
            <a:ext cx="1392245" cy="989013"/>
            <a:chOff x="9364655" y="3851275"/>
            <a:chExt cx="1392245" cy="989013"/>
          </a:xfrm>
        </p:grpSpPr>
        <p:sp>
          <p:nvSpPr>
            <p:cNvPr id="29" name="矩形 28"/>
            <p:cNvSpPr/>
            <p:nvPr userDrawn="1"/>
          </p:nvSpPr>
          <p:spPr bwMode="auto">
            <a:xfrm>
              <a:off x="9364663" y="3851275"/>
              <a:ext cx="254000" cy="254000"/>
            </a:xfrm>
            <a:prstGeom prst="rect">
              <a:avLst/>
            </a:prstGeom>
            <a:solidFill>
              <a:srgbClr val="008FD4"/>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kumimoji="1" lang="zh-CN" altLang="en-US">
                <a:latin typeface="Arial" panose="020B0604020202020204" pitchFamily="34" charset="0"/>
                <a:cs typeface="Arial" panose="020B0604020202020204" pitchFamily="34" charset="0"/>
              </a:endParaRPr>
            </a:p>
          </p:txBody>
        </p:sp>
        <p:sp>
          <p:nvSpPr>
            <p:cNvPr id="30" name="文本框 19"/>
            <p:cNvSpPr txBox="1">
              <a:spLocks noChangeArrowheads="1"/>
            </p:cNvSpPr>
            <p:nvPr userDrawn="1"/>
          </p:nvSpPr>
          <p:spPr bwMode="auto">
            <a:xfrm>
              <a:off x="9582150" y="3883025"/>
              <a:ext cx="717550" cy="198755"/>
            </a:xfrm>
            <a:prstGeom prst="rect">
              <a:avLst/>
            </a:prstGeom>
            <a:noFill/>
            <a:ln w="9525">
              <a:noFill/>
              <a:miter lim="800000"/>
            </a:ln>
          </p:spPr>
          <p:txBody>
            <a:bodyPr>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kumimoji="1" lang="en-US" altLang="zh-CN" sz="700" i="1" dirty="0">
                  <a:solidFill>
                    <a:schemeClr val="bg1">
                      <a:lumMod val="65000"/>
                    </a:schemeClr>
                  </a:solidFill>
                  <a:latin typeface="Arial" panose="020B0604020202020204" pitchFamily="34" charset="0"/>
                  <a:cs typeface="Arial" panose="020B0604020202020204" pitchFamily="34" charset="0"/>
                </a:rPr>
                <a:t>G143,  B212</a:t>
              </a:r>
              <a:endParaRPr kumimoji="1" lang="zh-CN" altLang="en-US" sz="700" i="1" dirty="0">
                <a:solidFill>
                  <a:schemeClr val="bg1">
                    <a:lumMod val="65000"/>
                  </a:schemeClr>
                </a:solidFill>
                <a:latin typeface="Arial" panose="020B0604020202020204" pitchFamily="34" charset="0"/>
                <a:cs typeface="Arial" panose="020B0604020202020204" pitchFamily="34" charset="0"/>
              </a:endParaRPr>
            </a:p>
          </p:txBody>
        </p:sp>
        <p:grpSp>
          <p:nvGrpSpPr>
            <p:cNvPr id="31" name="组 9"/>
            <p:cNvGrpSpPr/>
            <p:nvPr userDrawn="1"/>
          </p:nvGrpSpPr>
          <p:grpSpPr bwMode="auto">
            <a:xfrm>
              <a:off x="9364655" y="4224338"/>
              <a:ext cx="1198561" cy="254000"/>
              <a:chOff x="9286278" y="2098576"/>
              <a:chExt cx="1198835" cy="253999"/>
            </a:xfrm>
          </p:grpSpPr>
          <p:sp>
            <p:nvSpPr>
              <p:cNvPr id="34" name="矩形 33"/>
              <p:cNvSpPr/>
              <p:nvPr userDrawn="1"/>
            </p:nvSpPr>
            <p:spPr>
              <a:xfrm>
                <a:off x="9286278" y="2098576"/>
                <a:ext cx="254058" cy="253999"/>
              </a:xfrm>
              <a:prstGeom prst="rect">
                <a:avLst/>
              </a:prstGeom>
              <a:solidFill>
                <a:srgbClr val="8CC63E"/>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kumimoji="1" lang="zh-CN" altLang="en-US">
                  <a:latin typeface="Arial" panose="020B0604020202020204" pitchFamily="34" charset="0"/>
                  <a:cs typeface="Arial" panose="020B0604020202020204" pitchFamily="34" charset="0"/>
                </a:endParaRPr>
              </a:p>
            </p:txBody>
          </p:sp>
          <p:sp>
            <p:nvSpPr>
              <p:cNvPr id="35" name="文本框 15"/>
              <p:cNvSpPr txBox="1">
                <a:spLocks noChangeArrowheads="1"/>
              </p:cNvSpPr>
              <p:nvPr userDrawn="1"/>
            </p:nvSpPr>
            <p:spPr bwMode="auto">
              <a:xfrm>
                <a:off x="9503815" y="2130326"/>
                <a:ext cx="981298" cy="198754"/>
              </a:xfrm>
              <a:prstGeom prst="rect">
                <a:avLst/>
              </a:prstGeom>
              <a:noFill/>
              <a:ln w="9525">
                <a:noFill/>
                <a:miter lim="800000"/>
              </a:ln>
            </p:spPr>
            <p:txBody>
              <a:bodyPr>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kumimoji="1" lang="en-US" altLang="zh-CN" sz="700" i="1" dirty="0">
                    <a:solidFill>
                      <a:schemeClr val="bg1">
                        <a:lumMod val="65000"/>
                      </a:schemeClr>
                    </a:solidFill>
                    <a:latin typeface="Arial" panose="020B0604020202020204" pitchFamily="34" charset="0"/>
                    <a:cs typeface="Arial" panose="020B0604020202020204" pitchFamily="34" charset="0"/>
                  </a:rPr>
                  <a:t>R140,  G198,  B62</a:t>
                </a:r>
                <a:endParaRPr kumimoji="1" lang="zh-CN" altLang="en-US" sz="700" i="1" dirty="0">
                  <a:solidFill>
                    <a:schemeClr val="bg1">
                      <a:lumMod val="65000"/>
                    </a:schemeClr>
                  </a:solidFill>
                  <a:latin typeface="Arial" panose="020B0604020202020204" pitchFamily="34" charset="0"/>
                  <a:cs typeface="Arial" panose="020B0604020202020204" pitchFamily="34" charset="0"/>
                </a:endParaRPr>
              </a:p>
            </p:txBody>
          </p:sp>
        </p:grpSp>
        <p:sp>
          <p:nvSpPr>
            <p:cNvPr id="32" name="矩形 31"/>
            <p:cNvSpPr/>
            <p:nvPr userDrawn="1"/>
          </p:nvSpPr>
          <p:spPr bwMode="auto">
            <a:xfrm>
              <a:off x="9364663" y="4586288"/>
              <a:ext cx="254000" cy="254000"/>
            </a:xfrm>
            <a:prstGeom prst="rect">
              <a:avLst/>
            </a:prstGeom>
            <a:solidFill>
              <a:srgbClr val="5ACBF5"/>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kumimoji="1" lang="zh-CN" altLang="en-US">
                <a:latin typeface="Arial" panose="020B0604020202020204" pitchFamily="34" charset="0"/>
                <a:cs typeface="Arial" panose="020B0604020202020204" pitchFamily="34" charset="0"/>
              </a:endParaRPr>
            </a:p>
          </p:txBody>
        </p:sp>
        <p:sp>
          <p:nvSpPr>
            <p:cNvPr id="33" name="文本框 12"/>
            <p:cNvSpPr txBox="1">
              <a:spLocks noChangeArrowheads="1"/>
            </p:cNvSpPr>
            <p:nvPr userDrawn="1"/>
          </p:nvSpPr>
          <p:spPr bwMode="auto">
            <a:xfrm>
              <a:off x="9582150" y="4616450"/>
              <a:ext cx="1174750" cy="198755"/>
            </a:xfrm>
            <a:prstGeom prst="rect">
              <a:avLst/>
            </a:prstGeom>
            <a:noFill/>
            <a:ln w="9525">
              <a:noFill/>
              <a:miter lim="800000"/>
            </a:ln>
          </p:spPr>
          <p:txBody>
            <a:bodyPr>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kumimoji="1" lang="en-US" altLang="zh-CN" sz="700" i="1" dirty="0">
                  <a:solidFill>
                    <a:schemeClr val="bg1">
                      <a:lumMod val="65000"/>
                    </a:schemeClr>
                  </a:solidFill>
                  <a:latin typeface="Arial" panose="020B0604020202020204" pitchFamily="34" charset="0"/>
                  <a:cs typeface="Arial" panose="020B0604020202020204" pitchFamily="34" charset="0"/>
                </a:rPr>
                <a:t>R90,  G203,  B245</a:t>
              </a:r>
              <a:endParaRPr kumimoji="1" lang="zh-CN" altLang="en-US" sz="700" i="1" dirty="0">
                <a:solidFill>
                  <a:schemeClr val="bg1">
                    <a:lumMod val="65000"/>
                  </a:schemeClr>
                </a:solidFill>
                <a:latin typeface="Arial" panose="020B0604020202020204" pitchFamily="34" charset="0"/>
                <a:cs typeface="Arial" panose="020B0604020202020204" pitchFamily="34" charset="0"/>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333375" y="341313"/>
            <a:ext cx="8516938"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lvl="0"/>
            <a:r>
              <a:rPr lang="zh-CN" altLang="en-US"/>
              <a:t>单击此处编辑母版标题样式</a:t>
            </a:r>
          </a:p>
        </p:txBody>
      </p:sp>
      <p:sp>
        <p:nvSpPr>
          <p:cNvPr id="1027" name="文本占位符 2"/>
          <p:cNvSpPr>
            <a:spLocks noGrp="1" noChangeArrowheads="1"/>
          </p:cNvSpPr>
          <p:nvPr>
            <p:ph type="body" idx="9"/>
          </p:nvPr>
        </p:nvSpPr>
        <p:spPr bwMode="auto">
          <a:xfrm>
            <a:off x="358775" y="1200150"/>
            <a:ext cx="8491538"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457200" rtl="0" fontAlgn="base">
        <a:spcBef>
          <a:spcPct val="0"/>
        </a:spcBef>
        <a:spcAft>
          <a:spcPct val="0"/>
        </a:spcAft>
        <a:defRPr lang="zh-CN" altLang="en-US" sz="2400" kern="1200" dirty="0">
          <a:solidFill>
            <a:schemeClr val="tx1"/>
          </a:solidFill>
          <a:latin typeface="+mn-lt"/>
          <a:ea typeface="微软雅黑" panose="020B0503020204020204" charset="-122"/>
          <a:cs typeface="+mn-cs"/>
        </a:defRPr>
      </a:lvl1pPr>
      <a:lvl2pPr algn="l" defTabSz="457200" rtl="0" fontAlgn="base">
        <a:spcBef>
          <a:spcPct val="0"/>
        </a:spcBef>
        <a:spcAft>
          <a:spcPct val="0"/>
        </a:spcAft>
        <a:defRPr sz="2400">
          <a:solidFill>
            <a:schemeClr val="tx1"/>
          </a:solidFill>
          <a:latin typeface="Calibri" panose="020F0502020204030204" pitchFamily="34" charset="0"/>
          <a:ea typeface="微软雅黑" panose="020B0503020204020204" charset="-122"/>
        </a:defRPr>
      </a:lvl2pPr>
      <a:lvl3pPr algn="l" defTabSz="457200" rtl="0" fontAlgn="base">
        <a:spcBef>
          <a:spcPct val="0"/>
        </a:spcBef>
        <a:spcAft>
          <a:spcPct val="0"/>
        </a:spcAft>
        <a:defRPr sz="2400">
          <a:solidFill>
            <a:schemeClr val="tx1"/>
          </a:solidFill>
          <a:latin typeface="Calibri" panose="020F0502020204030204" pitchFamily="34" charset="0"/>
          <a:ea typeface="微软雅黑" panose="020B0503020204020204" charset="-122"/>
        </a:defRPr>
      </a:lvl3pPr>
      <a:lvl4pPr algn="l" defTabSz="457200" rtl="0" fontAlgn="base">
        <a:spcBef>
          <a:spcPct val="0"/>
        </a:spcBef>
        <a:spcAft>
          <a:spcPct val="0"/>
        </a:spcAft>
        <a:defRPr sz="2400">
          <a:solidFill>
            <a:schemeClr val="tx1"/>
          </a:solidFill>
          <a:latin typeface="Calibri" panose="020F0502020204030204" pitchFamily="34" charset="0"/>
          <a:ea typeface="微软雅黑" panose="020B0503020204020204" charset="-122"/>
        </a:defRPr>
      </a:lvl4pPr>
      <a:lvl5pPr algn="l" defTabSz="457200" rtl="0" fontAlgn="base">
        <a:spcBef>
          <a:spcPct val="0"/>
        </a:spcBef>
        <a:spcAft>
          <a:spcPct val="0"/>
        </a:spcAft>
        <a:defRPr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p:titleStyle>
    <p:bodyStyle>
      <a:lvl1pPr algn="l" defTabSz="457200" rtl="0" fontAlgn="base">
        <a:lnSpc>
          <a:spcPct val="120000"/>
        </a:lnSpc>
        <a:spcBef>
          <a:spcPct val="20000"/>
        </a:spcBef>
        <a:spcAft>
          <a:spcPct val="0"/>
        </a:spcAft>
        <a:buFont typeface="Arial" panose="020B0604020202020204" pitchFamily="34" charset="0"/>
        <a:defRPr sz="2000" kern="1200">
          <a:solidFill>
            <a:schemeClr val="tx1"/>
          </a:solidFill>
          <a:latin typeface="+mn-lt"/>
          <a:ea typeface="微软雅黑" panose="020B0503020204020204" charset="-122"/>
          <a:cs typeface="+mn-cs"/>
        </a:defRPr>
      </a:lvl1pPr>
      <a:lvl2pPr marL="742950" indent="-285750" algn="l" defTabSz="457200" rtl="0" fontAlgn="base">
        <a:lnSpc>
          <a:spcPct val="120000"/>
        </a:lnSpc>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charset="-122"/>
          <a:cs typeface="+mn-cs"/>
        </a:defRPr>
      </a:lvl2pPr>
      <a:lvl3pPr marL="1143000" indent="-228600" algn="l" defTabSz="457200" rtl="0" fontAlgn="base">
        <a:lnSpc>
          <a:spcPct val="120000"/>
        </a:lnSpc>
        <a:spcBef>
          <a:spcPct val="20000"/>
        </a:spcBef>
        <a:spcAft>
          <a:spcPct val="0"/>
        </a:spcAft>
        <a:buFont typeface="Arial" panose="020B0604020202020204" pitchFamily="34" charset="0"/>
        <a:buChar char="•"/>
        <a:defRPr sz="1600" kern="1200">
          <a:solidFill>
            <a:schemeClr val="tx1"/>
          </a:solidFill>
          <a:latin typeface="+mn-lt"/>
          <a:ea typeface="微软雅黑" panose="020B0503020204020204" charset="-122"/>
          <a:cs typeface="+mn-cs"/>
        </a:defRPr>
      </a:lvl3pPr>
      <a:lvl4pPr marL="1600200" indent="-228600" algn="l" defTabSz="457200" rtl="0" fontAlgn="base">
        <a:lnSpc>
          <a:spcPct val="120000"/>
        </a:lnSpc>
        <a:spcBef>
          <a:spcPct val="20000"/>
        </a:spcBef>
        <a:spcAft>
          <a:spcPct val="0"/>
        </a:spcAft>
        <a:buFont typeface="Arial" panose="020B0604020202020204" pitchFamily="34" charset="0"/>
        <a:buChar char="–"/>
        <a:defRPr sz="1400" kern="1200">
          <a:solidFill>
            <a:schemeClr val="tx1"/>
          </a:solidFill>
          <a:latin typeface="+mn-lt"/>
          <a:ea typeface="微软雅黑" panose="020B0503020204020204" charset="-122"/>
          <a:cs typeface="+mn-cs"/>
        </a:defRPr>
      </a:lvl4pPr>
      <a:lvl5pPr marL="2057400" indent="-228600" algn="l" defTabSz="457200" rtl="0" fontAlgn="base">
        <a:lnSpc>
          <a:spcPct val="120000"/>
        </a:lnSpc>
        <a:spcBef>
          <a:spcPct val="20000"/>
        </a:spcBef>
        <a:spcAft>
          <a:spcPct val="0"/>
        </a:spcAft>
        <a:buFont typeface="Arial" panose="020B0604020202020204" pitchFamily="34" charset="0"/>
        <a:buChar char="»"/>
        <a:defRPr sz="1200" kern="1200">
          <a:solidFill>
            <a:schemeClr val="tx1"/>
          </a:solidFill>
          <a:latin typeface="+mn-lt"/>
          <a:ea typeface="微软雅黑" panose="020B0503020204020204" charset="-122"/>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image" Target="../media/image47.png"/><Relationship Id="rId16"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jpeg"/><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e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 Id="rId1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8.png"/><Relationship Id="rId7" Type="http://schemas.openxmlformats.org/officeDocument/2006/relationships/diagramColors" Target="../diagrams/colors1.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image" Target="../media/image106.png"/><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1.wmf"/><Relationship Id="rId5" Type="http://schemas.openxmlformats.org/officeDocument/2006/relationships/oleObject" Target="../embeddings/oleObject9.bin"/><Relationship Id="rId10" Type="http://schemas.openxmlformats.org/officeDocument/2006/relationships/image" Target="../media/image39.png"/><Relationship Id="rId4" Type="http://schemas.openxmlformats.org/officeDocument/2006/relationships/image" Target="../media/image110.wmf"/><Relationship Id="rId9"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3.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14.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5.em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slideLayout" Target="../slideLayouts/slideLayout2.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s>
</file>

<file path=ppt/slides/_rels/slide3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5.bin"/><Relationship Id="rId3" Type="http://schemas.openxmlformats.org/officeDocument/2006/relationships/image" Target="../media/image1.jpeg"/><Relationship Id="rId7" Type="http://schemas.openxmlformats.org/officeDocument/2006/relationships/oleObject" Target="../embeddings/oleObject2.bin"/><Relationship Id="rId12" Type="http://schemas.openxmlformats.org/officeDocument/2006/relationships/image" Target="../media/image28.wmf"/><Relationship Id="rId2" Type="http://schemas.openxmlformats.org/officeDocument/2006/relationships/slideLayout" Target="../slideLayouts/slideLayout1.xml"/><Relationship Id="rId16" Type="http://schemas.openxmlformats.org/officeDocument/2006/relationships/image" Target="../media/image30.wmf"/><Relationship Id="rId1" Type="http://schemas.openxmlformats.org/officeDocument/2006/relationships/vmlDrawing" Target="../drawings/vmlDrawing1.vml"/><Relationship Id="rId6" Type="http://schemas.openxmlformats.org/officeDocument/2006/relationships/image" Target="../media/image25.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27.wmf"/><Relationship Id="rId4" Type="http://schemas.openxmlformats.org/officeDocument/2006/relationships/image" Target="../media/image31.png"/><Relationship Id="rId9" Type="http://schemas.openxmlformats.org/officeDocument/2006/relationships/oleObject" Target="../embeddings/oleObject3.bin"/><Relationship Id="rId14" Type="http://schemas.openxmlformats.org/officeDocument/2006/relationships/image" Target="../media/image29.wmf"/></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2.xml"/><Relationship Id="rId5" Type="http://schemas.openxmlformats.org/officeDocument/2006/relationships/tags" Target="../tags/tag1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本占位符 3"/>
          <p:cNvSpPr>
            <a:spLocks noGrp="1" noChangeArrowheads="1"/>
          </p:cNvSpPr>
          <p:nvPr/>
        </p:nvSpPr>
        <p:spPr bwMode="auto">
          <a:xfrm>
            <a:off x="874395" y="3004185"/>
            <a:ext cx="7395210" cy="44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cene3d>
              <a:camera prst="orthographicFront"/>
              <a:lightRig rig="threePt" dir="t"/>
            </a:scene3d>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spcBef>
                <a:spcPct val="20000"/>
              </a:spcBef>
              <a:buFont typeface="Arial" panose="020B0604020202020204" pitchFamily="34" charset="0"/>
              <a:buNone/>
            </a:pPr>
            <a:r>
              <a:rPr lang="en-US" altLang="zh-CN"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leading provider of comprehensive critical communication solutions</a:t>
            </a:r>
          </a:p>
        </p:txBody>
      </p:sp>
      <p:sp>
        <p:nvSpPr>
          <p:cNvPr id="8195" name="文本占位符 3"/>
          <p:cNvSpPr txBox="1">
            <a:spLocks noGrp="1" noChangeArrowheads="1"/>
          </p:cNvSpPr>
          <p:nvPr/>
        </p:nvSpPr>
        <p:spPr bwMode="auto">
          <a:xfrm>
            <a:off x="469900" y="1072515"/>
            <a:ext cx="8082915" cy="876300"/>
          </a:xfrm>
          <a:prstGeom prst="rect">
            <a:avLst/>
          </a:prstGeom>
          <a:noFill/>
          <a:ln w="9525">
            <a:noFill/>
            <a:miter lim="800000"/>
          </a:ln>
        </p:spPr>
        <p:txBody>
          <a:bodyPr lIns="0" tIns="0" rIns="0" bIns="0">
            <a:noAutofit/>
          </a:bodyPr>
          <a:lstStyle>
            <a:lvl1pPr algn="l" defTabSz="457200" rtl="0" eaLnBrk="1" fontAlgn="base" hangingPunct="1">
              <a:spcBef>
                <a:spcPct val="0"/>
              </a:spcBef>
              <a:spcAft>
                <a:spcPct val="0"/>
              </a:spcAft>
              <a:defRPr kumimoji="1" lang="zh-CN" altLang="en-US" sz="2300" b="0" kern="1200" dirty="0">
                <a:solidFill>
                  <a:schemeClr val="tx1">
                    <a:lumMod val="40000"/>
                    <a:lumOff val="60000"/>
                  </a:schemeClr>
                </a:solidFill>
                <a:latin typeface="Arial" panose="020B0604020202020204" pitchFamily="34" charset="0"/>
                <a:ea typeface="微软雅黑" panose="020B0503020204020204" charset="-122"/>
                <a:cs typeface="Arial" panose="020B0604020202020204" pitchFamily="34" charset="0"/>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buClrTx/>
              <a:buSzTx/>
              <a:buFontTx/>
            </a:pPr>
            <a:r>
              <a:rPr lang="en-US" sz="6000" b="1">
                <a:ln>
                  <a:solidFill>
                    <a:schemeClr val="tx1">
                      <a:lumMod val="60000"/>
                      <a:lumOff val="40000"/>
                    </a:schemeClr>
                  </a:solidFill>
                </a:ln>
                <a:noFill/>
                <a:sym typeface="+mn-ea"/>
              </a:rPr>
              <a:t>Caltta Tactical LTE Solution</a:t>
            </a:r>
          </a:p>
        </p:txBody>
      </p:sp>
      <p:sp>
        <p:nvSpPr>
          <p:cNvPr id="4" name="文本框 3"/>
          <p:cNvSpPr txBox="1"/>
          <p:nvPr/>
        </p:nvSpPr>
        <p:spPr>
          <a:xfrm>
            <a:off x="4651375" y="4826635"/>
            <a:ext cx="4115435" cy="276860"/>
          </a:xfrm>
          <a:prstGeom prst="rect">
            <a:avLst/>
          </a:prstGeom>
        </p:spPr>
        <p:txBody>
          <a:bodyPr vert="horz" wrap="square" lIns="0" tIns="0" rIns="0" bIns="0" rtlCol="0" anchor="t">
            <a:spAutoFit/>
          </a:bodyPr>
          <a:lstStyle/>
          <a:p>
            <a:pPr algn="just"/>
            <a:r>
              <a:rPr lang="en-US" altLang="zh-CN" sz="900">
                <a:solidFill>
                  <a:schemeClr val="bg1">
                    <a:lumMod val="50000"/>
                  </a:schemeClr>
                </a:solidFill>
                <a:latin typeface="+mn-lt"/>
              </a:rPr>
              <a:t>P</a:t>
            </a:r>
            <a:r>
              <a:rPr lang="zh-CN" altLang="en-US" sz="900">
                <a:solidFill>
                  <a:schemeClr val="bg1">
                    <a:lumMod val="50000"/>
                  </a:schemeClr>
                </a:solidFill>
                <a:latin typeface="+mn-lt"/>
              </a:rPr>
              <a:t>rivacy statement</a:t>
            </a:r>
            <a:r>
              <a:rPr lang="en-US" altLang="zh-CN" sz="900">
                <a:solidFill>
                  <a:schemeClr val="bg1">
                    <a:lumMod val="50000"/>
                  </a:schemeClr>
                </a:solidFill>
                <a:latin typeface="+mn-lt"/>
              </a:rPr>
              <a:t>: </a:t>
            </a:r>
            <a:r>
              <a:rPr lang="zh-CN" altLang="en-US" sz="900">
                <a:solidFill>
                  <a:schemeClr val="bg1">
                    <a:lumMod val="50000"/>
                  </a:schemeClr>
                </a:solidFill>
                <a:latin typeface="+mn-lt"/>
              </a:rPr>
              <a:t>Caltta Technologies Co., Ltd. is committed to protecting personal data by the use of appropriate technical and organisational measures.</a:t>
            </a:r>
          </a:p>
        </p:txBody>
      </p:sp>
      <p:sp>
        <p:nvSpPr>
          <p:cNvPr id="3" name="文本框 2"/>
          <p:cNvSpPr txBox="1"/>
          <p:nvPr/>
        </p:nvSpPr>
        <p:spPr>
          <a:xfrm>
            <a:off x="874395" y="4895850"/>
            <a:ext cx="3166110" cy="138430"/>
          </a:xfrm>
          <a:prstGeom prst="rect">
            <a:avLst/>
          </a:prstGeom>
        </p:spPr>
        <p:txBody>
          <a:bodyPr vert="horz" wrap="square" lIns="0" tIns="0" rIns="0" bIns="0" rtlCol="0" anchor="t">
            <a:spAutoFit/>
          </a:bodyPr>
          <a:lstStyle/>
          <a:p>
            <a:r>
              <a:rPr lang="zh-CN" altLang="en-US" sz="900">
                <a:solidFill>
                  <a:schemeClr val="bg1">
                    <a:lumMod val="50000"/>
                  </a:schemeClr>
                </a:solidFill>
                <a:latin typeface="+mn-lt"/>
              </a:rPr>
              <a:t>© 201</a:t>
            </a:r>
            <a:r>
              <a:rPr lang="en-US" altLang="zh-CN" sz="900">
                <a:solidFill>
                  <a:schemeClr val="bg1">
                    <a:lumMod val="50000"/>
                  </a:schemeClr>
                </a:solidFill>
                <a:latin typeface="+mn-lt"/>
              </a:rPr>
              <a:t>9</a:t>
            </a:r>
            <a:r>
              <a:rPr lang="zh-CN" altLang="en-US" sz="900">
                <a:solidFill>
                  <a:schemeClr val="bg1">
                    <a:lumMod val="50000"/>
                  </a:schemeClr>
                </a:solidFill>
                <a:latin typeface="+mn-lt"/>
              </a:rPr>
              <a:t> </a:t>
            </a:r>
            <a:r>
              <a:rPr lang="zh-CN" altLang="en-US" sz="900">
                <a:solidFill>
                  <a:schemeClr val="bg1">
                    <a:lumMod val="50000"/>
                  </a:schemeClr>
                </a:solidFill>
                <a:latin typeface="+mn-lt"/>
                <a:sym typeface="+mn-ea"/>
              </a:rPr>
              <a:t>Caltta Technologies Co., Ltd. </a:t>
            </a:r>
            <a:r>
              <a:rPr lang="en-US" altLang="zh-CN" sz="900">
                <a:solidFill>
                  <a:schemeClr val="bg1">
                    <a:lumMod val="50000"/>
                  </a:schemeClr>
                </a:solidFill>
                <a:latin typeface="+mn-lt"/>
                <a:sym typeface="+mn-ea"/>
              </a:rPr>
              <a:t>All Rights Reserved</a:t>
            </a:r>
            <a:r>
              <a:rPr lang="zh-CN" altLang="en-US" sz="900">
                <a:solidFill>
                  <a:schemeClr val="bg1">
                    <a:lumMod val="50000"/>
                  </a:schemeClr>
                </a:solidFill>
                <a:latin typeface="+mn-lt"/>
                <a:sym typeface="+mn-ea"/>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46405" y="2014855"/>
            <a:ext cx="2076450" cy="84137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6" name="Oval 3"/>
          <p:cNvSpPr>
            <a:spLocks noChangeArrowheads="1"/>
          </p:cNvSpPr>
          <p:nvPr/>
        </p:nvSpPr>
        <p:spPr bwMode="auto">
          <a:xfrm>
            <a:off x="2643175" y="2014752"/>
            <a:ext cx="3605618" cy="1853411"/>
          </a:xfrm>
          <a:prstGeom prst="ellipse">
            <a:avLst/>
          </a:prstGeom>
          <a:solidFill>
            <a:schemeClr val="bg1">
              <a:lumMod val="95000"/>
              <a:alpha val="45000"/>
            </a:schemeClr>
          </a:solidFill>
          <a:ln w="9525">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7" name="Rectangle 4"/>
          <p:cNvSpPr>
            <a:spLocks noChangeArrowheads="1"/>
          </p:cNvSpPr>
          <p:nvPr/>
        </p:nvSpPr>
        <p:spPr bwMode="auto">
          <a:xfrm>
            <a:off x="2748120" y="4776151"/>
            <a:ext cx="1600200" cy="285750"/>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reliability</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12" name="Rectangle 9"/>
          <p:cNvSpPr>
            <a:spLocks noChangeArrowheads="1"/>
          </p:cNvSpPr>
          <p:nvPr/>
        </p:nvSpPr>
        <p:spPr bwMode="auto">
          <a:xfrm>
            <a:off x="2650330" y="836613"/>
            <a:ext cx="1600200" cy="307181"/>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Advanced system</a:t>
            </a:r>
          </a:p>
        </p:txBody>
      </p:sp>
      <p:sp>
        <p:nvSpPr>
          <p:cNvPr id="15" name="Oval 12"/>
          <p:cNvSpPr>
            <a:spLocks noChangeArrowheads="1"/>
          </p:cNvSpPr>
          <p:nvPr/>
        </p:nvSpPr>
        <p:spPr bwMode="auto">
          <a:xfrm>
            <a:off x="3661166" y="2653907"/>
            <a:ext cx="1538288" cy="507206"/>
          </a:xfrm>
          <a:prstGeom prst="ellipse">
            <a:avLst/>
          </a:prstGeom>
          <a:solidFill>
            <a:srgbClr val="FE8602"/>
          </a:solidFill>
          <a:ln w="9525">
            <a:round/>
          </a:ln>
        </p:spPr>
        <p:txBody>
          <a:bodyPr wrap="none" anchor="ctr">
            <a:flatTx/>
          </a:bodyPr>
          <a:lstStyle/>
          <a:p>
            <a:pPr algn="ctr" latinLnBrk="1"/>
            <a:r>
              <a:rPr kumimoji="1" lang="en-US" altLang="zh-CN" sz="1400" dirty="0">
                <a:solidFill>
                  <a:schemeClr val="bg1"/>
                </a:solidFill>
                <a:latin typeface="微软雅黑" panose="020B0503020204020204" charset="-122"/>
                <a:ea typeface="微软雅黑" panose="020B0503020204020204" charset="-122"/>
                <a:cs typeface="HY견고딕"/>
              </a:rPr>
              <a:t>Design principle</a:t>
            </a:r>
          </a:p>
        </p:txBody>
      </p:sp>
      <p:sp>
        <p:nvSpPr>
          <p:cNvPr id="16" name="Text Box 14"/>
          <p:cNvSpPr txBox="1">
            <a:spLocks noChangeArrowheads="1"/>
          </p:cNvSpPr>
          <p:nvPr/>
        </p:nvSpPr>
        <p:spPr bwMode="auto">
          <a:xfrm>
            <a:off x="2429510" y="1188085"/>
            <a:ext cx="2061845" cy="506730"/>
          </a:xfrm>
          <a:prstGeom prst="rect">
            <a:avLst/>
          </a:prstGeom>
          <a:noFill/>
          <a:ln w="9525">
            <a:noFill/>
            <a:miter lim="800000"/>
          </a:ln>
        </p:spPr>
        <p:txBody>
          <a:bodyPr wrap="square">
            <a:spAutoFit/>
          </a:bodyPr>
          <a:lstStyle/>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New communication technology</a:t>
            </a: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Long life cycle</a:t>
            </a:r>
          </a:p>
        </p:txBody>
      </p:sp>
      <p:sp>
        <p:nvSpPr>
          <p:cNvPr id="14" name="Rectangle 11"/>
          <p:cNvSpPr>
            <a:spLocks noChangeArrowheads="1"/>
          </p:cNvSpPr>
          <p:nvPr/>
        </p:nvSpPr>
        <p:spPr bwMode="auto">
          <a:xfrm>
            <a:off x="6736583" y="3096161"/>
            <a:ext cx="2139525" cy="321469"/>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addictiveness</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17" name="Text Box 15"/>
          <p:cNvSpPr txBox="1">
            <a:spLocks noChangeArrowheads="1"/>
          </p:cNvSpPr>
          <p:nvPr/>
        </p:nvSpPr>
        <p:spPr bwMode="auto">
          <a:xfrm>
            <a:off x="6554470" y="3489325"/>
            <a:ext cx="2197100" cy="922020"/>
          </a:xfrm>
          <a:prstGeom prst="rect">
            <a:avLst/>
          </a:prstGeom>
          <a:noFill/>
          <a:ln w="9525">
            <a:noFill/>
            <a:miter lim="800000"/>
          </a:ln>
        </p:spPr>
        <p:txBody>
          <a:bodyPr wrap="square">
            <a:spAutoFit/>
          </a:bodyPr>
          <a:lstStyle/>
          <a:p>
            <a:pPr marL="171450" indent="-171450" latinLnBrk="1">
              <a:lnSpc>
                <a:spcPct val="150000"/>
              </a:lnSpc>
              <a:buFont typeface="Arial" panose="020B0604020202020204" pitchFamily="34" charset="0"/>
              <a:buChar char="•"/>
            </a:pPr>
            <a:r>
              <a:rPr kumimoji="1" lang="en-US" altLang="ko-KR" sz="900" dirty="0">
                <a:latin typeface="微软雅黑" panose="020B0503020204020204" charset="-122"/>
                <a:ea typeface="HY견고딕"/>
                <a:cs typeface="HY견고딕"/>
              </a:rPr>
              <a:t>Fully consider environmental difference i</a:t>
            </a:r>
            <a:r>
              <a:rPr kumimoji="1" lang="en-US" altLang="zh-CN" sz="900" dirty="0">
                <a:latin typeface="微软雅黑" panose="020B0503020204020204" charset="-122"/>
                <a:ea typeface="微软雅黑" panose="020B0503020204020204" charset="-122"/>
                <a:cs typeface="HY견고딕"/>
              </a:rPr>
              <a:t>n different regions</a:t>
            </a:r>
          </a:p>
          <a:p>
            <a:pPr marL="171450" indent="-171450" latinLnBrk="1">
              <a:lnSpc>
                <a:spcPct val="150000"/>
              </a:lnSpc>
              <a:buFont typeface="Arial" panose="020B0604020202020204" pitchFamily="34" charset="0"/>
              <a:buChar char="•"/>
            </a:pPr>
            <a:r>
              <a:rPr kumimoji="1" lang="en-US" altLang="zh-CN" sz="900" dirty="0">
                <a:latin typeface="微软雅黑" panose="020B0503020204020204" charset="-122"/>
                <a:ea typeface="微软雅黑" panose="020B0503020204020204" charset="-122"/>
              </a:rPr>
              <a:t>Ensure personnels’ survival and</a:t>
            </a:r>
          </a:p>
          <a:p>
            <a:pPr marL="0" indent="0" latinLnBrk="1">
              <a:lnSpc>
                <a:spcPct val="150000"/>
              </a:lnSpc>
              <a:buFont typeface="Arial" panose="020B0604020202020204" pitchFamily="34" charset="0"/>
              <a:buNone/>
            </a:pPr>
            <a:r>
              <a:rPr kumimoji="1" lang="en-US" altLang="zh-CN" sz="900" dirty="0">
                <a:latin typeface="微软雅黑" panose="020B0503020204020204" charset="-122"/>
                <a:ea typeface="微软雅黑" panose="020B0503020204020204" charset="-122"/>
              </a:rPr>
              <a:t>     interaction</a:t>
            </a:r>
            <a:endParaRPr kumimoji="1" lang="en-US" altLang="ko-KR" sz="900" dirty="0">
              <a:latin typeface="微软雅黑" panose="020B0503020204020204" charset="-122"/>
              <a:ea typeface="微软雅黑" panose="020B0503020204020204" charset="-122"/>
            </a:endParaRPr>
          </a:p>
        </p:txBody>
      </p:sp>
      <p:sp>
        <p:nvSpPr>
          <p:cNvPr id="19" name="Text Box 17"/>
          <p:cNvSpPr txBox="1">
            <a:spLocks noChangeArrowheads="1"/>
          </p:cNvSpPr>
          <p:nvPr/>
        </p:nvSpPr>
        <p:spPr bwMode="auto">
          <a:xfrm>
            <a:off x="2494280" y="3853180"/>
            <a:ext cx="1985010" cy="922020"/>
          </a:xfrm>
          <a:prstGeom prst="rect">
            <a:avLst/>
          </a:prstGeom>
          <a:noFill/>
          <a:ln w="9525">
            <a:noFill/>
            <a:miter lim="800000"/>
          </a:ln>
        </p:spPr>
        <p:txBody>
          <a:bodyPr wrap="square">
            <a:spAutoFit/>
          </a:bodyPr>
          <a:lstStyle/>
          <a:p>
            <a:pPr marL="171450" indent="-171450" latinLnBrk="1">
              <a:lnSpc>
                <a:spcPct val="150000"/>
              </a:lnSpc>
              <a:buFont typeface="Arial" panose="020B0604020202020204" pitchFamily="34" charset="0"/>
              <a:buChar char="•"/>
            </a:pPr>
            <a:r>
              <a:rPr kumimoji="1" lang="en-US" altLang="zh-CN" sz="900" dirty="0">
                <a:latin typeface="微软雅黑" panose="020B0503020204020204" charset="-122"/>
                <a:ea typeface="微软雅黑" panose="020B0503020204020204" charset="-122"/>
              </a:rPr>
              <a:t>Consider the reliability when</a:t>
            </a:r>
          </a:p>
          <a:p>
            <a:pPr marL="0" indent="0" latinLnBrk="1">
              <a:lnSpc>
                <a:spcPct val="150000"/>
              </a:lnSpc>
              <a:buFont typeface="Arial" panose="020B0604020202020204" pitchFamily="34" charset="0"/>
              <a:buNone/>
            </a:pPr>
            <a:r>
              <a:rPr kumimoji="1" lang="en-US" altLang="zh-CN" sz="900" dirty="0">
                <a:latin typeface="微软雅黑" panose="020B0503020204020204" charset="-122"/>
                <a:ea typeface="微软雅黑" panose="020B0503020204020204" charset="-122"/>
              </a:rPr>
              <a:t>     device is on the move</a:t>
            </a:r>
          </a:p>
          <a:p>
            <a:pPr marL="171450" indent="-171450" latinLnBrk="1">
              <a:lnSpc>
                <a:spcPct val="150000"/>
              </a:lnSpc>
              <a:buFont typeface="Arial" panose="020B0604020202020204" pitchFamily="34" charset="0"/>
              <a:buChar char="•"/>
            </a:pPr>
            <a:r>
              <a:rPr kumimoji="1" lang="en-US" altLang="zh-CN" sz="900" dirty="0">
                <a:latin typeface="微软雅黑" panose="020B0503020204020204" charset="-122"/>
                <a:ea typeface="微软雅黑" panose="020B0503020204020204" charset="-122"/>
              </a:rPr>
              <a:t>Redundancy design for key</a:t>
            </a:r>
          </a:p>
          <a:p>
            <a:pPr marL="0" indent="0" latinLnBrk="1">
              <a:lnSpc>
                <a:spcPct val="150000"/>
              </a:lnSpc>
              <a:buFont typeface="Arial" panose="020B0604020202020204" pitchFamily="34" charset="0"/>
              <a:buNone/>
            </a:pPr>
            <a:r>
              <a:rPr kumimoji="1" lang="en-US" altLang="zh-CN" sz="900" dirty="0">
                <a:latin typeface="微软雅黑" panose="020B0503020204020204" charset="-122"/>
                <a:ea typeface="微软雅黑" panose="020B0503020204020204" charset="-122"/>
              </a:rPr>
              <a:t>     units</a:t>
            </a:r>
            <a:endParaRPr kumimoji="1" lang="en-US" altLang="ko-KR" sz="900" dirty="0">
              <a:latin typeface="微软雅黑" panose="020B0503020204020204" charset="-122"/>
              <a:ea typeface="微软雅黑" panose="020B0503020204020204" charset="-122"/>
            </a:endParaRPr>
          </a:p>
        </p:txBody>
      </p:sp>
      <p:sp>
        <p:nvSpPr>
          <p:cNvPr id="21" name="Rectangle 10"/>
          <p:cNvSpPr>
            <a:spLocks noChangeArrowheads="1"/>
          </p:cNvSpPr>
          <p:nvPr/>
        </p:nvSpPr>
        <p:spPr bwMode="auto">
          <a:xfrm>
            <a:off x="446456" y="1639147"/>
            <a:ext cx="1875248" cy="285750"/>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maintenance</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22" name="Text Box 16"/>
          <p:cNvSpPr txBox="1">
            <a:spLocks noChangeArrowheads="1"/>
          </p:cNvSpPr>
          <p:nvPr/>
        </p:nvSpPr>
        <p:spPr bwMode="auto">
          <a:xfrm>
            <a:off x="419100" y="1998980"/>
            <a:ext cx="2110105" cy="714375"/>
          </a:xfrm>
          <a:prstGeom prst="rect">
            <a:avLst/>
          </a:prstGeom>
          <a:noFill/>
          <a:ln w="9525">
            <a:noFill/>
            <a:miter lim="800000"/>
          </a:ln>
        </p:spPr>
        <p:txBody>
          <a:bodyPr wrap="square">
            <a:spAutoFit/>
          </a:bodyPr>
          <a:lstStyle/>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simple</a:t>
            </a:r>
            <a:r>
              <a:rPr kumimoji="1" lang="zh-CN" altLang="en-US" sz="900">
                <a:latin typeface="微软雅黑" panose="020B0503020204020204" charset="-122"/>
                <a:ea typeface="微软雅黑" panose="020B0503020204020204" charset="-122"/>
              </a:rPr>
              <a:t>, </a:t>
            </a:r>
            <a:r>
              <a:rPr kumimoji="1" lang="en-US" altLang="zh-CN" sz="900" dirty="0">
                <a:latin typeface="微软雅黑" panose="020B0503020204020204" charset="-122"/>
                <a:ea typeface="微软雅黑" panose="020B0503020204020204" charset="-122"/>
              </a:rPr>
              <a:t>direct</a:t>
            </a:r>
            <a:r>
              <a:rPr kumimoji="1" lang="zh-CN" altLang="en-US" sz="900">
                <a:latin typeface="微软雅黑" panose="020B0503020204020204" charset="-122"/>
                <a:ea typeface="微软雅黑" panose="020B0503020204020204" charset="-122"/>
              </a:rPr>
              <a:t>, </a:t>
            </a:r>
            <a:r>
              <a:rPr kumimoji="1" lang="en-US" altLang="zh-CN" sz="900" dirty="0">
                <a:latin typeface="微软雅黑" panose="020B0503020204020204" charset="-122"/>
                <a:ea typeface="微软雅黑" panose="020B0503020204020204" charset="-122"/>
              </a:rPr>
              <a:t>easy to maintain</a:t>
            </a: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Average maintenance time</a:t>
            </a:r>
            <a:r>
              <a:rPr kumimoji="1" lang="zh-CN" altLang="en-US" sz="900">
                <a:latin typeface="微软雅黑" panose="020B0503020204020204" charset="-122"/>
                <a:ea typeface="微软雅黑" panose="020B0503020204020204" charset="-122"/>
              </a:rPr>
              <a:t>：</a:t>
            </a:r>
            <a:r>
              <a:rPr kumimoji="1" lang="en-US" altLang="zh-CN" sz="900" dirty="0">
                <a:latin typeface="微软雅黑" panose="020B0503020204020204" charset="-122"/>
                <a:ea typeface="微软雅黑" panose="020B0503020204020204" charset="-122"/>
              </a:rPr>
              <a:t>&lt;30mins</a:t>
            </a:r>
            <a:endParaRPr kumimoji="1" lang="en-US" altLang="ko-KR" sz="900" dirty="0">
              <a:latin typeface="微软雅黑" panose="020B0503020204020204" charset="-122"/>
              <a:ea typeface="微软雅黑" panose="020B0503020204020204" charset="-122"/>
            </a:endParaRPr>
          </a:p>
        </p:txBody>
      </p:sp>
      <p:sp>
        <p:nvSpPr>
          <p:cNvPr id="24" name="Rectangle 11"/>
          <p:cNvSpPr>
            <a:spLocks noChangeArrowheads="1"/>
          </p:cNvSpPr>
          <p:nvPr/>
        </p:nvSpPr>
        <p:spPr bwMode="auto">
          <a:xfrm>
            <a:off x="6735091" y="1621851"/>
            <a:ext cx="1585913" cy="321469"/>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expansion</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25" name="Text Box 15"/>
          <p:cNvSpPr txBox="1">
            <a:spLocks noChangeArrowheads="1"/>
          </p:cNvSpPr>
          <p:nvPr/>
        </p:nvSpPr>
        <p:spPr bwMode="auto">
          <a:xfrm>
            <a:off x="6710802" y="2014757"/>
            <a:ext cx="1824990" cy="841375"/>
          </a:xfrm>
          <a:prstGeom prst="rect">
            <a:avLst/>
          </a:prstGeom>
          <a:noFill/>
          <a:ln w="9525">
            <a:noFill/>
            <a:miter lim="800000"/>
          </a:ln>
        </p:spPr>
        <p:txBody>
          <a:bodyPr wrap="none">
            <a:spAutoFit/>
          </a:bodyPr>
          <a:lstStyle/>
          <a:p>
            <a:pPr marL="85725" indent="-85725" latinLnBrk="1">
              <a:lnSpc>
                <a:spcPct val="150000"/>
              </a:lnSpc>
              <a:buFontTx/>
              <a:buChar char="•"/>
            </a:pPr>
            <a:r>
              <a:rPr kumimoji="1" lang="ko-KR" altLang="en-US" sz="900">
                <a:latin typeface="微软雅黑" panose="020B0503020204020204" charset="-122"/>
                <a:ea typeface="HY견고딕"/>
                <a:cs typeface="HY견고딕"/>
              </a:rPr>
              <a:t> </a:t>
            </a:r>
            <a:r>
              <a:rPr kumimoji="1" lang="en-US" altLang="ko-KR" sz="900" dirty="0">
                <a:latin typeface="微软雅黑" panose="020B0503020204020204" charset="-122"/>
                <a:ea typeface="HY견고딕"/>
                <a:cs typeface="HY견고딕"/>
              </a:rPr>
              <a:t>provide multiple expansion </a:t>
            </a:r>
          </a:p>
          <a:p>
            <a:pPr marL="85725" indent="-85725" latinLnBrk="1">
              <a:lnSpc>
                <a:spcPct val="150000"/>
              </a:lnSpc>
            </a:pPr>
            <a:r>
              <a:rPr kumimoji="1" lang="en-US" altLang="ko-KR" sz="900" dirty="0">
                <a:latin typeface="微软雅黑" panose="020B0503020204020204" charset="-122"/>
                <a:ea typeface="HY견고딕"/>
                <a:cs typeface="HY견고딕"/>
              </a:rPr>
              <a:t>    interface</a:t>
            </a:r>
            <a:endParaRPr kumimoji="1" lang="en-US" altLang="zh-CN" sz="900" dirty="0">
              <a:latin typeface="微软雅黑" panose="020B0503020204020204" charset="-122"/>
              <a:ea typeface="微软雅黑" panose="020B0503020204020204" charset="-122"/>
            </a:endParaRP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Reserve expansion space</a:t>
            </a:r>
          </a:p>
          <a:p>
            <a:pPr marL="85725" indent="-85725" latinLnBrk="1">
              <a:lnSpc>
                <a:spcPct val="110000"/>
              </a:lnSpc>
            </a:pPr>
            <a:endParaRPr kumimoji="1" lang="en-US" altLang="ko-KR" sz="750" dirty="0">
              <a:latin typeface="微软雅黑" panose="020B0503020204020204" charset="-122"/>
              <a:ea typeface="微软雅黑" panose="020B0503020204020204" charset="-122"/>
            </a:endParaRPr>
          </a:p>
        </p:txBody>
      </p:sp>
      <p:sp>
        <p:nvSpPr>
          <p:cNvPr id="26" name="Rectangle 4"/>
          <p:cNvSpPr>
            <a:spLocks noChangeArrowheads="1"/>
          </p:cNvSpPr>
          <p:nvPr/>
        </p:nvSpPr>
        <p:spPr bwMode="auto">
          <a:xfrm>
            <a:off x="4689801" y="4768840"/>
            <a:ext cx="1600200" cy="285750"/>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cost</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28" name="Text Box 17"/>
          <p:cNvSpPr txBox="1">
            <a:spLocks noChangeArrowheads="1"/>
          </p:cNvSpPr>
          <p:nvPr/>
        </p:nvSpPr>
        <p:spPr bwMode="auto">
          <a:xfrm>
            <a:off x="4626610" y="3853180"/>
            <a:ext cx="1739900" cy="922020"/>
          </a:xfrm>
          <a:prstGeom prst="rect">
            <a:avLst/>
          </a:prstGeom>
          <a:noFill/>
          <a:ln w="9525">
            <a:noFill/>
            <a:miter lim="800000"/>
          </a:ln>
        </p:spPr>
        <p:txBody>
          <a:bodyPr wrap="square">
            <a:spAutoFit/>
          </a:bodyPr>
          <a:lstStyle/>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Maximize the cost to performance ratio</a:t>
            </a: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Ensure sensible resource arrangement</a:t>
            </a:r>
            <a:endParaRPr kumimoji="1" lang="en-US" altLang="ko-KR" sz="900" dirty="0">
              <a:latin typeface="微软雅黑" panose="020B0503020204020204" charset="-122"/>
              <a:ea typeface="微软雅黑" panose="020B0503020204020204" charset="-122"/>
            </a:endParaRPr>
          </a:p>
        </p:txBody>
      </p:sp>
      <p:sp>
        <p:nvSpPr>
          <p:cNvPr id="30" name="Rectangle 9"/>
          <p:cNvSpPr>
            <a:spLocks noChangeArrowheads="1"/>
          </p:cNvSpPr>
          <p:nvPr/>
        </p:nvSpPr>
        <p:spPr bwMode="auto">
          <a:xfrm>
            <a:off x="4651375" y="843280"/>
            <a:ext cx="1900555" cy="307340"/>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compatibility</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31" name="Text Box 14"/>
          <p:cNvSpPr txBox="1">
            <a:spLocks noChangeArrowheads="1"/>
          </p:cNvSpPr>
          <p:nvPr/>
        </p:nvSpPr>
        <p:spPr bwMode="auto">
          <a:xfrm>
            <a:off x="4607720" y="1187992"/>
            <a:ext cx="1946686" cy="506730"/>
          </a:xfrm>
          <a:prstGeom prst="rect">
            <a:avLst/>
          </a:prstGeom>
          <a:noFill/>
          <a:ln w="9525">
            <a:noFill/>
            <a:miter lim="800000"/>
          </a:ln>
        </p:spPr>
        <p:txBody>
          <a:bodyPr wrap="square">
            <a:spAutoFit/>
          </a:bodyPr>
          <a:lstStyle/>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Unified standard</a:t>
            </a: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Compatible to each other</a:t>
            </a:r>
            <a:endParaRPr kumimoji="1" lang="ko-KR" altLang="en-US" sz="900" dirty="0">
              <a:latin typeface="微软雅黑" panose="020B0503020204020204" charset="-122"/>
              <a:ea typeface="Gulim" panose="020B0600000101010101" pitchFamily="34" charset="-127"/>
            </a:endParaRPr>
          </a:p>
        </p:txBody>
      </p:sp>
      <p:sp>
        <p:nvSpPr>
          <p:cNvPr id="32" name="标题 1"/>
          <p:cNvSpPr>
            <a:spLocks noGrp="1"/>
          </p:cNvSpPr>
          <p:nvPr>
            <p:ph type="title"/>
          </p:nvPr>
        </p:nvSpPr>
        <p:spPr>
          <a:xfrm>
            <a:off x="315182" y="133636"/>
            <a:ext cx="8513762" cy="723727"/>
          </a:xfrm>
        </p:spPr>
        <p:txBody>
          <a:bodyPr>
            <a:normAutofit/>
          </a:bodyPr>
          <a:lstStyle/>
          <a:p>
            <a:pPr lvl="1" algn="l" defTabSz="457200" rtl="0">
              <a:buClrTx/>
              <a:buSzTx/>
              <a:buFontTx/>
            </a:pPr>
            <a:r>
              <a:rPr lang="en-US" altLang="zh-CN" sz="2800" b="1" kern="1200" dirty="0">
                <a:solidFill>
                  <a:srgbClr val="25C6FF"/>
                </a:solidFill>
                <a:latin typeface="Arial" panose="020B0604020202020204" pitchFamily="34" charset="0"/>
                <a:cs typeface="Arial" panose="020B0604020202020204" pitchFamily="34" charset="0"/>
              </a:rPr>
              <a:t>Prudent design principle to ensure quality</a:t>
            </a:r>
          </a:p>
        </p:txBody>
      </p:sp>
      <p:pic>
        <p:nvPicPr>
          <p:cNvPr id="33" name="图片 32" descr="u=1325608534,4269350587&amp;fm=21&amp;gp=0.jpg"/>
          <p:cNvPicPr>
            <a:picLocks noChangeAspect="1"/>
          </p:cNvPicPr>
          <p:nvPr/>
        </p:nvPicPr>
        <p:blipFill>
          <a:blip r:embed="rId3" cstate="email">
            <a:clrChange>
              <a:clrFrom>
                <a:srgbClr val="FFFFFF"/>
              </a:clrFrom>
              <a:clrTo>
                <a:srgbClr val="FFFFFF">
                  <a:alpha val="0"/>
                </a:srgbClr>
              </a:clrTo>
            </a:clrChange>
          </a:blip>
          <a:stretch>
            <a:fillRect/>
          </a:stretch>
        </p:blipFill>
        <p:spPr>
          <a:xfrm>
            <a:off x="5108421" y="2288661"/>
            <a:ext cx="1257302" cy="998579"/>
          </a:xfrm>
          <a:prstGeom prst="rect">
            <a:avLst/>
          </a:prstGeom>
        </p:spPr>
      </p:pic>
      <p:pic>
        <p:nvPicPr>
          <p:cNvPr id="34" name="图片 33" descr="u=2987751008,3838940509&amp;fm=21&amp;gp=0.jpg"/>
          <p:cNvPicPr>
            <a:picLocks noChangeAspect="1"/>
          </p:cNvPicPr>
          <p:nvPr/>
        </p:nvPicPr>
        <p:blipFill>
          <a:blip r:embed="rId4" cstate="email">
            <a:clrChange>
              <a:clrFrom>
                <a:srgbClr val="FDFDFD"/>
              </a:clrFrom>
              <a:clrTo>
                <a:srgbClr val="FDFDFD">
                  <a:alpha val="0"/>
                </a:srgbClr>
              </a:clrTo>
            </a:clrChange>
          </a:blip>
          <a:stretch>
            <a:fillRect/>
          </a:stretch>
        </p:blipFill>
        <p:spPr>
          <a:xfrm>
            <a:off x="2522700" y="2526439"/>
            <a:ext cx="1207285" cy="761039"/>
          </a:xfrm>
          <a:prstGeom prst="rect">
            <a:avLst/>
          </a:prstGeom>
        </p:spPr>
      </p:pic>
      <p:sp>
        <p:nvSpPr>
          <p:cNvPr id="13" name="Rectangle 10"/>
          <p:cNvSpPr>
            <a:spLocks noChangeArrowheads="1"/>
          </p:cNvSpPr>
          <p:nvPr/>
        </p:nvSpPr>
        <p:spPr bwMode="auto">
          <a:xfrm>
            <a:off x="446456" y="3075398"/>
            <a:ext cx="1543050" cy="285750"/>
          </a:xfrm>
          <a:prstGeom prst="rect">
            <a:avLst/>
          </a:prstGeom>
          <a:solidFill>
            <a:schemeClr val="tx1">
              <a:lumMod val="40000"/>
              <a:lumOff val="60000"/>
            </a:schemeClr>
          </a:solidFill>
          <a:ln w="9525">
            <a:miter lim="800000"/>
          </a:ln>
        </p:spPr>
        <p:txBody>
          <a:bodyPr wrap="none" anchor="ctr">
            <a:flatTx/>
          </a:bodyPr>
          <a:lstStyle/>
          <a:p>
            <a:pPr algn="ctr" latinLnBrk="1"/>
            <a:r>
              <a:rPr kumimoji="1" lang="en-US" altLang="zh-CN" sz="1400" b="1" dirty="0">
                <a:solidFill>
                  <a:schemeClr val="bg1"/>
                </a:solidFill>
                <a:ea typeface="微软雅黑" panose="020B0503020204020204" charset="-122"/>
                <a:cs typeface="Calibri" panose="020F0502020204030204" pitchFamily="34" charset="0"/>
              </a:rPr>
              <a:t>System security</a:t>
            </a:r>
            <a:endParaRPr kumimoji="1" lang="en-US" altLang="zh-CN" sz="1200" b="1" dirty="0">
              <a:solidFill>
                <a:schemeClr val="bg1"/>
              </a:solidFill>
              <a:latin typeface="微软雅黑" panose="020B0503020204020204" charset="-122"/>
              <a:ea typeface="微软雅黑" panose="020B0503020204020204" charset="-122"/>
            </a:endParaRPr>
          </a:p>
        </p:txBody>
      </p:sp>
      <p:sp>
        <p:nvSpPr>
          <p:cNvPr id="18" name="Text Box 16"/>
          <p:cNvSpPr txBox="1">
            <a:spLocks noChangeArrowheads="1"/>
          </p:cNvSpPr>
          <p:nvPr/>
        </p:nvSpPr>
        <p:spPr bwMode="auto">
          <a:xfrm>
            <a:off x="510540" y="3375660"/>
            <a:ext cx="1757680" cy="1129665"/>
          </a:xfrm>
          <a:prstGeom prst="rect">
            <a:avLst/>
          </a:prstGeom>
          <a:noFill/>
          <a:ln w="9525">
            <a:noFill/>
            <a:miter lim="800000"/>
          </a:ln>
        </p:spPr>
        <p:txBody>
          <a:bodyPr wrap="square">
            <a:spAutoFit/>
          </a:bodyPr>
          <a:lstStyle/>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Information security</a:t>
            </a: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rPr>
              <a:t>Physical security</a:t>
            </a: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sym typeface="+mn-ea"/>
              </a:rPr>
              <a:t>Electric security</a:t>
            </a:r>
            <a:endParaRPr kumimoji="1" lang="en-US" altLang="zh-CN" sz="900" dirty="0">
              <a:latin typeface="微软雅黑" panose="020B0503020204020204" charset="-122"/>
              <a:ea typeface="微软雅黑" panose="020B0503020204020204" charset="-122"/>
            </a:endParaRPr>
          </a:p>
          <a:p>
            <a:pPr marL="85725" indent="-85725" latinLnBrk="1">
              <a:lnSpc>
                <a:spcPct val="150000"/>
              </a:lnSpc>
              <a:buFontTx/>
              <a:buChar char="•"/>
            </a:pPr>
            <a:r>
              <a:rPr kumimoji="1" lang="en-US" altLang="zh-CN" sz="900" dirty="0">
                <a:latin typeface="微软雅黑" panose="020B0503020204020204" charset="-122"/>
                <a:ea typeface="微软雅黑" panose="020B0503020204020204" charset="-122"/>
                <a:sym typeface="+mn-ea"/>
              </a:rPr>
              <a:t>Environment surveillance</a:t>
            </a:r>
            <a:endParaRPr kumimoji="1" lang="en-US" altLang="ko-KR" sz="900" dirty="0">
              <a:latin typeface="微软雅黑" panose="020B0503020204020204" charset="-122"/>
              <a:ea typeface="微软雅黑" panose="020B0503020204020204" charset="-122"/>
            </a:endParaRPr>
          </a:p>
          <a:p>
            <a:pPr marL="85725" indent="-85725" latinLnBrk="1">
              <a:lnSpc>
                <a:spcPct val="150000"/>
              </a:lnSpc>
              <a:buFontTx/>
              <a:buChar char="•"/>
            </a:pPr>
            <a:endParaRPr kumimoji="1" lang="en-US" altLang="zh-CN" sz="900" dirty="0">
              <a:latin typeface="微软雅黑" panose="020B0503020204020204" charset="-122"/>
              <a:ea typeface="微软雅黑" panose="020B0503020204020204" charset="-122"/>
            </a:endParaRPr>
          </a:p>
        </p:txBody>
      </p:sp>
      <p:sp>
        <p:nvSpPr>
          <p:cNvPr id="3" name="圆角矩形 2"/>
          <p:cNvSpPr/>
          <p:nvPr/>
        </p:nvSpPr>
        <p:spPr>
          <a:xfrm>
            <a:off x="394335" y="3417570"/>
            <a:ext cx="2076450" cy="84137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4" name="圆角矩形 3"/>
          <p:cNvSpPr/>
          <p:nvPr/>
        </p:nvSpPr>
        <p:spPr>
          <a:xfrm>
            <a:off x="2531110" y="3902075"/>
            <a:ext cx="2001520" cy="831850"/>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8" name="圆角矩形 7"/>
          <p:cNvSpPr/>
          <p:nvPr/>
        </p:nvSpPr>
        <p:spPr>
          <a:xfrm>
            <a:off x="4580255" y="3888105"/>
            <a:ext cx="1786255" cy="84137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9" name="圆角矩形 8"/>
          <p:cNvSpPr/>
          <p:nvPr/>
        </p:nvSpPr>
        <p:spPr>
          <a:xfrm>
            <a:off x="6508115" y="2000250"/>
            <a:ext cx="2140585" cy="79057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0" name="圆角矩形 9"/>
          <p:cNvSpPr/>
          <p:nvPr/>
        </p:nvSpPr>
        <p:spPr>
          <a:xfrm>
            <a:off x="6554470" y="3540760"/>
            <a:ext cx="2320290" cy="87058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1" name="圆角矩形 10"/>
          <p:cNvSpPr/>
          <p:nvPr/>
        </p:nvSpPr>
        <p:spPr>
          <a:xfrm>
            <a:off x="4607560" y="1188085"/>
            <a:ext cx="1988185" cy="62420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20" name="圆角矩形 19"/>
          <p:cNvSpPr/>
          <p:nvPr/>
        </p:nvSpPr>
        <p:spPr>
          <a:xfrm>
            <a:off x="2470785" y="1188085"/>
            <a:ext cx="1988185" cy="624205"/>
          </a:xfrm>
          <a:prstGeom prst="roundRect">
            <a:avLst/>
          </a:prstGeom>
          <a:noFill/>
          <a:ln w="25400" cmpd="sng">
            <a:solidFill>
              <a:schemeClr val="tx1">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5182" y="278416"/>
            <a:ext cx="8513762" cy="723727"/>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Various customization option</a:t>
            </a:r>
          </a:p>
        </p:txBody>
      </p:sp>
      <p:pic>
        <p:nvPicPr>
          <p:cNvPr id="6" name="Picture 4"/>
          <p:cNvPicPr>
            <a:picLocks noChangeAspect="1" noChangeArrowheads="1"/>
          </p:cNvPicPr>
          <p:nvPr/>
        </p:nvPicPr>
        <p:blipFill>
          <a:blip r:embed="rId2" cstate="email"/>
          <a:srcRect/>
          <a:stretch>
            <a:fillRect/>
          </a:stretch>
        </p:blipFill>
        <p:spPr bwMode="auto">
          <a:xfrm>
            <a:off x="1799825" y="1112109"/>
            <a:ext cx="1428279" cy="999044"/>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3" cstate="email"/>
          <a:srcRect/>
          <a:stretch>
            <a:fillRect/>
          </a:stretch>
        </p:blipFill>
        <p:spPr bwMode="auto">
          <a:xfrm>
            <a:off x="296134" y="1126637"/>
            <a:ext cx="1221892" cy="998000"/>
          </a:xfrm>
          <a:prstGeom prst="rect">
            <a:avLst/>
          </a:prstGeom>
          <a:ln>
            <a:noFill/>
          </a:ln>
          <a:effectLst>
            <a:outerShdw blurRad="292100" dist="139700" dir="2700000" algn="tl" rotWithShape="0">
              <a:srgbClr val="333333">
                <a:alpha val="65000"/>
              </a:srgbClr>
            </a:outerShdw>
          </a:effectLst>
        </p:spPr>
      </p:pic>
      <p:pic>
        <p:nvPicPr>
          <p:cNvPr id="8" name="图片 7" descr="小型越野车.bmp"/>
          <p:cNvPicPr/>
          <p:nvPr/>
        </p:nvPicPr>
        <p:blipFill>
          <a:blip r:embed="rId4" cstate="email"/>
          <a:stretch>
            <a:fillRect/>
          </a:stretch>
        </p:blipFill>
        <p:spPr>
          <a:xfrm>
            <a:off x="6989112" y="1126637"/>
            <a:ext cx="1556333" cy="98451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46456" y="2130101"/>
            <a:ext cx="1234316" cy="306705"/>
          </a:xfrm>
          <a:prstGeom prst="rect">
            <a:avLst/>
          </a:prstGeom>
          <a:noFill/>
        </p:spPr>
        <p:txBody>
          <a:bodyPr wrap="square" rtlCol="0">
            <a:spAutoFit/>
          </a:bodyPr>
          <a:lstStyle/>
          <a:p>
            <a:r>
              <a:rPr lang="en-US" altLang="zh-CN" sz="1400" b="1" dirty="0">
                <a:solidFill>
                  <a:schemeClr val="bg1"/>
                </a:solidFill>
                <a:ea typeface="微软雅黑" panose="020B0503020204020204" charset="-122"/>
                <a:cs typeface="Calibri" panose="020F0502020204030204" pitchFamily="34" charset="0"/>
              </a:rPr>
              <a:t>Large Truck</a:t>
            </a:r>
          </a:p>
        </p:txBody>
      </p:sp>
      <p:sp>
        <p:nvSpPr>
          <p:cNvPr id="10" name="TextBox 9"/>
          <p:cNvSpPr txBox="1"/>
          <p:nvPr/>
        </p:nvSpPr>
        <p:spPr>
          <a:xfrm>
            <a:off x="1892935" y="2111375"/>
            <a:ext cx="1473835" cy="306705"/>
          </a:xfrm>
          <a:prstGeom prst="rect">
            <a:avLst/>
          </a:prstGeom>
          <a:noFill/>
        </p:spPr>
        <p:txBody>
          <a:bodyPr wrap="square" rtlCol="0">
            <a:spAutoFit/>
          </a:bodyPr>
          <a:lstStyle/>
          <a:p>
            <a:pPr lvl="0" algn="l">
              <a:buClrTx/>
              <a:buSzTx/>
              <a:buFontTx/>
            </a:pPr>
            <a:r>
              <a:rPr lang="en-US" altLang="zh-CN" sz="1400" b="1" dirty="0">
                <a:solidFill>
                  <a:schemeClr val="bg1"/>
                </a:solidFill>
                <a:ea typeface="微软雅黑" panose="020B0503020204020204" charset="-122"/>
                <a:cs typeface="Calibri" panose="020F0502020204030204" pitchFamily="34" charset="0"/>
                <a:sym typeface="+mn-ea"/>
              </a:rPr>
              <a:t>Medium Truck</a:t>
            </a:r>
          </a:p>
        </p:txBody>
      </p:sp>
      <p:sp>
        <p:nvSpPr>
          <p:cNvPr id="11" name="TextBox 10"/>
          <p:cNvSpPr txBox="1"/>
          <p:nvPr/>
        </p:nvSpPr>
        <p:spPr>
          <a:xfrm>
            <a:off x="5587982" y="2130101"/>
            <a:ext cx="866694" cy="306705"/>
          </a:xfrm>
          <a:prstGeom prst="rect">
            <a:avLst/>
          </a:prstGeom>
          <a:noFill/>
        </p:spPr>
        <p:txBody>
          <a:bodyPr wrap="square" rtlCol="0">
            <a:spAutoFit/>
          </a:bodyPr>
          <a:lstStyle/>
          <a:p>
            <a:r>
              <a:rPr lang="en-US" altLang="zh-CN" sz="1400" b="1" dirty="0">
                <a:solidFill>
                  <a:schemeClr val="bg1"/>
                </a:solidFill>
                <a:ea typeface="微软雅黑" panose="020B0503020204020204" charset="-122"/>
                <a:cs typeface="Calibri" panose="020F0502020204030204" pitchFamily="34" charset="0"/>
              </a:rPr>
              <a:t>Minibus</a:t>
            </a:r>
            <a:endParaRPr lang="zh-CN" altLang="en-US" sz="1200" dirty="0">
              <a:solidFill>
                <a:schemeClr val="tx1">
                  <a:lumMod val="50000"/>
                </a:schemeClr>
              </a:solidFill>
              <a:latin typeface="微软雅黑" panose="020B0503020204020204" charset="-122"/>
              <a:ea typeface="微软雅黑" panose="020B0503020204020204" charset="-122"/>
            </a:endParaRPr>
          </a:p>
        </p:txBody>
      </p:sp>
      <p:sp>
        <p:nvSpPr>
          <p:cNvPr id="12" name="TextBox 11"/>
          <p:cNvSpPr txBox="1"/>
          <p:nvPr/>
        </p:nvSpPr>
        <p:spPr>
          <a:xfrm>
            <a:off x="7572396" y="2134559"/>
            <a:ext cx="685046" cy="306705"/>
          </a:xfrm>
          <a:prstGeom prst="rect">
            <a:avLst/>
          </a:prstGeom>
          <a:noFill/>
        </p:spPr>
        <p:txBody>
          <a:bodyPr wrap="square" rtlCol="0">
            <a:spAutoFit/>
          </a:bodyPr>
          <a:lstStyle/>
          <a:p>
            <a:pPr algn="l">
              <a:buClrTx/>
              <a:buSzTx/>
              <a:buFontTx/>
            </a:pPr>
            <a:r>
              <a:rPr lang="en-US" altLang="zh-CN" sz="1400" b="1" dirty="0">
                <a:solidFill>
                  <a:schemeClr val="bg1"/>
                </a:solidFill>
                <a:ea typeface="微软雅黑" panose="020B0503020204020204" charset="-122"/>
                <a:cs typeface="Calibri" panose="020F0502020204030204" pitchFamily="34" charset="0"/>
              </a:rPr>
              <a:t>SUV</a:t>
            </a:r>
          </a:p>
        </p:txBody>
      </p:sp>
      <p:pic>
        <p:nvPicPr>
          <p:cNvPr id="13" name="Picture 3"/>
          <p:cNvPicPr>
            <a:picLocks noChangeAspect="1" noChangeArrowheads="1"/>
          </p:cNvPicPr>
          <p:nvPr/>
        </p:nvPicPr>
        <p:blipFill>
          <a:blip r:embed="rId5" cstate="email"/>
          <a:srcRect/>
          <a:stretch>
            <a:fillRect/>
          </a:stretch>
        </p:blipFill>
        <p:spPr bwMode="auto">
          <a:xfrm>
            <a:off x="3466478" y="1112109"/>
            <a:ext cx="1541917" cy="100338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875479" y="2124636"/>
            <a:ext cx="1234316" cy="306705"/>
          </a:xfrm>
          <a:prstGeom prst="rect">
            <a:avLst/>
          </a:prstGeom>
          <a:noFill/>
        </p:spPr>
        <p:txBody>
          <a:bodyPr wrap="square" rtlCol="0">
            <a:spAutoFit/>
          </a:bodyPr>
          <a:lstStyle/>
          <a:p>
            <a:pPr algn="l">
              <a:buClrTx/>
              <a:buSzTx/>
              <a:buFontTx/>
            </a:pPr>
            <a:r>
              <a:rPr lang="en-US" altLang="zh-CN" sz="1400" b="1" dirty="0">
                <a:solidFill>
                  <a:schemeClr val="bg1"/>
                </a:solidFill>
                <a:ea typeface="微软雅黑" panose="020B0503020204020204" charset="-122"/>
                <a:cs typeface="Calibri" panose="020F0502020204030204" pitchFamily="34" charset="0"/>
              </a:rPr>
              <a:t>Semi-trailer</a:t>
            </a:r>
          </a:p>
        </p:txBody>
      </p:sp>
      <p:sp>
        <p:nvSpPr>
          <p:cNvPr id="16" name="AutoShape 31"/>
          <p:cNvSpPr>
            <a:spLocks noChangeArrowheads="1"/>
          </p:cNvSpPr>
          <p:nvPr/>
        </p:nvSpPr>
        <p:spPr bwMode="auto">
          <a:xfrm>
            <a:off x="542243" y="2874626"/>
            <a:ext cx="1232306"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Vehicle system</a:t>
            </a:r>
          </a:p>
        </p:txBody>
      </p:sp>
      <p:sp>
        <p:nvSpPr>
          <p:cNvPr id="35" name="AutoShape 38"/>
          <p:cNvSpPr>
            <a:spLocks noChangeArrowheads="1"/>
          </p:cNvSpPr>
          <p:nvPr/>
        </p:nvSpPr>
        <p:spPr bwMode="auto">
          <a:xfrm>
            <a:off x="4154742" y="2874626"/>
            <a:ext cx="853652" cy="244808"/>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lstStyle/>
          <a:p>
            <a:pPr algn="ctr"/>
            <a:r>
              <a:rPr lang="en-US" altLang="zh-CN" sz="1400" dirty="0">
                <a:solidFill>
                  <a:schemeClr val="tx1">
                    <a:lumMod val="50000"/>
                  </a:schemeClr>
                </a:solidFill>
                <a:ea typeface="微软雅黑" panose="020B0503020204020204" charset="-122"/>
                <a:cs typeface="Calibri" panose="020F0502020204030204" pitchFamily="34" charset="0"/>
              </a:rPr>
              <a:t>Microwave</a:t>
            </a:r>
          </a:p>
        </p:txBody>
      </p:sp>
      <p:sp>
        <p:nvSpPr>
          <p:cNvPr id="44" name="AutoShape 38"/>
          <p:cNvSpPr>
            <a:spLocks noChangeArrowheads="1"/>
          </p:cNvSpPr>
          <p:nvPr/>
        </p:nvSpPr>
        <p:spPr bwMode="auto">
          <a:xfrm>
            <a:off x="10300010" y="2886524"/>
            <a:ext cx="260155" cy="1190625"/>
          </a:xfrm>
          <a:prstGeom prst="roundRect">
            <a:avLst>
              <a:gd name="adj" fmla="val 16667"/>
            </a:avLst>
          </a:prstGeom>
          <a:solidFill>
            <a:schemeClr val="accent5">
              <a:lumMod val="40000"/>
              <a:lumOff val="60000"/>
            </a:schemeClr>
          </a:solidFill>
          <a:ln w="9525" algn="ctr">
            <a:noFill/>
            <a:round/>
          </a:ln>
        </p:spPr>
        <p:txBody>
          <a:bodyPr wrap="none" lIns="67500" tIns="35100" rIns="67500" bIns="35100" anchor="ctr"/>
          <a:lstStyle/>
          <a:p>
            <a:pPr algn="ctr"/>
            <a:r>
              <a:rPr lang="zh-CN" altLang="en-US" sz="100" dirty="0">
                <a:solidFill>
                  <a:schemeClr val="tx1">
                    <a:lumMod val="50000"/>
                  </a:schemeClr>
                </a:solidFill>
                <a:latin typeface="微软雅黑" panose="020B0503020204020204" charset="-122"/>
                <a:ea typeface="微软雅黑" panose="020B0503020204020204" charset="-122"/>
              </a:rPr>
              <a:t>其</a:t>
            </a:r>
          </a:p>
          <a:p>
            <a:pPr algn="ctr"/>
            <a:r>
              <a:rPr lang="zh-CN" altLang="en-US" sz="100" dirty="0">
                <a:solidFill>
                  <a:schemeClr val="tx1">
                    <a:lumMod val="50000"/>
                  </a:schemeClr>
                </a:solidFill>
                <a:latin typeface="微软雅黑" panose="020B0503020204020204" charset="-122"/>
                <a:ea typeface="微软雅黑" panose="020B0503020204020204" charset="-122"/>
              </a:rPr>
              <a:t>他</a:t>
            </a:r>
          </a:p>
        </p:txBody>
      </p:sp>
      <p:cxnSp>
        <p:nvCxnSpPr>
          <p:cNvPr id="46" name="直接连接符 45"/>
          <p:cNvCxnSpPr/>
          <p:nvPr/>
        </p:nvCxnSpPr>
        <p:spPr>
          <a:xfrm>
            <a:off x="770409" y="2518172"/>
            <a:ext cx="7444929" cy="0"/>
          </a:xfrm>
          <a:prstGeom prst="line">
            <a:avLst/>
          </a:prstGeom>
          <a:ln w="4445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53" name="圆角矩形 52"/>
          <p:cNvSpPr/>
          <p:nvPr/>
        </p:nvSpPr>
        <p:spPr>
          <a:xfrm>
            <a:off x="4036219" y="2678906"/>
            <a:ext cx="4590574" cy="1607344"/>
          </a:xfrm>
          <a:prstGeom prst="roundRect">
            <a:avLst/>
          </a:prstGeom>
          <a:noFill/>
          <a:ln>
            <a:solidFill>
              <a:schemeClr val="tx1">
                <a:lumMod val="40000"/>
                <a:lumOff val="6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lumMod val="50000"/>
                </a:schemeClr>
              </a:solidFill>
            </a:endParaRPr>
          </a:p>
        </p:txBody>
      </p:sp>
      <p:sp>
        <p:nvSpPr>
          <p:cNvPr id="55" name="圆角矩形 54"/>
          <p:cNvSpPr/>
          <p:nvPr/>
        </p:nvSpPr>
        <p:spPr>
          <a:xfrm>
            <a:off x="488663" y="2678907"/>
            <a:ext cx="3440395" cy="1607355"/>
          </a:xfrm>
          <a:prstGeom prst="roundRect">
            <a:avLst/>
          </a:prstGeom>
          <a:noFill/>
          <a:ln>
            <a:solidFill>
              <a:schemeClr val="tx1">
                <a:lumMod val="40000"/>
                <a:lumOff val="6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lumMod val="50000"/>
                </a:schemeClr>
              </a:solidFill>
            </a:endParaRPr>
          </a:p>
        </p:txBody>
      </p:sp>
      <p:sp>
        <p:nvSpPr>
          <p:cNvPr id="56" name="TextBox 55"/>
          <p:cNvSpPr txBox="1"/>
          <p:nvPr/>
        </p:nvSpPr>
        <p:spPr>
          <a:xfrm>
            <a:off x="1518285" y="4286250"/>
            <a:ext cx="1306195" cy="337185"/>
          </a:xfrm>
          <a:prstGeom prst="rect">
            <a:avLst/>
          </a:prstGeom>
          <a:noFill/>
        </p:spPr>
        <p:txBody>
          <a:bodyPr wrap="square" rtlCol="0">
            <a:spAutoFit/>
          </a:bodyPr>
          <a:lstStyle/>
          <a:p>
            <a:r>
              <a:rPr lang="en-US" altLang="zh-CN" sz="1600" b="1" dirty="0">
                <a:solidFill>
                  <a:schemeClr val="tx1">
                    <a:lumMod val="40000"/>
                    <a:lumOff val="60000"/>
                  </a:schemeClr>
                </a:solidFill>
                <a:ea typeface="微软雅黑" panose="020B0503020204020204" charset="-122"/>
                <a:cs typeface="Calibri" panose="020F0502020204030204" pitchFamily="34" charset="0"/>
              </a:rPr>
              <a:t>Basic System</a:t>
            </a:r>
          </a:p>
        </p:txBody>
      </p:sp>
      <p:sp>
        <p:nvSpPr>
          <p:cNvPr id="57" name="TextBox 56"/>
          <p:cNvSpPr txBox="1"/>
          <p:nvPr/>
        </p:nvSpPr>
        <p:spPr>
          <a:xfrm>
            <a:off x="5323205" y="4286250"/>
            <a:ext cx="2249805" cy="337185"/>
          </a:xfrm>
          <a:prstGeom prst="rect">
            <a:avLst/>
          </a:prstGeom>
          <a:noFill/>
        </p:spPr>
        <p:txBody>
          <a:bodyPr wrap="square" rtlCol="0">
            <a:spAutoFit/>
          </a:bodyPr>
          <a:lstStyle/>
          <a:p>
            <a:pPr lvl="0" algn="l">
              <a:buClrTx/>
              <a:buSzTx/>
              <a:buFontTx/>
            </a:pPr>
            <a:r>
              <a:rPr lang="en-US" altLang="zh-CN" sz="1600" b="1" dirty="0">
                <a:solidFill>
                  <a:schemeClr val="tx1">
                    <a:lumMod val="40000"/>
                    <a:lumOff val="60000"/>
                  </a:schemeClr>
                </a:solidFill>
                <a:ea typeface="微软雅黑" panose="020B0503020204020204" charset="-122"/>
                <a:cs typeface="Calibri" panose="020F0502020204030204" pitchFamily="34" charset="0"/>
                <a:sym typeface="+mn-ea"/>
              </a:rPr>
              <a:t>Extended system</a:t>
            </a:r>
          </a:p>
        </p:txBody>
      </p:sp>
      <p:pic>
        <p:nvPicPr>
          <p:cNvPr id="132098" name="Picture 2"/>
          <p:cNvPicPr>
            <a:picLocks noChangeAspect="1" noChangeArrowheads="1"/>
          </p:cNvPicPr>
          <p:nvPr/>
        </p:nvPicPr>
        <p:blipFill>
          <a:blip r:embed="rId6" cstate="print"/>
          <a:srcRect/>
          <a:stretch>
            <a:fillRect/>
          </a:stretch>
        </p:blipFill>
        <p:spPr bwMode="auto">
          <a:xfrm>
            <a:off x="5358935" y="1090216"/>
            <a:ext cx="1249049" cy="1044344"/>
          </a:xfrm>
          <a:prstGeom prst="rect">
            <a:avLst/>
          </a:prstGeom>
          <a:ln>
            <a:noFill/>
          </a:ln>
          <a:effectLst>
            <a:outerShdw blurRad="292100" dist="139700" dir="2700000" algn="tl" rotWithShape="0">
              <a:srgbClr val="333333">
                <a:alpha val="65000"/>
              </a:srgbClr>
            </a:outerShdw>
          </a:effectLst>
        </p:spPr>
      </p:pic>
      <p:sp>
        <p:nvSpPr>
          <p:cNvPr id="38" name="AutoShape 31"/>
          <p:cNvSpPr>
            <a:spLocks noChangeArrowheads="1"/>
          </p:cNvSpPr>
          <p:nvPr/>
        </p:nvSpPr>
        <p:spPr bwMode="auto">
          <a:xfrm>
            <a:off x="1935284" y="2886524"/>
            <a:ext cx="1875248"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Compartment system</a:t>
            </a:r>
          </a:p>
        </p:txBody>
      </p:sp>
      <p:sp>
        <p:nvSpPr>
          <p:cNvPr id="39" name="AutoShape 31"/>
          <p:cNvSpPr>
            <a:spLocks noChangeArrowheads="1"/>
          </p:cNvSpPr>
          <p:nvPr/>
        </p:nvSpPr>
        <p:spPr bwMode="auto">
          <a:xfrm>
            <a:off x="544725" y="3214692"/>
            <a:ext cx="1232306"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Mast system</a:t>
            </a:r>
          </a:p>
        </p:txBody>
      </p:sp>
      <p:sp>
        <p:nvSpPr>
          <p:cNvPr id="40" name="AutoShape 31"/>
          <p:cNvSpPr>
            <a:spLocks noChangeArrowheads="1"/>
          </p:cNvSpPr>
          <p:nvPr/>
        </p:nvSpPr>
        <p:spPr bwMode="auto">
          <a:xfrm>
            <a:off x="544725" y="3844239"/>
            <a:ext cx="1232306"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Power system</a:t>
            </a:r>
          </a:p>
        </p:txBody>
      </p:sp>
      <p:sp>
        <p:nvSpPr>
          <p:cNvPr id="41" name="AutoShape 31"/>
          <p:cNvSpPr>
            <a:spLocks noChangeArrowheads="1"/>
          </p:cNvSpPr>
          <p:nvPr/>
        </p:nvSpPr>
        <p:spPr bwMode="auto">
          <a:xfrm>
            <a:off x="544725" y="3536163"/>
            <a:ext cx="1232306"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Balance system</a:t>
            </a:r>
          </a:p>
        </p:txBody>
      </p:sp>
      <p:sp>
        <p:nvSpPr>
          <p:cNvPr id="42" name="AutoShape 31"/>
          <p:cNvSpPr>
            <a:spLocks noChangeArrowheads="1"/>
          </p:cNvSpPr>
          <p:nvPr/>
        </p:nvSpPr>
        <p:spPr bwMode="auto">
          <a:xfrm>
            <a:off x="1935284" y="3214692"/>
            <a:ext cx="1875248"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Air-conditioner system</a:t>
            </a:r>
          </a:p>
        </p:txBody>
      </p:sp>
      <p:sp>
        <p:nvSpPr>
          <p:cNvPr id="43" name="AutoShape 31"/>
          <p:cNvSpPr>
            <a:spLocks noChangeArrowheads="1"/>
          </p:cNvSpPr>
          <p:nvPr/>
        </p:nvSpPr>
        <p:spPr bwMode="auto">
          <a:xfrm>
            <a:off x="1935284" y="3536163"/>
            <a:ext cx="1875248"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Surveillance system</a:t>
            </a:r>
          </a:p>
        </p:txBody>
      </p:sp>
      <p:sp>
        <p:nvSpPr>
          <p:cNvPr id="45" name="AutoShape 31"/>
          <p:cNvSpPr>
            <a:spLocks noChangeArrowheads="1"/>
          </p:cNvSpPr>
          <p:nvPr/>
        </p:nvSpPr>
        <p:spPr bwMode="auto">
          <a:xfrm>
            <a:off x="1935284" y="3844239"/>
            <a:ext cx="1875248" cy="232910"/>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Grounding system</a:t>
            </a:r>
          </a:p>
        </p:txBody>
      </p:sp>
      <p:sp>
        <p:nvSpPr>
          <p:cNvPr id="47" name="AutoShape 38"/>
          <p:cNvSpPr>
            <a:spLocks noChangeArrowheads="1"/>
          </p:cNvSpPr>
          <p:nvPr/>
        </p:nvSpPr>
        <p:spPr bwMode="auto">
          <a:xfrm>
            <a:off x="4154741" y="3376141"/>
            <a:ext cx="853652" cy="244808"/>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Trunking</a:t>
            </a:r>
          </a:p>
        </p:txBody>
      </p:sp>
      <p:sp>
        <p:nvSpPr>
          <p:cNvPr id="48" name="AutoShape 38"/>
          <p:cNvSpPr>
            <a:spLocks noChangeArrowheads="1"/>
          </p:cNvSpPr>
          <p:nvPr/>
        </p:nvSpPr>
        <p:spPr bwMode="auto">
          <a:xfrm>
            <a:off x="6988969" y="3308985"/>
            <a:ext cx="1498759" cy="244793"/>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Video Surveillance</a:t>
            </a:r>
          </a:p>
        </p:txBody>
      </p:sp>
      <p:sp>
        <p:nvSpPr>
          <p:cNvPr id="49" name="AutoShape 38"/>
          <p:cNvSpPr>
            <a:spLocks noChangeArrowheads="1"/>
          </p:cNvSpPr>
          <p:nvPr/>
        </p:nvSpPr>
        <p:spPr bwMode="auto">
          <a:xfrm>
            <a:off x="4155218" y="3814712"/>
            <a:ext cx="853652" cy="244808"/>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Shortwave</a:t>
            </a:r>
          </a:p>
        </p:txBody>
      </p:sp>
      <p:sp>
        <p:nvSpPr>
          <p:cNvPr id="50" name="AutoShape 38"/>
          <p:cNvSpPr>
            <a:spLocks noChangeArrowheads="1"/>
          </p:cNvSpPr>
          <p:nvPr/>
        </p:nvSpPr>
        <p:spPr bwMode="auto">
          <a:xfrm>
            <a:off x="5324109" y="3320487"/>
            <a:ext cx="1498188" cy="244808"/>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Infrared warning</a:t>
            </a:r>
          </a:p>
        </p:txBody>
      </p:sp>
      <p:sp>
        <p:nvSpPr>
          <p:cNvPr id="59" name="AutoShape 38"/>
          <p:cNvSpPr>
            <a:spLocks noChangeArrowheads="1"/>
          </p:cNvSpPr>
          <p:nvPr/>
        </p:nvSpPr>
        <p:spPr bwMode="auto">
          <a:xfrm>
            <a:off x="5323999" y="3790474"/>
            <a:ext cx="1498283" cy="270034"/>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Satellite</a:t>
            </a:r>
          </a:p>
        </p:txBody>
      </p:sp>
      <p:sp>
        <p:nvSpPr>
          <p:cNvPr id="60" name="AutoShape 38"/>
          <p:cNvSpPr>
            <a:spLocks noChangeArrowheads="1"/>
          </p:cNvSpPr>
          <p:nvPr/>
        </p:nvSpPr>
        <p:spPr bwMode="auto">
          <a:xfrm>
            <a:off x="5324109" y="2871014"/>
            <a:ext cx="1498188" cy="244808"/>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Center control</a:t>
            </a:r>
          </a:p>
        </p:txBody>
      </p:sp>
      <p:sp>
        <p:nvSpPr>
          <p:cNvPr id="61" name="AutoShape 38"/>
          <p:cNvSpPr>
            <a:spLocks noChangeArrowheads="1"/>
          </p:cNvSpPr>
          <p:nvPr/>
        </p:nvSpPr>
        <p:spPr bwMode="auto">
          <a:xfrm>
            <a:off x="6988969" y="2832735"/>
            <a:ext cx="1498283" cy="275273"/>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Public Network</a:t>
            </a:r>
          </a:p>
        </p:txBody>
      </p:sp>
      <p:sp>
        <p:nvSpPr>
          <p:cNvPr id="3" name="AutoShape 38"/>
          <p:cNvSpPr>
            <a:spLocks noChangeArrowheads="1"/>
          </p:cNvSpPr>
          <p:nvPr/>
        </p:nvSpPr>
        <p:spPr bwMode="auto">
          <a:xfrm>
            <a:off x="6988969" y="3790474"/>
            <a:ext cx="1498759" cy="244793"/>
          </a:xfrm>
          <a:prstGeom prst="roundRect">
            <a:avLst>
              <a:gd name="adj" fmla="val 16667"/>
            </a:avLst>
          </a:prstGeom>
          <a:solidFill>
            <a:schemeClr val="tx1">
              <a:lumMod val="20000"/>
              <a:lumOff val="80000"/>
            </a:schemeClr>
          </a:solidFill>
          <a:ln w="9525" algn="ctr">
            <a:noFill/>
            <a:round/>
          </a:ln>
        </p:spPr>
        <p:txBody>
          <a:bodyPr wrap="none" lIns="67500" tIns="35100" rIns="67500" bIns="35100" anchor="ctr">
            <a:noAutofit/>
          </a:bodyPr>
          <a:lstStyle/>
          <a:p>
            <a:pPr lvl="0" algn="ctr">
              <a:buClrTx/>
              <a:buSzTx/>
              <a:buFontTx/>
            </a:pPr>
            <a:r>
              <a:rPr lang="en-US" altLang="zh-CN" sz="1400" dirty="0">
                <a:solidFill>
                  <a:schemeClr val="tx1">
                    <a:lumMod val="50000"/>
                  </a:schemeClr>
                </a:solidFill>
                <a:ea typeface="微软雅黑" panose="020B0503020204020204" charset="-122"/>
                <a:cs typeface="Calibri" panose="020F0502020204030204" pitchFamily="34" charset="0"/>
                <a:sym typeface="+mn-ea"/>
              </a:rPr>
              <a:t>Video Conference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圆角矩形 67"/>
          <p:cNvSpPr/>
          <p:nvPr/>
        </p:nvSpPr>
        <p:spPr>
          <a:xfrm>
            <a:off x="339090" y="3589655"/>
            <a:ext cx="2025015" cy="139192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9" name="圆角矩形 68"/>
          <p:cNvSpPr/>
          <p:nvPr/>
        </p:nvSpPr>
        <p:spPr>
          <a:xfrm>
            <a:off x="2499995" y="3589655"/>
            <a:ext cx="2025015" cy="139192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0" name="圆角矩形 69"/>
          <p:cNvSpPr/>
          <p:nvPr/>
        </p:nvSpPr>
        <p:spPr>
          <a:xfrm>
            <a:off x="4661535" y="3596640"/>
            <a:ext cx="2025015" cy="138493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1" name="圆角矩形 70"/>
          <p:cNvSpPr/>
          <p:nvPr/>
        </p:nvSpPr>
        <p:spPr>
          <a:xfrm>
            <a:off x="6808470" y="3596640"/>
            <a:ext cx="2025015" cy="139192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7" name="圆角矩形 66"/>
          <p:cNvSpPr/>
          <p:nvPr/>
        </p:nvSpPr>
        <p:spPr>
          <a:xfrm>
            <a:off x="6725920" y="1446530"/>
            <a:ext cx="2025015" cy="1566545"/>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6" name="圆角矩形 65"/>
          <p:cNvSpPr/>
          <p:nvPr/>
        </p:nvSpPr>
        <p:spPr>
          <a:xfrm>
            <a:off x="4598670" y="1446530"/>
            <a:ext cx="2025015" cy="1586865"/>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4" name="圆角矩形 63"/>
          <p:cNvSpPr/>
          <p:nvPr/>
        </p:nvSpPr>
        <p:spPr>
          <a:xfrm>
            <a:off x="2471420" y="1446530"/>
            <a:ext cx="2025015" cy="1570990"/>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56" name="圆角矩形 55"/>
          <p:cNvSpPr/>
          <p:nvPr/>
        </p:nvSpPr>
        <p:spPr>
          <a:xfrm>
            <a:off x="344001" y="1446602"/>
            <a:ext cx="2025000" cy="1573935"/>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 name="标题 1"/>
          <p:cNvSpPr>
            <a:spLocks noGrp="1"/>
          </p:cNvSpPr>
          <p:nvPr>
            <p:ph type="title"/>
          </p:nvPr>
        </p:nvSpPr>
        <p:spPr>
          <a:xfrm>
            <a:off x="264382" y="162846"/>
            <a:ext cx="8513762" cy="723727"/>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Detailed construct of the Basic Systems</a:t>
            </a:r>
          </a:p>
        </p:txBody>
      </p:sp>
      <p:sp>
        <p:nvSpPr>
          <p:cNvPr id="6" name="圆角矩形 5"/>
          <p:cNvSpPr/>
          <p:nvPr/>
        </p:nvSpPr>
        <p:spPr>
          <a:xfrm>
            <a:off x="2537263" y="1010829"/>
            <a:ext cx="1847352" cy="351000"/>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7" name="圆角矩形 6"/>
          <p:cNvSpPr/>
          <p:nvPr/>
        </p:nvSpPr>
        <p:spPr>
          <a:xfrm>
            <a:off x="4795237" y="1010829"/>
            <a:ext cx="1485000" cy="351000"/>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9" name="圆角矩形 8"/>
          <p:cNvSpPr/>
          <p:nvPr/>
        </p:nvSpPr>
        <p:spPr>
          <a:xfrm>
            <a:off x="578859" y="1010829"/>
            <a:ext cx="1485000" cy="351000"/>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10" name="矩形 9"/>
          <p:cNvSpPr>
            <a:spLocks noChangeArrowheads="1"/>
          </p:cNvSpPr>
          <p:nvPr/>
        </p:nvSpPr>
        <p:spPr bwMode="auto">
          <a:xfrm>
            <a:off x="654266" y="1053350"/>
            <a:ext cx="1435537" cy="275590"/>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Vehicle system</a:t>
            </a:r>
          </a:p>
        </p:txBody>
      </p:sp>
      <p:sp>
        <p:nvSpPr>
          <p:cNvPr id="11" name="矩形 10"/>
          <p:cNvSpPr>
            <a:spLocks noChangeArrowheads="1"/>
          </p:cNvSpPr>
          <p:nvPr/>
        </p:nvSpPr>
        <p:spPr bwMode="auto">
          <a:xfrm>
            <a:off x="4878455" y="1053350"/>
            <a:ext cx="1435537" cy="275590"/>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Mast system</a:t>
            </a:r>
          </a:p>
        </p:txBody>
      </p:sp>
      <p:sp>
        <p:nvSpPr>
          <p:cNvPr id="14" name="矩形 13"/>
          <p:cNvSpPr>
            <a:spLocks noChangeArrowheads="1"/>
          </p:cNvSpPr>
          <p:nvPr/>
        </p:nvSpPr>
        <p:spPr bwMode="auto">
          <a:xfrm>
            <a:off x="2529840" y="1053465"/>
            <a:ext cx="1870075" cy="275590"/>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Compartment system</a:t>
            </a:r>
          </a:p>
        </p:txBody>
      </p:sp>
      <p:sp>
        <p:nvSpPr>
          <p:cNvPr id="17" name="TextBox 32"/>
          <p:cNvSpPr txBox="1">
            <a:spLocks noChangeArrowheads="1"/>
          </p:cNvSpPr>
          <p:nvPr/>
        </p:nvSpPr>
        <p:spPr bwMode="auto">
          <a:xfrm>
            <a:off x="395178" y="2164077"/>
            <a:ext cx="2102861"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0" hangingPunct="1">
              <a:lnSpc>
                <a:spcPct val="125000"/>
              </a:lnSpc>
              <a:buClr>
                <a:srgbClr val="3366FF"/>
              </a:buClr>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Support various models and   modifications</a:t>
            </a:r>
          </a:p>
          <a:p>
            <a:pPr eaLnBrk="1" latinLnBrk="0" hangingPunct="1">
              <a:lnSpc>
                <a:spcPct val="125000"/>
              </a:lnSpc>
              <a:buClr>
                <a:srgbClr val="3366FF"/>
              </a:buClr>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Support bulletproof,  explosion-proof modifications</a:t>
            </a:r>
            <a:endParaRPr lang="en-US" altLang="zh-CN" sz="1000" dirty="0">
              <a:solidFill>
                <a:schemeClr val="tx1">
                  <a:lumMod val="50000"/>
                </a:schemeClr>
              </a:solidFill>
              <a:latin typeface="Calibri" panose="020F0502020204030204" pitchFamily="34" charset="0"/>
              <a:ea typeface="微软雅黑" panose="020B0503020204020204" charset="-122"/>
              <a:cs typeface="Calibri" panose="020F0502020204030204" pitchFamily="34" charset="0"/>
            </a:endParaRPr>
          </a:p>
        </p:txBody>
      </p:sp>
      <p:sp>
        <p:nvSpPr>
          <p:cNvPr id="31" name="圆角矩形 30"/>
          <p:cNvSpPr/>
          <p:nvPr/>
        </p:nvSpPr>
        <p:spPr>
          <a:xfrm>
            <a:off x="6943437" y="1017974"/>
            <a:ext cx="1485000" cy="351000"/>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32" name="矩形 31"/>
          <p:cNvSpPr>
            <a:spLocks noChangeArrowheads="1"/>
          </p:cNvSpPr>
          <p:nvPr/>
        </p:nvSpPr>
        <p:spPr bwMode="auto">
          <a:xfrm>
            <a:off x="7033983" y="1060494"/>
            <a:ext cx="1435537" cy="275590"/>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Power system</a:t>
            </a:r>
          </a:p>
        </p:txBody>
      </p:sp>
      <p:sp>
        <p:nvSpPr>
          <p:cNvPr id="19" name="圆角矩形 18"/>
          <p:cNvSpPr/>
          <p:nvPr/>
        </p:nvSpPr>
        <p:spPr>
          <a:xfrm>
            <a:off x="2649220" y="3108960"/>
            <a:ext cx="1485265" cy="370205"/>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20" name="圆角矩形 19"/>
          <p:cNvSpPr/>
          <p:nvPr/>
        </p:nvSpPr>
        <p:spPr>
          <a:xfrm>
            <a:off x="4872355" y="3108325"/>
            <a:ext cx="1485265" cy="371475"/>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22" name="圆角矩形 21"/>
          <p:cNvSpPr/>
          <p:nvPr/>
        </p:nvSpPr>
        <p:spPr>
          <a:xfrm>
            <a:off x="579120" y="3108325"/>
            <a:ext cx="1485265" cy="370840"/>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23" name="矩形 22"/>
          <p:cNvSpPr>
            <a:spLocks noChangeArrowheads="1"/>
          </p:cNvSpPr>
          <p:nvPr/>
        </p:nvSpPr>
        <p:spPr bwMode="auto">
          <a:xfrm>
            <a:off x="579120" y="3145155"/>
            <a:ext cx="1523365" cy="275590"/>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Balance system</a:t>
            </a:r>
          </a:p>
        </p:txBody>
      </p:sp>
      <p:sp>
        <p:nvSpPr>
          <p:cNvPr id="24" name="矩形 23"/>
          <p:cNvSpPr>
            <a:spLocks noChangeArrowheads="1"/>
          </p:cNvSpPr>
          <p:nvPr/>
        </p:nvSpPr>
        <p:spPr bwMode="auto">
          <a:xfrm>
            <a:off x="4927526" y="3164479"/>
            <a:ext cx="1432883" cy="253916"/>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Surveillance system</a:t>
            </a:r>
          </a:p>
        </p:txBody>
      </p:sp>
      <p:sp>
        <p:nvSpPr>
          <p:cNvPr id="27" name="矩形 26"/>
          <p:cNvSpPr>
            <a:spLocks noChangeArrowheads="1"/>
          </p:cNvSpPr>
          <p:nvPr/>
        </p:nvSpPr>
        <p:spPr bwMode="auto">
          <a:xfrm>
            <a:off x="2742501" y="3150509"/>
            <a:ext cx="1432883" cy="253916"/>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fontAlgn="ctr">
              <a:buClr>
                <a:srgbClr val="FF0000"/>
              </a:buClr>
              <a:buSzPct val="70000"/>
              <a:defRPr/>
            </a:pPr>
            <a:r>
              <a:rPr lang="en-US" altLang="zh-CN" sz="1200" dirty="0">
                <a:solidFill>
                  <a:prstClr val="white"/>
                </a:solidFill>
                <a:effectLst/>
                <a:latin typeface="微软雅黑" panose="020B0503020204020204" charset="-122"/>
                <a:ea typeface="微软雅黑" panose="020B0503020204020204" charset="-122"/>
              </a:rPr>
              <a:t>Air-</a:t>
            </a:r>
            <a:r>
              <a:rPr lang="en-US" altLang="zh-CN" sz="1400">
                <a:solidFill>
                  <a:prstClr val="white"/>
                </a:solidFill>
                <a:effectLst/>
                <a:latin typeface="Calibri" panose="020F0502020204030204" pitchFamily="34" charset="0"/>
                <a:ea typeface="微软雅黑" panose="020B0503020204020204" charset="-122"/>
                <a:cs typeface="Calibri" panose="020F0502020204030204" pitchFamily="34" charset="0"/>
              </a:rPr>
              <a:t>conditioner</a:t>
            </a:r>
            <a:endParaRPr lang="en-US" altLang="zh-CN" sz="1200" dirty="0">
              <a:solidFill>
                <a:prstClr val="white"/>
              </a:solidFill>
              <a:effectLst/>
              <a:latin typeface="微软雅黑" panose="020B0503020204020204" charset="-122"/>
              <a:ea typeface="微软雅黑" panose="020B0503020204020204" charset="-122"/>
            </a:endParaRPr>
          </a:p>
          <a:p>
            <a:pPr algn="ctr" fontAlgn="ctr">
              <a:buClr>
                <a:srgbClr val="FF0000"/>
              </a:buClr>
              <a:buSzPct val="70000"/>
              <a:defRPr/>
            </a:pPr>
            <a:r>
              <a:rPr lang="en-US" altLang="zh-CN" sz="1400">
                <a:solidFill>
                  <a:prstClr val="white"/>
                </a:solidFill>
                <a:effectLst/>
                <a:latin typeface="Calibri" panose="020F0502020204030204" pitchFamily="34" charset="0"/>
                <a:ea typeface="微软雅黑" panose="020B0503020204020204" charset="-122"/>
                <a:cs typeface="Calibri" panose="020F0502020204030204" pitchFamily="34" charset="0"/>
              </a:rPr>
              <a:t>system</a:t>
            </a:r>
            <a:endParaRPr lang="en-US" altLang="zh-CN" sz="1400" dirty="0">
              <a:solidFill>
                <a:prstClr val="white"/>
              </a:solidFill>
              <a:effectLst/>
              <a:latin typeface="Calibri" panose="020F0502020204030204" pitchFamily="34" charset="0"/>
              <a:ea typeface="微软雅黑" panose="020B0503020204020204" charset="-122"/>
              <a:cs typeface="Calibri" panose="020F0502020204030204" pitchFamily="34" charset="0"/>
            </a:endParaRPr>
          </a:p>
        </p:txBody>
      </p:sp>
      <p:sp>
        <p:nvSpPr>
          <p:cNvPr id="35" name="圆角矩形 34"/>
          <p:cNvSpPr/>
          <p:nvPr/>
        </p:nvSpPr>
        <p:spPr>
          <a:xfrm>
            <a:off x="6943725" y="3108325"/>
            <a:ext cx="1571625" cy="371475"/>
          </a:xfrm>
          <a:prstGeom prst="roundRect">
            <a:avLst/>
          </a:prstGeom>
          <a:solidFill>
            <a:srgbClr val="3399FF"/>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1200" b="1">
              <a:solidFill>
                <a:prstClr val="white"/>
              </a:solidFill>
              <a:latin typeface="微软雅黑" panose="020B0503020204020204" charset="-122"/>
              <a:ea typeface="微软雅黑" panose="020B0503020204020204" charset="-122"/>
            </a:endParaRPr>
          </a:p>
        </p:txBody>
      </p:sp>
      <p:sp>
        <p:nvSpPr>
          <p:cNvPr id="36" name="矩形 35"/>
          <p:cNvSpPr>
            <a:spLocks noChangeArrowheads="1"/>
          </p:cNvSpPr>
          <p:nvPr/>
        </p:nvSpPr>
        <p:spPr bwMode="auto">
          <a:xfrm>
            <a:off x="6768465" y="3074670"/>
            <a:ext cx="1884680" cy="437515"/>
          </a:xfrm>
          <a:prstGeom prst="rect">
            <a:avLst/>
          </a:prstGeom>
          <a:no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ctr">
              <a:buClr>
                <a:srgbClr val="FF0000"/>
              </a:buClr>
              <a:buSzPct val="70000"/>
              <a:buFontTx/>
              <a:defRPr/>
            </a:pPr>
            <a:r>
              <a:rPr lang="en-US" altLang="zh-CN" sz="1200" dirty="0">
                <a:solidFill>
                  <a:prstClr val="white"/>
                </a:solidFill>
                <a:effectLst/>
                <a:latin typeface="微软雅黑" panose="020B0503020204020204" charset="-122"/>
                <a:ea typeface="微软雅黑" panose="020B0503020204020204" charset="-122"/>
                <a:sym typeface="+mn-ea"/>
              </a:rPr>
              <a:t>Lightning Protection system</a:t>
            </a:r>
          </a:p>
        </p:txBody>
      </p:sp>
      <p:pic>
        <p:nvPicPr>
          <p:cNvPr id="41" name="Picture 4"/>
          <p:cNvPicPr>
            <a:picLocks noChangeAspect="1" noChangeArrowheads="1"/>
          </p:cNvPicPr>
          <p:nvPr/>
        </p:nvPicPr>
        <p:blipFill>
          <a:blip r:embed="rId2" cstate="email"/>
          <a:srcRect/>
          <a:stretch>
            <a:fillRect/>
          </a:stretch>
        </p:blipFill>
        <p:spPr bwMode="auto">
          <a:xfrm>
            <a:off x="519605" y="1607337"/>
            <a:ext cx="857606" cy="573546"/>
          </a:xfrm>
          <a:prstGeom prst="rect">
            <a:avLst/>
          </a:prstGeom>
          <a:ln>
            <a:noFill/>
          </a:ln>
          <a:effectLst>
            <a:outerShdw blurRad="292100" dist="139700" dir="2700000" algn="tl" rotWithShape="0">
              <a:srgbClr val="333333">
                <a:alpha val="65000"/>
              </a:srgbClr>
            </a:outerShdw>
          </a:effectLst>
        </p:spPr>
      </p:pic>
      <p:pic>
        <p:nvPicPr>
          <p:cNvPr id="42" name="图片 41" descr="小型越野车.bmp"/>
          <p:cNvPicPr/>
          <p:nvPr/>
        </p:nvPicPr>
        <p:blipFill>
          <a:blip r:embed="rId3" cstate="email"/>
          <a:stretch>
            <a:fillRect/>
          </a:stretch>
        </p:blipFill>
        <p:spPr>
          <a:xfrm>
            <a:off x="1377211" y="1603475"/>
            <a:ext cx="837335" cy="577409"/>
          </a:xfrm>
          <a:prstGeom prst="rect">
            <a:avLst/>
          </a:prstGeom>
          <a:ln>
            <a:noFill/>
          </a:ln>
          <a:effectLst>
            <a:outerShdw blurRad="292100" dist="139700" dir="2700000" algn="tl" rotWithShape="0">
              <a:srgbClr val="333333">
                <a:alpha val="65000"/>
              </a:srgbClr>
            </a:outerShdw>
          </a:effectLst>
        </p:spPr>
      </p:pic>
      <p:sp>
        <p:nvSpPr>
          <p:cNvPr id="43" name="TextBox 32"/>
          <p:cNvSpPr txBox="1">
            <a:spLocks noChangeArrowheads="1"/>
          </p:cNvSpPr>
          <p:nvPr/>
        </p:nvSpPr>
        <p:spPr bwMode="auto">
          <a:xfrm>
            <a:off x="2463165" y="2157095"/>
            <a:ext cx="2033270" cy="86042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eaLnBrk="1" hangingPunct="1">
              <a:lnSpc>
                <a:spcPct val="125000"/>
              </a:lnSpc>
              <a:buClr>
                <a:srgbClr val="3366FF"/>
              </a:buClr>
              <a:buSzTx/>
              <a:buFont typeface="Arial" panose="020B0604020202020204" pitchFamily="34" charset="0"/>
            </a:pPr>
            <a:r>
              <a:rPr lang="en-US" altLang="zh-CN" sz="1000" dirty="0">
                <a:latin typeface="Calibri" panose="020F0502020204030204" pitchFamily="34" charset="0"/>
                <a:cs typeface="Calibri" panose="020F0502020204030204" pitchFamily="34" charset="0"/>
                <a:sym typeface="+mn-ea"/>
              </a:rPr>
              <a:t>Support self-developed and original compartments</a:t>
            </a:r>
          </a:p>
          <a:p>
            <a:pPr lvl="0" algn="l" eaLnBrk="1" hangingPunct="1">
              <a:lnSpc>
                <a:spcPct val="125000"/>
              </a:lnSpc>
              <a:buClr>
                <a:srgbClr val="3366FF"/>
              </a:buClr>
              <a:buSzTx/>
              <a:buFont typeface="Arial" panose="020B0604020202020204" pitchFamily="34" charset="0"/>
            </a:pPr>
            <a:r>
              <a:rPr lang="en-US" altLang="zh-CN" sz="1000" dirty="0">
                <a:latin typeface="Calibri" panose="020F0502020204030204" pitchFamily="34" charset="0"/>
                <a:cs typeface="Calibri" panose="020F0502020204030204" pitchFamily="34" charset="0"/>
                <a:sym typeface="+mn-ea"/>
              </a:rPr>
              <a:t>Meet device installation and extended requirements</a:t>
            </a:r>
          </a:p>
        </p:txBody>
      </p:sp>
      <p:pic>
        <p:nvPicPr>
          <p:cNvPr id="44" name="Picture 2"/>
          <p:cNvPicPr>
            <a:picLocks noChangeAspect="1" noChangeArrowheads="1"/>
          </p:cNvPicPr>
          <p:nvPr/>
        </p:nvPicPr>
        <p:blipFill>
          <a:blip r:embed="rId4" cstate="email"/>
          <a:srcRect/>
          <a:stretch>
            <a:fillRect/>
          </a:stretch>
        </p:blipFill>
        <p:spPr bwMode="auto">
          <a:xfrm>
            <a:off x="2880563" y="1513289"/>
            <a:ext cx="1209230" cy="667594"/>
          </a:xfrm>
          <a:prstGeom prst="rect">
            <a:avLst/>
          </a:prstGeom>
          <a:ln>
            <a:noFill/>
          </a:ln>
          <a:effectLst>
            <a:outerShdw blurRad="292100" dist="139700" dir="2700000" algn="tl" rotWithShape="0">
              <a:srgbClr val="333333">
                <a:alpha val="65000"/>
              </a:srgbClr>
            </a:outerShdw>
          </a:effectLst>
        </p:spPr>
      </p:pic>
      <p:pic>
        <p:nvPicPr>
          <p:cNvPr id="45" name="Picture 5"/>
          <p:cNvPicPr>
            <a:picLocks noChangeAspect="1" noChangeArrowheads="1"/>
          </p:cNvPicPr>
          <p:nvPr/>
        </p:nvPicPr>
        <p:blipFill>
          <a:blip r:embed="rId5" cstate="email"/>
          <a:srcRect/>
          <a:stretch>
            <a:fillRect/>
          </a:stretch>
        </p:blipFill>
        <p:spPr bwMode="auto">
          <a:xfrm>
            <a:off x="4838246" y="1513289"/>
            <a:ext cx="656889" cy="629833"/>
          </a:xfrm>
          <a:prstGeom prst="rect">
            <a:avLst/>
          </a:prstGeom>
          <a:ln>
            <a:noFill/>
          </a:ln>
          <a:effectLst>
            <a:outerShdw blurRad="292100" dist="139700" dir="2700000" algn="tl" rotWithShape="0">
              <a:srgbClr val="333333">
                <a:alpha val="65000"/>
              </a:srgbClr>
            </a:outerShdw>
          </a:effectLst>
        </p:spPr>
      </p:pic>
      <p:pic>
        <p:nvPicPr>
          <p:cNvPr id="46" name="Picture 7"/>
          <p:cNvPicPr>
            <a:picLocks noChangeAspect="1" noChangeArrowheads="1"/>
          </p:cNvPicPr>
          <p:nvPr/>
        </p:nvPicPr>
        <p:blipFill>
          <a:blip r:embed="rId6" cstate="email"/>
          <a:srcRect/>
          <a:stretch>
            <a:fillRect/>
          </a:stretch>
        </p:blipFill>
        <p:spPr bwMode="auto">
          <a:xfrm>
            <a:off x="5575547" y="1905837"/>
            <a:ext cx="762897" cy="237285"/>
          </a:xfrm>
          <a:prstGeom prst="rect">
            <a:avLst/>
          </a:prstGeom>
          <a:ln>
            <a:noFill/>
          </a:ln>
          <a:effectLst>
            <a:outerShdw blurRad="292100" dist="139700" dir="2700000" algn="tl" rotWithShape="0">
              <a:srgbClr val="333333">
                <a:alpha val="65000"/>
              </a:srgbClr>
            </a:outerShdw>
          </a:effectLst>
        </p:spPr>
      </p:pic>
      <p:pic>
        <p:nvPicPr>
          <p:cNvPr id="47" name="图片 46" descr="08.png"/>
          <p:cNvPicPr>
            <a:picLocks noChangeAspect="1"/>
          </p:cNvPicPr>
          <p:nvPr/>
        </p:nvPicPr>
        <p:blipFill>
          <a:blip r:embed="rId7" cstate="email"/>
          <a:stretch>
            <a:fillRect/>
          </a:stretch>
        </p:blipFill>
        <p:spPr>
          <a:xfrm rot="5400000">
            <a:off x="5809961" y="1346089"/>
            <a:ext cx="320813" cy="628995"/>
          </a:xfrm>
          <a:prstGeom prst="rect">
            <a:avLst/>
          </a:prstGeom>
        </p:spPr>
      </p:pic>
      <p:sp>
        <p:nvSpPr>
          <p:cNvPr id="48" name="TextBox 32"/>
          <p:cNvSpPr txBox="1">
            <a:spLocks noChangeArrowheads="1"/>
          </p:cNvSpPr>
          <p:nvPr/>
        </p:nvSpPr>
        <p:spPr bwMode="auto">
          <a:xfrm>
            <a:off x="4539615" y="2164080"/>
            <a:ext cx="220726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Include lifting mast,  mast attachment and control system</a:t>
            </a:r>
          </a:p>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Can be fitted with feeder,  microwave,  lightning and aviation lights,  etc</a:t>
            </a:r>
          </a:p>
        </p:txBody>
      </p:sp>
      <p:sp>
        <p:nvSpPr>
          <p:cNvPr id="49" name="TextBox 32"/>
          <p:cNvSpPr txBox="1">
            <a:spLocks noChangeArrowheads="1"/>
          </p:cNvSpPr>
          <p:nvPr/>
        </p:nvSpPr>
        <p:spPr bwMode="auto">
          <a:xfrm>
            <a:off x="6711989" y="2143122"/>
            <a:ext cx="2135308" cy="66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Power mode: Mains + generator + backup battery</a:t>
            </a:r>
          </a:p>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DC &amp; AC power distribution </a:t>
            </a:r>
          </a:p>
        </p:txBody>
      </p:sp>
      <p:pic>
        <p:nvPicPr>
          <p:cNvPr id="149506" name="Picture 2"/>
          <p:cNvPicPr>
            <a:picLocks noChangeAspect="1" noChangeArrowheads="1"/>
          </p:cNvPicPr>
          <p:nvPr/>
        </p:nvPicPr>
        <p:blipFill>
          <a:blip r:embed="rId8" cstate="email"/>
          <a:srcRect/>
          <a:stretch>
            <a:fillRect/>
          </a:stretch>
        </p:blipFill>
        <p:spPr bwMode="auto">
          <a:xfrm>
            <a:off x="6875875" y="1553759"/>
            <a:ext cx="691361" cy="627125"/>
          </a:xfrm>
          <a:prstGeom prst="rect">
            <a:avLst/>
          </a:prstGeom>
          <a:noFill/>
          <a:ln w="9525">
            <a:noFill/>
            <a:miter lim="800000"/>
            <a:headEnd/>
            <a:tailEnd/>
          </a:ln>
        </p:spPr>
      </p:pic>
      <p:pic>
        <p:nvPicPr>
          <p:cNvPr id="149507" name="对象 18"/>
          <p:cNvPicPr>
            <a:picLocks noChangeArrowheads="1"/>
          </p:cNvPicPr>
          <p:nvPr/>
        </p:nvPicPr>
        <p:blipFill>
          <a:blip r:embed="rId9" cstate="email">
            <a:clrChange>
              <a:clrFrom>
                <a:srgbClr val="FDFDFD"/>
              </a:clrFrom>
              <a:clrTo>
                <a:srgbClr val="FDFDFD">
                  <a:alpha val="0"/>
                </a:srgbClr>
              </a:clrTo>
            </a:clrChange>
          </a:blip>
          <a:srcRect/>
          <a:stretch>
            <a:fillRect/>
          </a:stretch>
        </p:blipFill>
        <p:spPr bwMode="auto">
          <a:xfrm>
            <a:off x="7598234" y="1500180"/>
            <a:ext cx="917116" cy="680703"/>
          </a:xfrm>
          <a:prstGeom prst="rect">
            <a:avLst/>
          </a:prstGeom>
          <a:noFill/>
          <a:ln w="9525">
            <a:noFill/>
            <a:miter lim="800000"/>
            <a:headEnd/>
            <a:tailEnd/>
          </a:ln>
        </p:spPr>
      </p:pic>
      <p:pic>
        <p:nvPicPr>
          <p:cNvPr id="51" name="Picture 4" descr="10"/>
          <p:cNvPicPr>
            <a:picLocks noChangeAspect="1" noChangeArrowheads="1"/>
          </p:cNvPicPr>
          <p:nvPr/>
        </p:nvPicPr>
        <p:blipFill>
          <a:blip r:embed="rId10" cstate="email"/>
          <a:srcRect/>
          <a:stretch>
            <a:fillRect/>
          </a:stretch>
        </p:blipFill>
        <p:spPr bwMode="auto">
          <a:xfrm>
            <a:off x="815002" y="3589742"/>
            <a:ext cx="488710" cy="709385"/>
          </a:xfrm>
          <a:prstGeom prst="rect">
            <a:avLst/>
          </a:prstGeom>
          <a:noFill/>
          <a:ln w="9525">
            <a:noFill/>
            <a:miter lim="800000"/>
            <a:headEnd/>
            <a:tailEnd/>
          </a:ln>
        </p:spPr>
      </p:pic>
      <p:sp>
        <p:nvSpPr>
          <p:cNvPr id="52" name="TextBox 32"/>
          <p:cNvSpPr txBox="1">
            <a:spLocks noChangeArrowheads="1"/>
          </p:cNvSpPr>
          <p:nvPr/>
        </p:nvSpPr>
        <p:spPr bwMode="auto">
          <a:xfrm>
            <a:off x="339299" y="4261184"/>
            <a:ext cx="2032107" cy="66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lnSpc>
                <a:spcPct val="125000"/>
              </a:lnSpc>
              <a:buClr>
                <a:srgbClr val="3366FF"/>
              </a:buClr>
              <a:buSzTx/>
              <a:buFont typeface="Arial" panose="020B0604020202020204" pitchFamily="34" charset="0"/>
              <a:buChar char="•"/>
            </a:pPr>
            <a:r>
              <a:rPr lang="zh-CN" altLang="en-US" sz="900">
                <a:latin typeface="微软雅黑" panose="020B0503020204020204" charset="-122"/>
                <a:ea typeface="微软雅黑" panose="020B0503020204020204" charset="-122"/>
              </a:rPr>
              <a:t> </a:t>
            </a:r>
            <a:r>
              <a:rPr lang="en-US" altLang="zh-CN" sz="1000" dirty="0">
                <a:latin typeface="Calibri" panose="020F0502020204030204" pitchFamily="34" charset="0"/>
                <a:cs typeface="Calibri" panose="020F0502020204030204" pitchFamily="34" charset="0"/>
              </a:rPr>
              <a:t>Automatic Balancing system</a:t>
            </a:r>
          </a:p>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 A combination of automatic and manual leveling</a:t>
            </a:r>
          </a:p>
        </p:txBody>
      </p:sp>
      <p:pic>
        <p:nvPicPr>
          <p:cNvPr id="149508" name="图片 14" descr="33-10111-7328960"/>
          <p:cNvPicPr>
            <a:picLocks noChangeAspect="1" noChangeArrowheads="1"/>
          </p:cNvPicPr>
          <p:nvPr/>
        </p:nvPicPr>
        <p:blipFill>
          <a:blip r:embed="rId11" cstate="email">
            <a:clrChange>
              <a:clrFrom>
                <a:srgbClr val="FFFFFF"/>
              </a:clrFrom>
              <a:clrTo>
                <a:srgbClr val="FFFFFF">
                  <a:alpha val="0"/>
                </a:srgbClr>
              </a:clrTo>
            </a:clrChange>
          </a:blip>
          <a:srcRect/>
          <a:stretch>
            <a:fillRect/>
          </a:stretch>
        </p:blipFill>
        <p:spPr bwMode="auto">
          <a:xfrm>
            <a:off x="1464447" y="3589742"/>
            <a:ext cx="426496" cy="687233"/>
          </a:xfrm>
          <a:prstGeom prst="rect">
            <a:avLst/>
          </a:prstGeom>
          <a:noFill/>
          <a:ln w="9525">
            <a:noFill/>
            <a:miter lim="800000"/>
            <a:headEnd/>
            <a:tailEnd/>
          </a:ln>
        </p:spPr>
      </p:pic>
      <p:pic>
        <p:nvPicPr>
          <p:cNvPr id="149510" name="图片 15"/>
          <p:cNvPicPr>
            <a:picLocks noChangeAspect="1" noChangeArrowheads="1"/>
          </p:cNvPicPr>
          <p:nvPr/>
        </p:nvPicPr>
        <p:blipFill>
          <a:blip r:embed="rId12" cstate="email"/>
          <a:srcRect/>
          <a:stretch>
            <a:fillRect/>
          </a:stretch>
        </p:blipFill>
        <p:spPr bwMode="auto">
          <a:xfrm>
            <a:off x="3468866" y="3726752"/>
            <a:ext cx="728084" cy="345196"/>
          </a:xfrm>
          <a:prstGeom prst="rect">
            <a:avLst/>
          </a:prstGeom>
          <a:noFill/>
        </p:spPr>
      </p:pic>
      <p:pic>
        <p:nvPicPr>
          <p:cNvPr id="149509" name="图片 16"/>
          <p:cNvPicPr>
            <a:picLocks noChangeAspect="1" noChangeArrowheads="1"/>
          </p:cNvPicPr>
          <p:nvPr/>
        </p:nvPicPr>
        <p:blipFill>
          <a:blip r:embed="rId13" cstate="email"/>
          <a:srcRect/>
          <a:stretch>
            <a:fillRect/>
          </a:stretch>
        </p:blipFill>
        <p:spPr bwMode="auto">
          <a:xfrm>
            <a:off x="2782611" y="3729522"/>
            <a:ext cx="664241" cy="345196"/>
          </a:xfrm>
          <a:prstGeom prst="rect">
            <a:avLst/>
          </a:prstGeom>
          <a:noFill/>
        </p:spPr>
      </p:pic>
      <p:sp>
        <p:nvSpPr>
          <p:cNvPr id="149511" name="Rectangle 7"/>
          <p:cNvSpPr>
            <a:spLocks noChangeArrowheads="1"/>
          </p:cNvSpPr>
          <p:nvPr/>
        </p:nvSpPr>
        <p:spPr bwMode="auto">
          <a:xfrm>
            <a:off x="0" y="162401"/>
            <a:ext cx="264160" cy="83820"/>
          </a:xfrm>
          <a:prstGeom prst="rect">
            <a:avLst/>
          </a:prstGeom>
          <a:noFill/>
          <a:ln w="9525">
            <a:noFill/>
            <a:miter lim="800000"/>
          </a:ln>
          <a:effectLst/>
        </p:spPr>
        <p:txBody>
          <a:bodyPr vert="horz" wrap="none" lIns="68580" tIns="34290" rIns="68580" bIns="34290" numCol="1" anchor="ctr" anchorCtr="0" compatLnSpc="1">
            <a:spAutoFit/>
          </a:bodyPr>
          <a:lstStyle/>
          <a:p>
            <a:endParaRPr lang="zh-CN" altLang="en-US" sz="100"/>
          </a:p>
        </p:txBody>
      </p:sp>
      <p:sp>
        <p:nvSpPr>
          <p:cNvPr id="57" name="TextBox 32"/>
          <p:cNvSpPr txBox="1">
            <a:spLocks noChangeArrowheads="1"/>
          </p:cNvSpPr>
          <p:nvPr/>
        </p:nvSpPr>
        <p:spPr bwMode="auto">
          <a:xfrm>
            <a:off x="2506345" y="4121785"/>
            <a:ext cx="2092325" cy="66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lnSpc>
                <a:spcPct val="125000"/>
              </a:lnSpc>
              <a:buClr>
                <a:srgbClr val="3366FF"/>
              </a:buClr>
              <a:buSzTx/>
              <a:buFont typeface="Arial" panose="020B0604020202020204" pitchFamily="34" charset="0"/>
              <a:buChar char="•"/>
            </a:pPr>
            <a:r>
              <a:rPr lang="zh-CN" altLang="en-US" sz="900" dirty="0">
                <a:solidFill>
                  <a:schemeClr val="tx1">
                    <a:lumMod val="50000"/>
                  </a:schemeClr>
                </a:solidFill>
                <a:latin typeface="微软雅黑" panose="020B0503020204020204" charset="-122"/>
                <a:ea typeface="微软雅黑" panose="020B0503020204020204" charset="-122"/>
              </a:rPr>
              <a:t> </a:t>
            </a:r>
            <a:r>
              <a:rPr lang="en-US" altLang="zh-CN" sz="1000" dirty="0">
                <a:latin typeface="Calibri" panose="020F0502020204030204" pitchFamily="34" charset="0"/>
                <a:cs typeface="Calibri" panose="020F0502020204030204" pitchFamily="34" charset="0"/>
              </a:rPr>
              <a:t>2 vehicle mounted air-conditioners on top,  cooling and heating</a:t>
            </a:r>
          </a:p>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  1+1 backup and working in turn</a:t>
            </a:r>
          </a:p>
        </p:txBody>
      </p:sp>
      <p:sp>
        <p:nvSpPr>
          <p:cNvPr id="58" name="TextBox 32"/>
          <p:cNvSpPr txBox="1">
            <a:spLocks noChangeArrowheads="1"/>
          </p:cNvSpPr>
          <p:nvPr/>
        </p:nvSpPr>
        <p:spPr bwMode="auto">
          <a:xfrm>
            <a:off x="4685030" y="3907155"/>
            <a:ext cx="2057400" cy="105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 Includes monitoring box,  auxiliary sensors and ancillary </a:t>
            </a:r>
          </a:p>
          <a:p>
            <a:pPr algn="l" eaLnBrk="1" hangingPunct="1">
              <a:lnSpc>
                <a:spcPct val="125000"/>
              </a:lnSpc>
              <a:buClr>
                <a:srgbClr val="3366FF"/>
              </a:buClr>
              <a:buSzTx/>
              <a:buFont typeface="Arial" panose="020B0604020202020204" pitchFamily="34" charset="0"/>
            </a:pPr>
            <a:r>
              <a:rPr lang="en-US" altLang="zh-CN" sz="1000" dirty="0">
                <a:latin typeface="Calibri" panose="020F0502020204030204" pitchFamily="34" charset="0"/>
                <a:cs typeface="Calibri" panose="020F0502020204030204" pitchFamily="34" charset="0"/>
              </a:rPr>
              <a:t> Monitoring: Access control,  smog,  flooding,  temperature,  generator failures,  etc</a:t>
            </a:r>
          </a:p>
        </p:txBody>
      </p:sp>
      <p:pic>
        <p:nvPicPr>
          <p:cNvPr id="59" name="Picture 3"/>
          <p:cNvPicPr>
            <a:picLocks noChangeAspect="1" noChangeArrowheads="1"/>
          </p:cNvPicPr>
          <p:nvPr/>
        </p:nvPicPr>
        <p:blipFill>
          <a:blip r:embed="rId14" cstate="email">
            <a:clrChange>
              <a:clrFrom>
                <a:srgbClr val="FFFFFF"/>
              </a:clrFrom>
              <a:clrTo>
                <a:srgbClr val="FFFFFF">
                  <a:alpha val="0"/>
                </a:srgbClr>
              </a:clrTo>
            </a:clrChange>
            <a:lum bright="10000"/>
          </a:blip>
          <a:srcRect/>
          <a:stretch>
            <a:fillRect/>
          </a:stretch>
        </p:blipFill>
        <p:spPr bwMode="auto">
          <a:xfrm>
            <a:off x="4795237" y="3621416"/>
            <a:ext cx="964413" cy="325268"/>
          </a:xfrm>
          <a:prstGeom prst="rect">
            <a:avLst/>
          </a:prstGeom>
          <a:noFill/>
          <a:ln w="9525">
            <a:noFill/>
            <a:miter lim="800000"/>
            <a:headEnd/>
            <a:tailEnd/>
          </a:ln>
          <a:effectLst/>
        </p:spPr>
      </p:pic>
      <p:pic>
        <p:nvPicPr>
          <p:cNvPr id="60" name="图片 59" descr="lylylily2315482328852 复制.png"/>
          <p:cNvPicPr>
            <a:picLocks noChangeAspect="1"/>
          </p:cNvPicPr>
          <p:nvPr/>
        </p:nvPicPr>
        <p:blipFill>
          <a:blip r:embed="rId15" cstate="email"/>
          <a:stretch>
            <a:fillRect/>
          </a:stretch>
        </p:blipFill>
        <p:spPr>
          <a:xfrm>
            <a:off x="5973793" y="3696899"/>
            <a:ext cx="364651" cy="303876"/>
          </a:xfrm>
          <a:prstGeom prst="rect">
            <a:avLst/>
          </a:prstGeom>
        </p:spPr>
      </p:pic>
      <p:cxnSp>
        <p:nvCxnSpPr>
          <p:cNvPr id="61" name="直接连接符 60"/>
          <p:cNvCxnSpPr/>
          <p:nvPr/>
        </p:nvCxnSpPr>
        <p:spPr>
          <a:xfrm>
            <a:off x="5950501" y="3696353"/>
            <a:ext cx="81000" cy="10800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2" name="直接连接符 61"/>
          <p:cNvCxnSpPr/>
          <p:nvPr/>
        </p:nvCxnSpPr>
        <p:spPr>
          <a:xfrm>
            <a:off x="6150238" y="3605502"/>
            <a:ext cx="0" cy="13500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3" name="直接连接符 62"/>
          <p:cNvCxnSpPr/>
          <p:nvPr/>
        </p:nvCxnSpPr>
        <p:spPr>
          <a:xfrm flipH="1">
            <a:off x="6280595" y="3677020"/>
            <a:ext cx="135000" cy="10800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pic>
        <p:nvPicPr>
          <p:cNvPr id="149512" name="Picture 8"/>
          <p:cNvPicPr>
            <a:picLocks noChangeAspect="1" noChangeArrowheads="1"/>
          </p:cNvPicPr>
          <p:nvPr/>
        </p:nvPicPr>
        <p:blipFill>
          <a:blip r:embed="rId16" cstate="email"/>
          <a:srcRect/>
          <a:stretch>
            <a:fillRect/>
          </a:stretch>
        </p:blipFill>
        <p:spPr bwMode="auto">
          <a:xfrm>
            <a:off x="7308920" y="3655371"/>
            <a:ext cx="1067154" cy="411033"/>
          </a:xfrm>
          <a:prstGeom prst="rect">
            <a:avLst/>
          </a:prstGeom>
          <a:noFill/>
          <a:ln w="9525">
            <a:noFill/>
            <a:miter lim="800000"/>
            <a:headEnd/>
            <a:tailEnd/>
          </a:ln>
        </p:spPr>
      </p:pic>
      <p:sp>
        <p:nvSpPr>
          <p:cNvPr id="65" name="TextBox 32"/>
          <p:cNvSpPr txBox="1">
            <a:spLocks noChangeArrowheads="1"/>
          </p:cNvSpPr>
          <p:nvPr/>
        </p:nvSpPr>
        <p:spPr bwMode="auto">
          <a:xfrm>
            <a:off x="6781800" y="4058285"/>
            <a:ext cx="216789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 B+C level lighting protection device</a:t>
            </a:r>
          </a:p>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 C level distribution box</a:t>
            </a:r>
          </a:p>
          <a:p>
            <a:pPr algn="l" eaLnBrk="1" hangingPunct="1">
              <a:lnSpc>
                <a:spcPct val="125000"/>
              </a:lnSpc>
              <a:buClr>
                <a:srgbClr val="3366FF"/>
              </a:buClr>
              <a:buSzTx/>
              <a:buFont typeface="Arial" panose="020B0604020202020204" pitchFamily="34" charset="0"/>
              <a:buChar char="•"/>
            </a:pPr>
            <a:r>
              <a:rPr lang="en-US" altLang="zh-CN" sz="1000" dirty="0">
                <a:latin typeface="Calibri" panose="020F0502020204030204" pitchFamily="34" charset="0"/>
                <a:cs typeface="Calibri" panose="020F0502020204030204" pitchFamily="34" charset="0"/>
              </a:rPr>
              <a:t>  line lightning protection ,  grounding copper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568325" y="3427730"/>
            <a:ext cx="3653155" cy="1507559"/>
          </a:xfrm>
          <a:prstGeom prst="roundRect">
            <a:avLst/>
          </a:prstGeom>
          <a:solidFill>
            <a:schemeClr val="accent2">
              <a:lumMod val="60000"/>
              <a:lumOff val="40000"/>
            </a:schemeClr>
          </a:solidFill>
          <a:effectLst/>
          <a:scene3d>
            <a:camera prst="orthographicFront"/>
            <a:lightRig rig="threePt" dir="t"/>
          </a:scene3d>
          <a:sp3d/>
        </p:spPr>
        <p:txBody>
          <a:bodyPr wrap="square">
            <a:spAutoFit/>
          </a:bodyPr>
          <a:lstStyle/>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p:txBody>
      </p:sp>
      <p:sp>
        <p:nvSpPr>
          <p:cNvPr id="243" name="圆角矩形 242"/>
          <p:cNvSpPr/>
          <p:nvPr/>
        </p:nvSpPr>
        <p:spPr>
          <a:xfrm>
            <a:off x="4465955" y="3427730"/>
            <a:ext cx="2907030" cy="1554203"/>
          </a:xfrm>
          <a:prstGeom prst="roundRect">
            <a:avLst/>
          </a:prstGeom>
          <a:solidFill>
            <a:schemeClr val="accent2">
              <a:lumMod val="60000"/>
              <a:lumOff val="40000"/>
            </a:schemeClr>
          </a:solidFill>
          <a:effectLst/>
          <a:scene3d>
            <a:camera prst="orthographicFront"/>
            <a:lightRig rig="threePt" dir="t"/>
          </a:scene3d>
          <a:sp3d/>
        </p:spPr>
        <p:txBody>
          <a:bodyPr wrap="square">
            <a:spAutoFit/>
          </a:bodyPr>
          <a:lstStyle/>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p:txBody>
      </p:sp>
      <p:sp>
        <p:nvSpPr>
          <p:cNvPr id="242" name="圆角矩形 241"/>
          <p:cNvSpPr/>
          <p:nvPr/>
        </p:nvSpPr>
        <p:spPr>
          <a:xfrm>
            <a:off x="4443730" y="849630"/>
            <a:ext cx="2909570" cy="1831340"/>
          </a:xfrm>
          <a:prstGeom prst="roundRect">
            <a:avLst/>
          </a:prstGeom>
          <a:solidFill>
            <a:schemeClr val="accent2">
              <a:lumMod val="60000"/>
              <a:lumOff val="40000"/>
            </a:schemeClr>
          </a:solidFill>
          <a:effectLst/>
          <a:scene3d>
            <a:camera prst="orthographicFront"/>
            <a:lightRig rig="threePt" dir="t"/>
          </a:scene3d>
          <a:sp3d/>
        </p:spPr>
        <p:txBody>
          <a:bodyPr>
            <a:spAutoFit/>
          </a:bodyPr>
          <a:lstStyle/>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p:txBody>
      </p:sp>
      <p:sp>
        <p:nvSpPr>
          <p:cNvPr id="7" name="圆角矩形 6"/>
          <p:cNvSpPr/>
          <p:nvPr/>
        </p:nvSpPr>
        <p:spPr>
          <a:xfrm>
            <a:off x="568325" y="798195"/>
            <a:ext cx="3653155" cy="1920240"/>
          </a:xfrm>
          <a:prstGeom prst="roundRect">
            <a:avLst/>
          </a:prstGeom>
          <a:solidFill>
            <a:schemeClr val="accent2">
              <a:lumMod val="60000"/>
              <a:lumOff val="40000"/>
            </a:schemeClr>
          </a:solidFill>
          <a:effectLst/>
          <a:scene3d>
            <a:camera prst="orthographicFront"/>
            <a:lightRig rig="threePt" dir="t"/>
          </a:scene3d>
          <a:sp3d/>
        </p:spPr>
        <p:txBody>
          <a:bodyPr>
            <a:spAutoFit/>
          </a:bodyPr>
          <a:lstStyle/>
          <a:p>
            <a:pPr algn="ctr" fontAlgn="auto">
              <a:spcBef>
                <a:spcPts val="0"/>
              </a:spcBef>
              <a:spcAft>
                <a:spcPts val="0"/>
              </a:spcAft>
              <a:defRPr/>
            </a:pPr>
            <a:endParaRPr lang="en-US" altLang="zh-CN" sz="1400">
              <a:solidFill>
                <a:prstClr val="white"/>
              </a:solidFill>
              <a:effectLst>
                <a:reflection blurRad="6350" stA="50000" endA="300" endPos="50000" dist="60007" dir="5400000" sy="-100000" algn="bl" rotWithShape="0"/>
              </a:effectLst>
              <a:ea typeface="微软雅黑" panose="020B0503020204020204" charset="-122"/>
              <a:cs typeface="Calibri" panose="020F0502020204030204" pitchFamily="34" charset="0"/>
            </a:endParaRPr>
          </a:p>
        </p:txBody>
      </p:sp>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13</a:t>
            </a:fld>
            <a:endParaRPr lang="zh-CN" altLang="en-US" sz="100"/>
          </a:p>
        </p:txBody>
      </p:sp>
      <p:cxnSp>
        <p:nvCxnSpPr>
          <p:cNvPr id="6" name="直接连接符 5"/>
          <p:cNvCxnSpPr/>
          <p:nvPr/>
        </p:nvCxnSpPr>
        <p:spPr>
          <a:xfrm rot="16200000" flipH="1">
            <a:off x="2508679" y="2892620"/>
            <a:ext cx="374929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48005" y="3071495"/>
            <a:ext cx="6871970" cy="254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Rectangle 13"/>
          <p:cNvSpPr>
            <a:spLocks noChangeArrowheads="1"/>
          </p:cNvSpPr>
          <p:nvPr/>
        </p:nvSpPr>
        <p:spPr bwMode="auto">
          <a:xfrm>
            <a:off x="2589530" y="3528695"/>
            <a:ext cx="1753870" cy="1513205"/>
          </a:xfrm>
          <a:prstGeom prst="rect">
            <a:avLst/>
          </a:prstGeom>
          <a:noFill/>
          <a:ln w="9525">
            <a:noFill/>
            <a:miter lim="800000"/>
          </a:ln>
        </p:spPr>
        <p:txBody>
          <a:bodyPr/>
          <a:lstStyle/>
          <a:p>
            <a:pPr marL="342900" indent="-342900" algn="l">
              <a:spcBef>
                <a:spcPct val="20000"/>
              </a:spcBef>
              <a:buClr>
                <a:schemeClr val="tx2"/>
              </a:buClr>
              <a:buSzPct val="80000"/>
            </a:pPr>
            <a:r>
              <a:rPr lang="en-US" altLang="zh-CN" sz="1200" b="1" dirty="0">
                <a:ea typeface="微软雅黑" panose="020B0503020204020204" charset="-122"/>
                <a:cs typeface="Calibri" panose="020F0502020204030204" pitchFamily="34" charset="0"/>
              </a:rPr>
              <a:t>Emergency vehicle base</a:t>
            </a:r>
          </a:p>
          <a:p>
            <a:pPr marL="342900" indent="-342900" algn="l">
              <a:spcBef>
                <a:spcPct val="20000"/>
              </a:spcBef>
              <a:buClr>
                <a:schemeClr val="tx2"/>
              </a:buClr>
              <a:buSzPct val="80000"/>
            </a:pPr>
            <a:r>
              <a:rPr lang="en-US" altLang="zh-CN" sz="1200" b="1" dirty="0">
                <a:ea typeface="微软雅黑" panose="020B0503020204020204" charset="-122"/>
                <a:cs typeface="Calibri" panose="020F0502020204030204" pitchFamily="34" charset="0"/>
              </a:rPr>
              <a:t>station product series</a:t>
            </a:r>
            <a:endParaRPr lang="en-US" altLang="zh-CN" sz="1000" dirty="0">
              <a:solidFill>
                <a:schemeClr val="tx1"/>
              </a:solidFill>
              <a:ea typeface="微软雅黑" panose="020B0503020204020204" charset="-122"/>
              <a:cs typeface="Calibri" panose="020F0502020204030204" pitchFamily="34" charset="0"/>
            </a:endParaRPr>
          </a:p>
          <a:p>
            <a:pPr marL="342900" indent="-342900" algn="l">
              <a:spcBef>
                <a:spcPct val="20000"/>
              </a:spcBef>
              <a:buClr>
                <a:schemeClr val="tx2"/>
              </a:buClr>
              <a:buSzPct val="80000"/>
              <a:buFont typeface="Arial" panose="020B0604020202020204" pitchFamily="34" charset="0"/>
              <a:buChar char="•"/>
            </a:pPr>
            <a:r>
              <a:rPr lang="en-US" altLang="zh-CN" sz="1000" dirty="0">
                <a:solidFill>
                  <a:schemeClr val="tx1"/>
                </a:solidFill>
                <a:ea typeface="微软雅黑" panose="020B0503020204020204" charset="-122"/>
                <a:cs typeface="Calibri" panose="020F0502020204030204" pitchFamily="34" charset="0"/>
              </a:rPr>
              <a:t>C/G/U/L </a:t>
            </a:r>
            <a:r>
              <a:rPr lang="en-US" altLang="zh-CN" sz="1000" dirty="0">
                <a:ea typeface="微软雅黑" panose="020B0503020204020204" charset="-122"/>
                <a:cs typeface="Calibri" panose="020F0502020204030204" pitchFamily="34" charset="0"/>
              </a:rPr>
              <a:t>combination</a:t>
            </a:r>
            <a:endParaRPr lang="en-US" altLang="zh-CN" sz="1000" dirty="0">
              <a:solidFill>
                <a:schemeClr val="tx1"/>
              </a:solidFill>
              <a:ea typeface="微软雅黑" panose="020B0503020204020204" charset="-122"/>
              <a:cs typeface="Calibri" panose="020F0502020204030204" pitchFamily="34" charset="0"/>
            </a:endParaRPr>
          </a:p>
          <a:p>
            <a:pPr marL="342900" indent="-342900" algn="l">
              <a:spcBef>
                <a:spcPct val="20000"/>
              </a:spcBef>
              <a:buClr>
                <a:schemeClr val="tx2"/>
              </a:buClr>
              <a:buSzPct val="80000"/>
              <a:buFont typeface="Arial" panose="020B0604020202020204" pitchFamily="34" charset="0"/>
              <a:buChar char="•"/>
            </a:pPr>
            <a:r>
              <a:rPr lang="en-US" altLang="zh-CN" sz="1000" dirty="0">
                <a:solidFill>
                  <a:schemeClr val="tx1"/>
                </a:solidFill>
                <a:ea typeface="微软雅黑" panose="020B0503020204020204" charset="-122"/>
                <a:cs typeface="Calibri" panose="020F0502020204030204" pitchFamily="34" charset="0"/>
              </a:rPr>
              <a:t>850/900/1800/1900/2100MHz</a:t>
            </a:r>
          </a:p>
          <a:p>
            <a:pPr marL="342900" indent="-342900" algn="l">
              <a:spcBef>
                <a:spcPct val="20000"/>
              </a:spcBef>
              <a:buClr>
                <a:schemeClr val="tx2"/>
              </a:buClr>
              <a:buSzPct val="80000"/>
              <a:buFont typeface="Arial" panose="020B0604020202020204" pitchFamily="34" charset="0"/>
              <a:buChar char="•"/>
            </a:pPr>
            <a:r>
              <a:rPr lang="en-US" altLang="zh-CN" sz="1000" dirty="0">
                <a:solidFill>
                  <a:schemeClr val="tx1"/>
                </a:solidFill>
                <a:ea typeface="微软雅黑" panose="020B0503020204020204" charset="-122"/>
                <a:cs typeface="Calibri" panose="020F0502020204030204" pitchFamily="34" charset="0"/>
              </a:rPr>
              <a:t>S111 – S12/12/12</a:t>
            </a:r>
          </a:p>
          <a:p>
            <a:pPr marL="342900" indent="-342900" algn="l">
              <a:spcBef>
                <a:spcPct val="20000"/>
              </a:spcBef>
              <a:buClr>
                <a:schemeClr val="tx2"/>
              </a:buClr>
              <a:buSzPct val="80000"/>
              <a:buFont typeface="Arial" panose="020B0604020202020204" pitchFamily="34" charset="0"/>
              <a:buChar char="•"/>
            </a:pPr>
            <a:r>
              <a:rPr lang="en-US" altLang="zh-CN" sz="1000" dirty="0">
                <a:solidFill>
                  <a:schemeClr val="tx1"/>
                </a:solidFill>
                <a:ea typeface="微软雅黑" panose="020B0503020204020204" charset="-122"/>
                <a:cs typeface="Calibri" panose="020F0502020204030204" pitchFamily="34" charset="0"/>
              </a:rPr>
              <a:t>1T2R / 2T4R</a:t>
            </a:r>
          </a:p>
        </p:txBody>
      </p:sp>
      <p:pic>
        <p:nvPicPr>
          <p:cNvPr id="12" name="Picture 3" descr="未命名"/>
          <p:cNvPicPr>
            <a:picLocks noChangeAspect="1" noChangeArrowheads="1"/>
          </p:cNvPicPr>
          <p:nvPr/>
        </p:nvPicPr>
        <p:blipFill>
          <a:blip r:embed="rId2" cstate="email"/>
          <a:srcRect/>
          <a:stretch>
            <a:fillRect/>
          </a:stretch>
        </p:blipFill>
        <p:spPr bwMode="auto">
          <a:xfrm>
            <a:off x="682164" y="3621286"/>
            <a:ext cx="493205" cy="859967"/>
          </a:xfrm>
          <a:prstGeom prst="rect">
            <a:avLst/>
          </a:prstGeom>
          <a:noFill/>
          <a:ln w="9525">
            <a:noFill/>
            <a:miter lim="800000"/>
            <a:headEnd/>
            <a:tailEnd/>
          </a:ln>
        </p:spPr>
      </p:pic>
      <p:pic>
        <p:nvPicPr>
          <p:cNvPr id="13" name="Picture 8"/>
          <p:cNvPicPr>
            <a:picLocks noChangeAspect="1" noChangeArrowheads="1"/>
          </p:cNvPicPr>
          <p:nvPr/>
        </p:nvPicPr>
        <p:blipFill>
          <a:blip r:embed="rId3" cstate="email"/>
          <a:srcRect/>
          <a:stretch>
            <a:fillRect/>
          </a:stretch>
        </p:blipFill>
        <p:spPr bwMode="auto">
          <a:xfrm>
            <a:off x="1347474" y="3526929"/>
            <a:ext cx="540060" cy="958454"/>
          </a:xfrm>
          <a:prstGeom prst="rect">
            <a:avLst/>
          </a:prstGeom>
          <a:noFill/>
          <a:ln w="9525">
            <a:noFill/>
            <a:miter lim="800000"/>
            <a:headEnd/>
            <a:tailEnd/>
          </a:ln>
        </p:spPr>
      </p:pic>
      <p:pic>
        <p:nvPicPr>
          <p:cNvPr id="14" name="Picture 11"/>
          <p:cNvPicPr>
            <a:picLocks noChangeAspect="1" noChangeArrowheads="1"/>
          </p:cNvPicPr>
          <p:nvPr/>
        </p:nvPicPr>
        <p:blipFill>
          <a:blip r:embed="rId4" cstate="email"/>
          <a:srcRect/>
          <a:stretch>
            <a:fillRect/>
          </a:stretch>
        </p:blipFill>
        <p:spPr bwMode="auto">
          <a:xfrm>
            <a:off x="1990590" y="3541444"/>
            <a:ext cx="486054" cy="927921"/>
          </a:xfrm>
          <a:prstGeom prst="rect">
            <a:avLst/>
          </a:prstGeom>
          <a:noFill/>
          <a:ln w="9525">
            <a:noFill/>
            <a:miter lim="800000"/>
            <a:headEnd/>
            <a:tailEnd/>
          </a:ln>
          <a:effectLst/>
        </p:spPr>
      </p:pic>
      <p:sp>
        <p:nvSpPr>
          <p:cNvPr id="15" name="Rectangle 3"/>
          <p:cNvSpPr txBox="1">
            <a:spLocks noChangeArrowheads="1"/>
          </p:cNvSpPr>
          <p:nvPr/>
        </p:nvSpPr>
        <p:spPr bwMode="auto">
          <a:xfrm>
            <a:off x="657630" y="4571692"/>
            <a:ext cx="756084" cy="304800"/>
          </a:xfrm>
          <a:prstGeom prst="rect">
            <a:avLst/>
          </a:prstGeom>
          <a:noFill/>
          <a:ln w="9525">
            <a:noFill/>
            <a:miter lim="800000"/>
          </a:ln>
        </p:spPr>
        <p:txBody>
          <a:bodyPr vert="horz" wrap="square" lIns="13500" tIns="34290" rIns="13500" bIns="34290" numCol="1" anchor="ctr" anchorCtr="0" compatLnSpc="1"/>
          <a:lstStyle/>
          <a:p>
            <a:pPr marL="342900" marR="0" lvl="0" indent="-342900"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lang="en-US" altLang="zh-CN" sz="1000" kern="0" dirty="0">
                <a:solidFill>
                  <a:schemeClr val="tx1">
                    <a:lumMod val="75000"/>
                  </a:schemeClr>
                </a:solidFill>
                <a:ea typeface="微软雅黑" panose="020B0503020204020204" charset="-122"/>
                <a:cs typeface="Calibri" panose="020F0502020204030204" pitchFamily="34" charset="0"/>
              </a:rPr>
              <a:t>Distributed</a:t>
            </a:r>
          </a:p>
          <a:p>
            <a:pPr marL="342900" marR="0" lvl="0" indent="-342900"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lang="en-US" altLang="zh-CN" sz="1000" kern="0" dirty="0">
                <a:solidFill>
                  <a:schemeClr val="tx1">
                    <a:lumMod val="75000"/>
                  </a:schemeClr>
                </a:solidFill>
                <a:ea typeface="微软雅黑" panose="020B0503020204020204" charset="-122"/>
                <a:cs typeface="Calibri" panose="020F0502020204030204" pitchFamily="34" charset="0"/>
              </a:rPr>
              <a:t>BTS BS8700</a:t>
            </a:r>
            <a:endParaRPr kumimoji="0" lang="en-US" altLang="zh-CN" sz="1000" b="0" i="0" u="none" strike="noStrike" kern="0" cap="none" spc="0" normalizeH="0" baseline="0" noProof="0" dirty="0">
              <a:ln>
                <a:noFill/>
              </a:ln>
              <a:solidFill>
                <a:schemeClr val="tx1">
                  <a:lumMod val="75000"/>
                </a:schemeClr>
              </a:solidFill>
              <a:effectLst/>
              <a:uLnTx/>
              <a:uFillTx/>
              <a:ea typeface="微软雅黑" panose="020B0503020204020204" charset="-122"/>
              <a:cs typeface="Calibri" panose="020F0502020204030204" pitchFamily="34" charset="0"/>
            </a:endParaRPr>
          </a:p>
        </p:txBody>
      </p:sp>
      <p:sp>
        <p:nvSpPr>
          <p:cNvPr id="16" name="Rectangle 3"/>
          <p:cNvSpPr txBox="1">
            <a:spLocks noChangeArrowheads="1"/>
          </p:cNvSpPr>
          <p:nvPr/>
        </p:nvSpPr>
        <p:spPr bwMode="auto">
          <a:xfrm>
            <a:off x="1382010" y="4574146"/>
            <a:ext cx="756083" cy="304800"/>
          </a:xfrm>
          <a:prstGeom prst="rect">
            <a:avLst/>
          </a:prstGeom>
          <a:noFill/>
          <a:ln w="9525">
            <a:noFill/>
            <a:miter lim="800000"/>
          </a:ln>
        </p:spPr>
        <p:txBody>
          <a:bodyPr vert="horz" wrap="square" lIns="13500" tIns="34290" rIns="13500" bIns="34290" numCol="1" anchor="ctr" anchorCtr="0" compatLnSpc="1"/>
          <a:lstStyle/>
          <a:p>
            <a:pPr marL="342900" marR="0" lvl="0" indent="-342900" algn="l"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lang="en-US" altLang="zh-CN" sz="1000" kern="0" dirty="0">
                <a:solidFill>
                  <a:schemeClr val="tx1">
                    <a:lumMod val="75000"/>
                  </a:schemeClr>
                </a:solidFill>
                <a:ea typeface="微软雅黑" panose="020B0503020204020204" charset="-122"/>
                <a:cs typeface="Calibri" panose="020F0502020204030204" pitchFamily="34" charset="0"/>
              </a:rPr>
              <a:t>Micro BTS</a:t>
            </a:r>
            <a:endParaRPr kumimoji="0" lang="en-US" altLang="zh-CN" sz="1000" b="0" i="0" u="none" strike="noStrike" kern="0" cap="none" spc="0" normalizeH="0" baseline="0" dirty="0">
              <a:solidFill>
                <a:schemeClr val="tx1">
                  <a:lumMod val="75000"/>
                </a:schemeClr>
              </a:solidFill>
              <a:ea typeface="微软雅黑" panose="020B0503020204020204" charset="-122"/>
              <a:cs typeface="Calibri" panose="020F0502020204030204" pitchFamily="34" charset="0"/>
            </a:endParaRPr>
          </a:p>
          <a:p>
            <a:pPr marL="342900" marR="0" lvl="0" indent="-342900" algn="l"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lang="en-US" altLang="zh-CN" sz="1000" kern="0" dirty="0">
                <a:solidFill>
                  <a:schemeClr val="tx1">
                    <a:lumMod val="75000"/>
                  </a:schemeClr>
                </a:solidFill>
                <a:ea typeface="微软雅黑" panose="020B0503020204020204" charset="-122"/>
                <a:cs typeface="Calibri" panose="020F0502020204030204" pitchFamily="34" charset="0"/>
              </a:rPr>
              <a:t>BS8906</a:t>
            </a:r>
            <a:endParaRPr kumimoji="0" lang="en-US" altLang="zh-CN" sz="1000" b="0" i="0" u="none" strike="noStrike" kern="0" cap="none" spc="0" normalizeH="0" baseline="0" dirty="0">
              <a:solidFill>
                <a:schemeClr val="tx1">
                  <a:lumMod val="75000"/>
                </a:schemeClr>
              </a:solidFill>
              <a:ea typeface="微软雅黑" panose="020B0503020204020204" charset="-122"/>
              <a:cs typeface="Calibri" panose="020F0502020204030204" pitchFamily="34" charset="0"/>
            </a:endParaRPr>
          </a:p>
        </p:txBody>
      </p:sp>
      <p:sp>
        <p:nvSpPr>
          <p:cNvPr id="17" name="Rectangle 3"/>
          <p:cNvSpPr txBox="1">
            <a:spLocks noChangeArrowheads="1"/>
          </p:cNvSpPr>
          <p:nvPr/>
        </p:nvSpPr>
        <p:spPr bwMode="auto">
          <a:xfrm>
            <a:off x="2020062" y="4565342"/>
            <a:ext cx="756083" cy="304800"/>
          </a:xfrm>
          <a:prstGeom prst="rect">
            <a:avLst/>
          </a:prstGeom>
          <a:noFill/>
          <a:ln w="9525">
            <a:noFill/>
            <a:miter lim="800000"/>
          </a:ln>
        </p:spPr>
        <p:txBody>
          <a:bodyPr vert="horz" wrap="square" lIns="13500" tIns="34290" rIns="13500" bIns="34290" numCol="1" anchor="ctr" anchorCtr="0" compatLnSpc="1"/>
          <a:lstStyle/>
          <a:p>
            <a:pPr marL="342900" marR="0" lvl="0" indent="-342900" algn="l"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lang="en-US" altLang="zh-CN" sz="1000" kern="0" dirty="0">
                <a:solidFill>
                  <a:schemeClr val="tx1">
                    <a:lumMod val="75000"/>
                  </a:schemeClr>
                </a:solidFill>
                <a:ea typeface="微软雅黑" panose="020B0503020204020204" charset="-122"/>
                <a:cs typeface="Calibri" panose="020F0502020204030204" pitchFamily="34" charset="0"/>
              </a:rPr>
              <a:t>Macro</a:t>
            </a:r>
          </a:p>
          <a:p>
            <a:pPr marL="342900" marR="0" lvl="0" indent="-342900" algn="l"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kumimoji="0" lang="en-US" altLang="zh-CN" sz="1000" b="0" i="0" u="none" strike="noStrike" kern="0" cap="none" spc="0" normalizeH="0" baseline="0" dirty="0">
                <a:solidFill>
                  <a:schemeClr val="tx1">
                    <a:lumMod val="75000"/>
                  </a:schemeClr>
                </a:solidFill>
                <a:ea typeface="微软雅黑" panose="020B0503020204020204" charset="-122"/>
                <a:cs typeface="Calibri" panose="020F0502020204030204" pitchFamily="34" charset="0"/>
              </a:rPr>
              <a:t>BTS </a:t>
            </a:r>
            <a:r>
              <a:rPr lang="en-US" altLang="zh-CN" sz="1000" kern="0" dirty="0">
                <a:solidFill>
                  <a:schemeClr val="tx1">
                    <a:lumMod val="75000"/>
                  </a:schemeClr>
                </a:solidFill>
                <a:ea typeface="微软雅黑" panose="020B0503020204020204" charset="-122"/>
                <a:cs typeface="Calibri" panose="020F0502020204030204" pitchFamily="34" charset="0"/>
              </a:rPr>
              <a:t>BS8800</a:t>
            </a:r>
            <a:endParaRPr kumimoji="0" lang="en-US" altLang="zh-CN" sz="1000" b="0" i="0" u="none" strike="noStrike" kern="0" cap="none" spc="0" normalizeH="0" baseline="0" dirty="0">
              <a:solidFill>
                <a:schemeClr val="tx1">
                  <a:lumMod val="75000"/>
                </a:schemeClr>
              </a:solidFill>
              <a:ea typeface="微软雅黑" panose="020B0503020204020204" charset="-122"/>
              <a:cs typeface="Calibri" panose="020F0502020204030204" pitchFamily="34" charset="0"/>
            </a:endParaRPr>
          </a:p>
        </p:txBody>
      </p:sp>
      <p:sp>
        <p:nvSpPr>
          <p:cNvPr id="18" name="Rectangle 13"/>
          <p:cNvSpPr>
            <a:spLocks noChangeArrowheads="1"/>
          </p:cNvSpPr>
          <p:nvPr/>
        </p:nvSpPr>
        <p:spPr bwMode="auto">
          <a:xfrm>
            <a:off x="7353935" y="3328035"/>
            <a:ext cx="1847215" cy="1296035"/>
          </a:xfrm>
          <a:prstGeom prst="rect">
            <a:avLst/>
          </a:prstGeom>
          <a:noFill/>
          <a:ln w="9525">
            <a:noFill/>
            <a:miter lim="800000"/>
          </a:ln>
        </p:spPr>
        <p:txBody>
          <a:bodyPr/>
          <a:lstStyle/>
          <a:p>
            <a:pPr marL="342900" indent="-342900" algn="l">
              <a:spcBef>
                <a:spcPct val="20000"/>
              </a:spcBef>
              <a:buClr>
                <a:schemeClr val="tx2"/>
              </a:buClr>
              <a:buSzPct val="80000"/>
            </a:pPr>
            <a:endParaRPr lang="en-US" altLang="zh-CN" sz="900" b="1" dirty="0">
              <a:solidFill>
                <a:schemeClr val="tx1"/>
              </a:solidFill>
              <a:latin typeface="微软雅黑" panose="020B0503020204020204" charset="-122"/>
              <a:ea typeface="微软雅黑" panose="020B0503020204020204" charset="-122"/>
            </a:endParaRPr>
          </a:p>
          <a:p>
            <a:pPr marL="171450" indent="-171450" algn="l">
              <a:lnSpc>
                <a:spcPct val="150000"/>
              </a:lnSpc>
              <a:spcBef>
                <a:spcPct val="20000"/>
              </a:spcBef>
              <a:buClr>
                <a:schemeClr val="tx2"/>
              </a:buClr>
              <a:buSzPct val="80000"/>
              <a:buFont typeface="Arial" panose="020B0604020202020204" pitchFamily="34" charset="0"/>
              <a:buChar char="•"/>
            </a:pPr>
            <a:r>
              <a:rPr lang="en-US" altLang="zh-CN" sz="1000" dirty="0">
                <a:ea typeface="微软雅黑" panose="020B0503020204020204" charset="-122"/>
                <a:cs typeface="Calibri" panose="020F0502020204030204" pitchFamily="34" charset="0"/>
              </a:rPr>
              <a:t>Satellite</a:t>
            </a:r>
            <a:r>
              <a:rPr lang="en-US" altLang="zh-CN" sz="1000" dirty="0">
                <a:solidFill>
                  <a:schemeClr val="tx1"/>
                </a:solidFill>
                <a:ea typeface="微软雅黑" panose="020B0503020204020204" charset="-122"/>
                <a:cs typeface="Calibri" panose="020F0502020204030204" pitchFamily="34" charset="0"/>
              </a:rPr>
              <a:t>/microwave/fiber combination</a:t>
            </a:r>
          </a:p>
          <a:p>
            <a:pPr marL="171450" indent="-171450" algn="l">
              <a:lnSpc>
                <a:spcPct val="150000"/>
              </a:lnSpc>
              <a:spcBef>
                <a:spcPct val="20000"/>
              </a:spcBef>
              <a:buClr>
                <a:schemeClr val="tx2"/>
              </a:buClr>
              <a:buSzPct val="80000"/>
              <a:buFont typeface="Arial" panose="020B0604020202020204" pitchFamily="34" charset="0"/>
              <a:buChar char="•"/>
            </a:pPr>
            <a:r>
              <a:rPr lang="en-US" altLang="zh-CN" sz="1000" dirty="0">
                <a:ea typeface="微软雅黑" panose="020B0503020204020204" charset="-122"/>
                <a:cs typeface="Calibri" panose="020F0502020204030204" pitchFamily="34" charset="0"/>
              </a:rPr>
              <a:t>Satellite</a:t>
            </a:r>
            <a:r>
              <a:rPr lang="en-US" altLang="zh-CN" sz="1000" dirty="0">
                <a:solidFill>
                  <a:schemeClr val="tx1"/>
                </a:solidFill>
                <a:ea typeface="微软雅黑" panose="020B0503020204020204" charset="-122"/>
                <a:cs typeface="Calibri" panose="020F0502020204030204" pitchFamily="34" charset="0"/>
              </a:rPr>
              <a:t>: Ku/C,  1.2-1.8m antenna.</a:t>
            </a:r>
          </a:p>
          <a:p>
            <a:pPr marL="171450" indent="-171450" algn="l">
              <a:lnSpc>
                <a:spcPct val="150000"/>
              </a:lnSpc>
              <a:spcBef>
                <a:spcPct val="20000"/>
              </a:spcBef>
              <a:buClr>
                <a:schemeClr val="tx2"/>
              </a:buClr>
              <a:buSzPct val="80000"/>
              <a:buFont typeface="Arial" panose="020B0604020202020204" pitchFamily="34" charset="0"/>
              <a:buChar char="•"/>
            </a:pPr>
            <a:r>
              <a:rPr lang="en-US" altLang="zh-CN" sz="1000" dirty="0">
                <a:ea typeface="微软雅黑" panose="020B0503020204020204" charset="-122"/>
                <a:cs typeface="Calibri" panose="020F0502020204030204" pitchFamily="34" charset="0"/>
              </a:rPr>
              <a:t>Microwave</a:t>
            </a:r>
            <a:r>
              <a:rPr lang="en-US" altLang="zh-CN" sz="1000" dirty="0">
                <a:solidFill>
                  <a:schemeClr val="tx1"/>
                </a:solidFill>
                <a:ea typeface="微软雅黑" panose="020B0503020204020204" charset="-122"/>
                <a:cs typeface="Calibri" panose="020F0502020204030204" pitchFamily="34" charset="0"/>
              </a:rPr>
              <a:t>: 7-38MHz,  </a:t>
            </a:r>
            <a:r>
              <a:rPr lang="en-US" altLang="zh-CN" sz="1000" dirty="0">
                <a:ea typeface="微软雅黑" panose="020B0503020204020204" charset="-122"/>
                <a:cs typeface="Calibri" panose="020F0502020204030204" pitchFamily="34" charset="0"/>
              </a:rPr>
              <a:t>0.3-0.6m antenna</a:t>
            </a:r>
            <a:endParaRPr lang="en-US" altLang="zh-CN" sz="900" dirty="0">
              <a:solidFill>
                <a:schemeClr val="tx1"/>
              </a:solidFill>
              <a:latin typeface="微软雅黑" panose="020B0503020204020204" charset="-122"/>
              <a:ea typeface="微软雅黑" panose="020B0503020204020204" charset="-122"/>
            </a:endParaRPr>
          </a:p>
          <a:p>
            <a:pPr marL="342900" indent="-342900" algn="l">
              <a:spcBef>
                <a:spcPct val="20000"/>
              </a:spcBef>
              <a:buClr>
                <a:schemeClr val="tx2"/>
              </a:buClr>
              <a:buSzPct val="80000"/>
              <a:buFont typeface="Arial" panose="020B0604020202020204" pitchFamily="34" charset="0"/>
              <a:buChar char="•"/>
            </a:pPr>
            <a:endParaRPr lang="en-US" altLang="zh-CN" sz="900" dirty="0">
              <a:solidFill>
                <a:schemeClr val="tx1"/>
              </a:solidFill>
              <a:latin typeface="微软雅黑" panose="020B0503020204020204" charset="-122"/>
              <a:ea typeface="微软雅黑" panose="020B0503020204020204" charset="-122"/>
            </a:endParaRPr>
          </a:p>
        </p:txBody>
      </p:sp>
      <p:grpSp>
        <p:nvGrpSpPr>
          <p:cNvPr id="19" name="Group 130"/>
          <p:cNvGrpSpPr>
            <a:grpSpLocks noChangeAspect="1"/>
          </p:cNvGrpSpPr>
          <p:nvPr/>
        </p:nvGrpSpPr>
        <p:grpSpPr bwMode="auto">
          <a:xfrm flipH="1">
            <a:off x="4898059" y="4220916"/>
            <a:ext cx="324036" cy="361553"/>
            <a:chOff x="2229" y="2459"/>
            <a:chExt cx="392" cy="412"/>
          </a:xfrm>
          <a:effectLst>
            <a:glow rad="101600">
              <a:schemeClr val="accent4">
                <a:satMod val="175000"/>
                <a:alpha val="40000"/>
              </a:schemeClr>
            </a:glow>
          </a:effectLst>
        </p:grpSpPr>
        <p:sp>
          <p:nvSpPr>
            <p:cNvPr id="20" name="Freeform 131"/>
            <p:cNvSpPr/>
            <p:nvPr/>
          </p:nvSpPr>
          <p:spPr bwMode="auto">
            <a:xfrm>
              <a:off x="2229" y="2745"/>
              <a:ext cx="272" cy="126"/>
            </a:xfrm>
            <a:custGeom>
              <a:avLst/>
              <a:gdLst/>
              <a:ahLst/>
              <a:cxnLst>
                <a:cxn ang="0">
                  <a:pos x="4758" y="12"/>
                </a:cxn>
                <a:cxn ang="0">
                  <a:pos x="3723" y="110"/>
                </a:cxn>
                <a:cxn ang="0">
                  <a:pos x="2773" y="298"/>
                </a:cxn>
                <a:cxn ang="0">
                  <a:pos x="1929" y="563"/>
                </a:cxn>
                <a:cxn ang="0">
                  <a:pos x="1210" y="898"/>
                </a:cxn>
                <a:cxn ang="0">
                  <a:pos x="640" y="1291"/>
                </a:cxn>
                <a:cxn ang="0">
                  <a:pos x="239" y="1734"/>
                </a:cxn>
                <a:cxn ang="0">
                  <a:pos x="27" y="2215"/>
                </a:cxn>
                <a:cxn ang="0">
                  <a:pos x="27" y="2720"/>
                </a:cxn>
                <a:cxn ang="0">
                  <a:pos x="239" y="3203"/>
                </a:cxn>
                <a:cxn ang="0">
                  <a:pos x="640" y="3646"/>
                </a:cxn>
                <a:cxn ang="0">
                  <a:pos x="1210" y="4039"/>
                </a:cxn>
                <a:cxn ang="0">
                  <a:pos x="1929" y="4373"/>
                </a:cxn>
                <a:cxn ang="0">
                  <a:pos x="2773" y="4639"/>
                </a:cxn>
                <a:cxn ang="0">
                  <a:pos x="3723" y="4826"/>
                </a:cxn>
                <a:cxn ang="0">
                  <a:pos x="4758" y="4924"/>
                </a:cxn>
                <a:cxn ang="0">
                  <a:pos x="5841" y="4924"/>
                </a:cxn>
                <a:cxn ang="0">
                  <a:pos x="6875" y="4826"/>
                </a:cxn>
                <a:cxn ang="0">
                  <a:pos x="7825" y="4639"/>
                </a:cxn>
                <a:cxn ang="0">
                  <a:pos x="8670" y="4373"/>
                </a:cxn>
                <a:cxn ang="0">
                  <a:pos x="9388" y="4039"/>
                </a:cxn>
                <a:cxn ang="0">
                  <a:pos x="9959" y="3646"/>
                </a:cxn>
                <a:cxn ang="0">
                  <a:pos x="10360" y="3203"/>
                </a:cxn>
                <a:cxn ang="0">
                  <a:pos x="10571" y="2720"/>
                </a:cxn>
                <a:cxn ang="0">
                  <a:pos x="10571" y="2215"/>
                </a:cxn>
                <a:cxn ang="0">
                  <a:pos x="10360" y="1734"/>
                </a:cxn>
                <a:cxn ang="0">
                  <a:pos x="9959" y="1291"/>
                </a:cxn>
                <a:cxn ang="0">
                  <a:pos x="9388" y="898"/>
                </a:cxn>
                <a:cxn ang="0">
                  <a:pos x="8670" y="563"/>
                </a:cxn>
                <a:cxn ang="0">
                  <a:pos x="7825" y="298"/>
                </a:cxn>
                <a:cxn ang="0">
                  <a:pos x="6875" y="110"/>
                </a:cxn>
                <a:cxn ang="0">
                  <a:pos x="5841" y="12"/>
                </a:cxn>
              </a:cxnLst>
              <a:rect l="0" t="0" r="r" b="b"/>
              <a:pathLst>
                <a:path w="10599" h="4937">
                  <a:moveTo>
                    <a:pt x="5300" y="0"/>
                  </a:moveTo>
                  <a:lnTo>
                    <a:pt x="4758" y="12"/>
                  </a:lnTo>
                  <a:lnTo>
                    <a:pt x="4231" y="50"/>
                  </a:lnTo>
                  <a:lnTo>
                    <a:pt x="3723" y="110"/>
                  </a:lnTo>
                  <a:lnTo>
                    <a:pt x="3237" y="193"/>
                  </a:lnTo>
                  <a:lnTo>
                    <a:pt x="2773" y="298"/>
                  </a:lnTo>
                  <a:lnTo>
                    <a:pt x="2336" y="421"/>
                  </a:lnTo>
                  <a:lnTo>
                    <a:pt x="1929" y="563"/>
                  </a:lnTo>
                  <a:lnTo>
                    <a:pt x="1552" y="723"/>
                  </a:lnTo>
                  <a:lnTo>
                    <a:pt x="1210" y="898"/>
                  </a:lnTo>
                  <a:lnTo>
                    <a:pt x="906" y="1088"/>
                  </a:lnTo>
                  <a:lnTo>
                    <a:pt x="640" y="1291"/>
                  </a:lnTo>
                  <a:lnTo>
                    <a:pt x="417" y="1508"/>
                  </a:lnTo>
                  <a:lnTo>
                    <a:pt x="239" y="1734"/>
                  </a:lnTo>
                  <a:lnTo>
                    <a:pt x="107" y="1971"/>
                  </a:lnTo>
                  <a:lnTo>
                    <a:pt x="27" y="2215"/>
                  </a:lnTo>
                  <a:lnTo>
                    <a:pt x="0" y="2468"/>
                  </a:lnTo>
                  <a:lnTo>
                    <a:pt x="27" y="2720"/>
                  </a:lnTo>
                  <a:lnTo>
                    <a:pt x="107" y="2965"/>
                  </a:lnTo>
                  <a:lnTo>
                    <a:pt x="239" y="3203"/>
                  </a:lnTo>
                  <a:lnTo>
                    <a:pt x="417" y="3429"/>
                  </a:lnTo>
                  <a:lnTo>
                    <a:pt x="640" y="3646"/>
                  </a:lnTo>
                  <a:lnTo>
                    <a:pt x="906" y="3848"/>
                  </a:lnTo>
                  <a:lnTo>
                    <a:pt x="1210" y="4039"/>
                  </a:lnTo>
                  <a:lnTo>
                    <a:pt x="1552" y="4214"/>
                  </a:lnTo>
                  <a:lnTo>
                    <a:pt x="1929" y="4373"/>
                  </a:lnTo>
                  <a:lnTo>
                    <a:pt x="2336" y="4515"/>
                  </a:lnTo>
                  <a:lnTo>
                    <a:pt x="2773" y="4639"/>
                  </a:lnTo>
                  <a:lnTo>
                    <a:pt x="3237" y="4743"/>
                  </a:lnTo>
                  <a:lnTo>
                    <a:pt x="3723" y="4826"/>
                  </a:lnTo>
                  <a:lnTo>
                    <a:pt x="4231" y="4887"/>
                  </a:lnTo>
                  <a:lnTo>
                    <a:pt x="4758" y="4924"/>
                  </a:lnTo>
                  <a:lnTo>
                    <a:pt x="5300" y="4937"/>
                  </a:lnTo>
                  <a:lnTo>
                    <a:pt x="5841" y="4924"/>
                  </a:lnTo>
                  <a:lnTo>
                    <a:pt x="6368" y="4887"/>
                  </a:lnTo>
                  <a:lnTo>
                    <a:pt x="6875" y="4826"/>
                  </a:lnTo>
                  <a:lnTo>
                    <a:pt x="7363" y="4743"/>
                  </a:lnTo>
                  <a:lnTo>
                    <a:pt x="7825" y="4639"/>
                  </a:lnTo>
                  <a:lnTo>
                    <a:pt x="8263" y="4515"/>
                  </a:lnTo>
                  <a:lnTo>
                    <a:pt x="8670" y="4373"/>
                  </a:lnTo>
                  <a:lnTo>
                    <a:pt x="9047" y="4214"/>
                  </a:lnTo>
                  <a:lnTo>
                    <a:pt x="9388" y="4039"/>
                  </a:lnTo>
                  <a:lnTo>
                    <a:pt x="9693" y="3848"/>
                  </a:lnTo>
                  <a:lnTo>
                    <a:pt x="9959" y="3646"/>
                  </a:lnTo>
                  <a:lnTo>
                    <a:pt x="10182" y="3429"/>
                  </a:lnTo>
                  <a:lnTo>
                    <a:pt x="10360" y="3203"/>
                  </a:lnTo>
                  <a:lnTo>
                    <a:pt x="10491" y="2965"/>
                  </a:lnTo>
                  <a:lnTo>
                    <a:pt x="10571" y="2720"/>
                  </a:lnTo>
                  <a:lnTo>
                    <a:pt x="10599" y="2468"/>
                  </a:lnTo>
                  <a:lnTo>
                    <a:pt x="10571" y="2215"/>
                  </a:lnTo>
                  <a:lnTo>
                    <a:pt x="10491" y="1971"/>
                  </a:lnTo>
                  <a:lnTo>
                    <a:pt x="10360" y="1734"/>
                  </a:lnTo>
                  <a:lnTo>
                    <a:pt x="10182" y="1508"/>
                  </a:lnTo>
                  <a:lnTo>
                    <a:pt x="9959" y="1291"/>
                  </a:lnTo>
                  <a:lnTo>
                    <a:pt x="9693" y="1088"/>
                  </a:lnTo>
                  <a:lnTo>
                    <a:pt x="9388" y="898"/>
                  </a:lnTo>
                  <a:lnTo>
                    <a:pt x="9047" y="723"/>
                  </a:lnTo>
                  <a:lnTo>
                    <a:pt x="8670" y="563"/>
                  </a:lnTo>
                  <a:lnTo>
                    <a:pt x="8263" y="421"/>
                  </a:lnTo>
                  <a:lnTo>
                    <a:pt x="7825" y="298"/>
                  </a:lnTo>
                  <a:lnTo>
                    <a:pt x="7363" y="193"/>
                  </a:lnTo>
                  <a:lnTo>
                    <a:pt x="6875" y="110"/>
                  </a:lnTo>
                  <a:lnTo>
                    <a:pt x="6368" y="50"/>
                  </a:lnTo>
                  <a:lnTo>
                    <a:pt x="5841" y="12"/>
                  </a:lnTo>
                  <a:lnTo>
                    <a:pt x="5300"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1" name="Freeform 132"/>
            <p:cNvSpPr/>
            <p:nvPr/>
          </p:nvSpPr>
          <p:spPr bwMode="auto">
            <a:xfrm>
              <a:off x="2429" y="2620"/>
              <a:ext cx="26" cy="165"/>
            </a:xfrm>
            <a:custGeom>
              <a:avLst/>
              <a:gdLst/>
              <a:ahLst/>
              <a:cxnLst>
                <a:cxn ang="0">
                  <a:pos x="0" y="0"/>
                </a:cxn>
                <a:cxn ang="0">
                  <a:pos x="390" y="226"/>
                </a:cxn>
                <a:cxn ang="0">
                  <a:pos x="1012" y="6412"/>
                </a:cxn>
                <a:cxn ang="0">
                  <a:pos x="622" y="6185"/>
                </a:cxn>
                <a:cxn ang="0">
                  <a:pos x="0" y="0"/>
                </a:cxn>
              </a:cxnLst>
              <a:rect l="0" t="0" r="r" b="b"/>
              <a:pathLst>
                <a:path w="1012" h="6412">
                  <a:moveTo>
                    <a:pt x="0" y="0"/>
                  </a:moveTo>
                  <a:lnTo>
                    <a:pt x="390" y="226"/>
                  </a:lnTo>
                  <a:lnTo>
                    <a:pt x="1012" y="6412"/>
                  </a:lnTo>
                  <a:lnTo>
                    <a:pt x="622" y="6185"/>
                  </a:lnTo>
                  <a:lnTo>
                    <a:pt x="0" y="0"/>
                  </a:lnTo>
                  <a:close/>
                </a:path>
              </a:pathLst>
            </a:custGeom>
            <a:solidFill>
              <a:srgbClr val="989898"/>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2" name="Freeform 133"/>
            <p:cNvSpPr/>
            <p:nvPr/>
          </p:nvSpPr>
          <p:spPr bwMode="auto">
            <a:xfrm>
              <a:off x="2439" y="2623"/>
              <a:ext cx="32" cy="162"/>
            </a:xfrm>
            <a:custGeom>
              <a:avLst/>
              <a:gdLst/>
              <a:ahLst/>
              <a:cxnLst>
                <a:cxn ang="0">
                  <a:pos x="619" y="0"/>
                </a:cxn>
                <a:cxn ang="0">
                  <a:pos x="1241" y="6185"/>
                </a:cxn>
                <a:cxn ang="0">
                  <a:pos x="622" y="6295"/>
                </a:cxn>
                <a:cxn ang="0">
                  <a:pos x="0" y="109"/>
                </a:cxn>
                <a:cxn ang="0">
                  <a:pos x="619" y="0"/>
                </a:cxn>
              </a:cxnLst>
              <a:rect l="0" t="0" r="r" b="b"/>
              <a:pathLst>
                <a:path w="1241" h="6295">
                  <a:moveTo>
                    <a:pt x="619" y="0"/>
                  </a:moveTo>
                  <a:lnTo>
                    <a:pt x="1241" y="6185"/>
                  </a:lnTo>
                  <a:lnTo>
                    <a:pt x="622" y="6295"/>
                  </a:lnTo>
                  <a:lnTo>
                    <a:pt x="0" y="109"/>
                  </a:lnTo>
                  <a:lnTo>
                    <a:pt x="619"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3" name="Freeform 134"/>
            <p:cNvSpPr/>
            <p:nvPr/>
          </p:nvSpPr>
          <p:spPr bwMode="auto">
            <a:xfrm>
              <a:off x="2398" y="2749"/>
              <a:ext cx="55" cy="18"/>
            </a:xfrm>
            <a:custGeom>
              <a:avLst/>
              <a:gdLst/>
              <a:ahLst/>
              <a:cxnLst>
                <a:cxn ang="0">
                  <a:pos x="2100" y="0"/>
                </a:cxn>
                <a:cxn ang="0">
                  <a:pos x="2141" y="356"/>
                </a:cxn>
                <a:cxn ang="0">
                  <a:pos x="0" y="720"/>
                </a:cxn>
                <a:cxn ang="0">
                  <a:pos x="145" y="335"/>
                </a:cxn>
                <a:cxn ang="0">
                  <a:pos x="2100" y="0"/>
                </a:cxn>
              </a:cxnLst>
              <a:rect l="0" t="0" r="r" b="b"/>
              <a:pathLst>
                <a:path w="2141" h="720">
                  <a:moveTo>
                    <a:pt x="2100" y="0"/>
                  </a:moveTo>
                  <a:lnTo>
                    <a:pt x="2141" y="356"/>
                  </a:lnTo>
                  <a:lnTo>
                    <a:pt x="0" y="720"/>
                  </a:lnTo>
                  <a:lnTo>
                    <a:pt x="145" y="335"/>
                  </a:lnTo>
                  <a:lnTo>
                    <a:pt x="2100"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4" name="Freeform 135"/>
            <p:cNvSpPr/>
            <p:nvPr/>
          </p:nvSpPr>
          <p:spPr bwMode="auto">
            <a:xfrm>
              <a:off x="2452" y="2748"/>
              <a:ext cx="35" cy="29"/>
            </a:xfrm>
            <a:custGeom>
              <a:avLst/>
              <a:gdLst/>
              <a:ahLst/>
              <a:cxnLst>
                <a:cxn ang="0">
                  <a:pos x="1396" y="1122"/>
                </a:cxn>
                <a:cxn ang="0">
                  <a:pos x="41" y="356"/>
                </a:cxn>
                <a:cxn ang="0">
                  <a:pos x="0" y="0"/>
                </a:cxn>
                <a:cxn ang="0">
                  <a:pos x="1242" y="706"/>
                </a:cxn>
                <a:cxn ang="0">
                  <a:pos x="1396" y="1122"/>
                </a:cxn>
              </a:cxnLst>
              <a:rect l="0" t="0" r="r" b="b"/>
              <a:pathLst>
                <a:path w="1396" h="1122">
                  <a:moveTo>
                    <a:pt x="1396" y="1122"/>
                  </a:moveTo>
                  <a:lnTo>
                    <a:pt x="41" y="356"/>
                  </a:lnTo>
                  <a:lnTo>
                    <a:pt x="0" y="0"/>
                  </a:lnTo>
                  <a:lnTo>
                    <a:pt x="1242" y="706"/>
                  </a:lnTo>
                  <a:lnTo>
                    <a:pt x="1396" y="1122"/>
                  </a:lnTo>
                  <a:close/>
                </a:path>
              </a:pathLst>
            </a:custGeom>
            <a:solidFill>
              <a:srgbClr val="989898"/>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5" name="Freeform 136"/>
            <p:cNvSpPr/>
            <p:nvPr/>
          </p:nvSpPr>
          <p:spPr bwMode="auto">
            <a:xfrm>
              <a:off x="2391" y="2743"/>
              <a:ext cx="60" cy="14"/>
            </a:xfrm>
            <a:custGeom>
              <a:avLst/>
              <a:gdLst/>
              <a:ahLst/>
              <a:cxnLst>
                <a:cxn ang="0">
                  <a:pos x="2345" y="226"/>
                </a:cxn>
                <a:cxn ang="0">
                  <a:pos x="1956" y="0"/>
                </a:cxn>
                <a:cxn ang="0">
                  <a:pos x="0" y="334"/>
                </a:cxn>
                <a:cxn ang="0">
                  <a:pos x="390" y="561"/>
                </a:cxn>
                <a:cxn ang="0">
                  <a:pos x="2345" y="226"/>
                </a:cxn>
              </a:cxnLst>
              <a:rect l="0" t="0" r="r" b="b"/>
              <a:pathLst>
                <a:path w="2345" h="561">
                  <a:moveTo>
                    <a:pt x="2345" y="226"/>
                  </a:moveTo>
                  <a:lnTo>
                    <a:pt x="1956" y="0"/>
                  </a:lnTo>
                  <a:lnTo>
                    <a:pt x="0" y="334"/>
                  </a:lnTo>
                  <a:lnTo>
                    <a:pt x="390" y="561"/>
                  </a:lnTo>
                  <a:lnTo>
                    <a:pt x="2345" y="226"/>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6" name="Freeform 137"/>
            <p:cNvSpPr/>
            <p:nvPr/>
          </p:nvSpPr>
          <p:spPr bwMode="auto">
            <a:xfrm>
              <a:off x="2451" y="2746"/>
              <a:ext cx="47" cy="21"/>
            </a:xfrm>
            <a:custGeom>
              <a:avLst/>
              <a:gdLst/>
              <a:ahLst/>
              <a:cxnLst>
                <a:cxn ang="0">
                  <a:pos x="1861" y="704"/>
                </a:cxn>
                <a:cxn ang="0">
                  <a:pos x="620" y="0"/>
                </a:cxn>
                <a:cxn ang="0">
                  <a:pos x="0" y="109"/>
                </a:cxn>
                <a:cxn ang="0">
                  <a:pos x="1242" y="814"/>
                </a:cxn>
                <a:cxn ang="0">
                  <a:pos x="1861" y="704"/>
                </a:cxn>
              </a:cxnLst>
              <a:rect l="0" t="0" r="r" b="b"/>
              <a:pathLst>
                <a:path w="1861" h="814">
                  <a:moveTo>
                    <a:pt x="1861" y="704"/>
                  </a:moveTo>
                  <a:lnTo>
                    <a:pt x="620" y="0"/>
                  </a:lnTo>
                  <a:lnTo>
                    <a:pt x="0" y="109"/>
                  </a:lnTo>
                  <a:lnTo>
                    <a:pt x="1242" y="814"/>
                  </a:lnTo>
                  <a:lnTo>
                    <a:pt x="1861" y="704"/>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7" name="Freeform 138"/>
            <p:cNvSpPr/>
            <p:nvPr/>
          </p:nvSpPr>
          <p:spPr bwMode="auto">
            <a:xfrm>
              <a:off x="2324" y="2792"/>
              <a:ext cx="216" cy="65"/>
            </a:xfrm>
            <a:custGeom>
              <a:avLst/>
              <a:gdLst/>
              <a:ahLst/>
              <a:cxnLst>
                <a:cxn ang="0">
                  <a:pos x="4676" y="0"/>
                </a:cxn>
                <a:cxn ang="0">
                  <a:pos x="5496" y="0"/>
                </a:cxn>
                <a:cxn ang="0">
                  <a:pos x="8437" y="1709"/>
                </a:cxn>
                <a:cxn ang="0">
                  <a:pos x="3762" y="2538"/>
                </a:cxn>
                <a:cxn ang="0">
                  <a:pos x="2942" y="2538"/>
                </a:cxn>
                <a:cxn ang="0">
                  <a:pos x="0" y="828"/>
                </a:cxn>
                <a:cxn ang="0">
                  <a:pos x="4676" y="0"/>
                </a:cxn>
              </a:cxnLst>
              <a:rect l="0" t="0" r="r" b="b"/>
              <a:pathLst>
                <a:path w="8437" h="2538">
                  <a:moveTo>
                    <a:pt x="4676" y="0"/>
                  </a:moveTo>
                  <a:lnTo>
                    <a:pt x="5496" y="0"/>
                  </a:lnTo>
                  <a:lnTo>
                    <a:pt x="8437" y="1709"/>
                  </a:lnTo>
                  <a:lnTo>
                    <a:pt x="3762" y="2538"/>
                  </a:lnTo>
                  <a:lnTo>
                    <a:pt x="2942" y="2538"/>
                  </a:lnTo>
                  <a:lnTo>
                    <a:pt x="0" y="828"/>
                  </a:lnTo>
                  <a:lnTo>
                    <a:pt x="4676"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8" name="Freeform 139"/>
            <p:cNvSpPr/>
            <p:nvPr/>
          </p:nvSpPr>
          <p:spPr bwMode="auto">
            <a:xfrm>
              <a:off x="2345" y="2792"/>
              <a:ext cx="76" cy="65"/>
            </a:xfrm>
            <a:custGeom>
              <a:avLst/>
              <a:gdLst/>
              <a:ahLst/>
              <a:cxnLst>
                <a:cxn ang="0">
                  <a:pos x="2935" y="2529"/>
                </a:cxn>
                <a:cxn ang="0">
                  <a:pos x="2935" y="1709"/>
                </a:cxn>
                <a:cxn ang="0">
                  <a:pos x="0" y="0"/>
                </a:cxn>
                <a:cxn ang="0">
                  <a:pos x="0" y="820"/>
                </a:cxn>
                <a:cxn ang="0">
                  <a:pos x="2935" y="2529"/>
                </a:cxn>
              </a:cxnLst>
              <a:rect l="0" t="0" r="r" b="b"/>
              <a:pathLst>
                <a:path w="2935" h="2529">
                  <a:moveTo>
                    <a:pt x="2935" y="2529"/>
                  </a:moveTo>
                  <a:lnTo>
                    <a:pt x="2935" y="1709"/>
                  </a:lnTo>
                  <a:lnTo>
                    <a:pt x="0" y="0"/>
                  </a:lnTo>
                  <a:lnTo>
                    <a:pt x="0" y="820"/>
                  </a:lnTo>
                  <a:lnTo>
                    <a:pt x="2935" y="2529"/>
                  </a:lnTo>
                  <a:close/>
                </a:path>
              </a:pathLst>
            </a:custGeom>
            <a:solidFill>
              <a:srgbClr val="7F7F7F"/>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29" name="Freeform 140"/>
            <p:cNvSpPr/>
            <p:nvPr/>
          </p:nvSpPr>
          <p:spPr bwMode="auto">
            <a:xfrm>
              <a:off x="2345" y="2771"/>
              <a:ext cx="195" cy="65"/>
            </a:xfrm>
            <a:custGeom>
              <a:avLst/>
              <a:gdLst/>
              <a:ahLst/>
              <a:cxnLst>
                <a:cxn ang="0">
                  <a:pos x="4674" y="0"/>
                </a:cxn>
                <a:cxn ang="0">
                  <a:pos x="7615" y="1711"/>
                </a:cxn>
                <a:cxn ang="0">
                  <a:pos x="2940" y="2540"/>
                </a:cxn>
                <a:cxn ang="0">
                  <a:pos x="0" y="830"/>
                </a:cxn>
                <a:cxn ang="0">
                  <a:pos x="4674" y="0"/>
                </a:cxn>
              </a:cxnLst>
              <a:rect l="0" t="0" r="r" b="b"/>
              <a:pathLst>
                <a:path w="7615" h="2540">
                  <a:moveTo>
                    <a:pt x="4674" y="0"/>
                  </a:moveTo>
                  <a:lnTo>
                    <a:pt x="7615" y="1711"/>
                  </a:lnTo>
                  <a:lnTo>
                    <a:pt x="2940" y="2540"/>
                  </a:lnTo>
                  <a:lnTo>
                    <a:pt x="0" y="830"/>
                  </a:lnTo>
                  <a:lnTo>
                    <a:pt x="4674"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0" name="Freeform 141"/>
            <p:cNvSpPr/>
            <p:nvPr/>
          </p:nvSpPr>
          <p:spPr bwMode="auto">
            <a:xfrm>
              <a:off x="2420" y="2815"/>
              <a:ext cx="119" cy="42"/>
            </a:xfrm>
            <a:custGeom>
              <a:avLst/>
              <a:gdLst/>
              <a:ahLst/>
              <a:cxnLst>
                <a:cxn ang="0">
                  <a:pos x="4675" y="820"/>
                </a:cxn>
                <a:cxn ang="0">
                  <a:pos x="4675" y="0"/>
                </a:cxn>
                <a:cxn ang="0">
                  <a:pos x="0" y="829"/>
                </a:cxn>
                <a:cxn ang="0">
                  <a:pos x="0" y="1650"/>
                </a:cxn>
                <a:cxn ang="0">
                  <a:pos x="4675" y="820"/>
                </a:cxn>
              </a:cxnLst>
              <a:rect l="0" t="0" r="r" b="b"/>
              <a:pathLst>
                <a:path w="4675" h="1650">
                  <a:moveTo>
                    <a:pt x="4675" y="820"/>
                  </a:moveTo>
                  <a:lnTo>
                    <a:pt x="4675" y="0"/>
                  </a:lnTo>
                  <a:lnTo>
                    <a:pt x="0" y="829"/>
                  </a:lnTo>
                  <a:lnTo>
                    <a:pt x="0" y="1650"/>
                  </a:lnTo>
                  <a:lnTo>
                    <a:pt x="4675" y="820"/>
                  </a:lnTo>
                  <a:close/>
                </a:path>
              </a:pathLst>
            </a:custGeom>
            <a:solidFill>
              <a:srgbClr val="B2B2B2"/>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1" name="Freeform 142"/>
            <p:cNvSpPr/>
            <p:nvPr/>
          </p:nvSpPr>
          <p:spPr bwMode="auto">
            <a:xfrm>
              <a:off x="2445" y="2776"/>
              <a:ext cx="26" cy="9"/>
            </a:xfrm>
            <a:custGeom>
              <a:avLst/>
              <a:gdLst/>
              <a:ahLst/>
              <a:cxnLst>
                <a:cxn ang="0">
                  <a:pos x="619" y="0"/>
                </a:cxn>
                <a:cxn ang="0">
                  <a:pos x="1009" y="226"/>
                </a:cxn>
                <a:cxn ang="0">
                  <a:pos x="390" y="336"/>
                </a:cxn>
                <a:cxn ang="0">
                  <a:pos x="0" y="109"/>
                </a:cxn>
                <a:cxn ang="0">
                  <a:pos x="619" y="0"/>
                </a:cxn>
              </a:cxnLst>
              <a:rect l="0" t="0" r="r" b="b"/>
              <a:pathLst>
                <a:path w="1009" h="336">
                  <a:moveTo>
                    <a:pt x="619" y="0"/>
                  </a:moveTo>
                  <a:lnTo>
                    <a:pt x="1009" y="226"/>
                  </a:lnTo>
                  <a:lnTo>
                    <a:pt x="390" y="336"/>
                  </a:lnTo>
                  <a:lnTo>
                    <a:pt x="0" y="109"/>
                  </a:lnTo>
                  <a:lnTo>
                    <a:pt x="619"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2" name="Freeform 143"/>
            <p:cNvSpPr/>
            <p:nvPr/>
          </p:nvSpPr>
          <p:spPr bwMode="auto">
            <a:xfrm>
              <a:off x="2359" y="2791"/>
              <a:ext cx="26" cy="9"/>
            </a:xfrm>
            <a:custGeom>
              <a:avLst/>
              <a:gdLst/>
              <a:ahLst/>
              <a:cxnLst>
                <a:cxn ang="0">
                  <a:pos x="619" y="0"/>
                </a:cxn>
                <a:cxn ang="0">
                  <a:pos x="1009" y="225"/>
                </a:cxn>
                <a:cxn ang="0">
                  <a:pos x="390" y="337"/>
                </a:cxn>
                <a:cxn ang="0">
                  <a:pos x="0" y="110"/>
                </a:cxn>
                <a:cxn ang="0">
                  <a:pos x="619" y="0"/>
                </a:cxn>
              </a:cxnLst>
              <a:rect l="0" t="0" r="r" b="b"/>
              <a:pathLst>
                <a:path w="1009" h="337">
                  <a:moveTo>
                    <a:pt x="619" y="0"/>
                  </a:moveTo>
                  <a:lnTo>
                    <a:pt x="1009" y="225"/>
                  </a:lnTo>
                  <a:lnTo>
                    <a:pt x="390" y="337"/>
                  </a:lnTo>
                  <a:lnTo>
                    <a:pt x="0" y="110"/>
                  </a:lnTo>
                  <a:lnTo>
                    <a:pt x="619"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3" name="Freeform 144"/>
            <p:cNvSpPr/>
            <p:nvPr/>
          </p:nvSpPr>
          <p:spPr bwMode="auto">
            <a:xfrm>
              <a:off x="2359" y="2791"/>
              <a:ext cx="26" cy="9"/>
            </a:xfrm>
            <a:custGeom>
              <a:avLst/>
              <a:gdLst/>
              <a:ahLst/>
              <a:cxnLst>
                <a:cxn ang="0">
                  <a:pos x="619" y="0"/>
                </a:cxn>
                <a:cxn ang="0">
                  <a:pos x="1009" y="225"/>
                </a:cxn>
                <a:cxn ang="0">
                  <a:pos x="390" y="337"/>
                </a:cxn>
                <a:cxn ang="0">
                  <a:pos x="0" y="110"/>
                </a:cxn>
                <a:cxn ang="0">
                  <a:pos x="619" y="0"/>
                </a:cxn>
              </a:cxnLst>
              <a:rect l="0" t="0" r="r" b="b"/>
              <a:pathLst>
                <a:path w="1009" h="337">
                  <a:moveTo>
                    <a:pt x="619" y="0"/>
                  </a:moveTo>
                  <a:lnTo>
                    <a:pt x="1009" y="225"/>
                  </a:lnTo>
                  <a:lnTo>
                    <a:pt x="390" y="337"/>
                  </a:lnTo>
                  <a:lnTo>
                    <a:pt x="0" y="110"/>
                  </a:lnTo>
                  <a:lnTo>
                    <a:pt x="619"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4" name="Freeform 145"/>
            <p:cNvSpPr/>
            <p:nvPr/>
          </p:nvSpPr>
          <p:spPr bwMode="auto">
            <a:xfrm>
              <a:off x="2359" y="2620"/>
              <a:ext cx="80" cy="180"/>
            </a:xfrm>
            <a:custGeom>
              <a:avLst/>
              <a:gdLst/>
              <a:ahLst/>
              <a:cxnLst>
                <a:cxn ang="0">
                  <a:pos x="2724" y="0"/>
                </a:cxn>
                <a:cxn ang="0">
                  <a:pos x="3114" y="226"/>
                </a:cxn>
                <a:cxn ang="0">
                  <a:pos x="390" y="7008"/>
                </a:cxn>
                <a:cxn ang="0">
                  <a:pos x="0" y="6781"/>
                </a:cxn>
                <a:cxn ang="0">
                  <a:pos x="2724" y="0"/>
                </a:cxn>
              </a:cxnLst>
              <a:rect l="0" t="0" r="r" b="b"/>
              <a:pathLst>
                <a:path w="3114" h="7008">
                  <a:moveTo>
                    <a:pt x="2724" y="0"/>
                  </a:moveTo>
                  <a:lnTo>
                    <a:pt x="3114" y="226"/>
                  </a:lnTo>
                  <a:lnTo>
                    <a:pt x="390" y="7008"/>
                  </a:lnTo>
                  <a:lnTo>
                    <a:pt x="0" y="6781"/>
                  </a:lnTo>
                  <a:lnTo>
                    <a:pt x="2724" y="0"/>
                  </a:lnTo>
                  <a:close/>
                </a:path>
              </a:pathLst>
            </a:custGeom>
            <a:solidFill>
              <a:srgbClr val="989898"/>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5" name="Freeform 146"/>
            <p:cNvSpPr/>
            <p:nvPr/>
          </p:nvSpPr>
          <p:spPr bwMode="auto">
            <a:xfrm>
              <a:off x="2369" y="2623"/>
              <a:ext cx="86" cy="177"/>
            </a:xfrm>
            <a:custGeom>
              <a:avLst/>
              <a:gdLst/>
              <a:ahLst/>
              <a:cxnLst>
                <a:cxn ang="0">
                  <a:pos x="3343" y="0"/>
                </a:cxn>
                <a:cxn ang="0">
                  <a:pos x="619" y="6779"/>
                </a:cxn>
                <a:cxn ang="0">
                  <a:pos x="0" y="6891"/>
                </a:cxn>
                <a:cxn ang="0">
                  <a:pos x="2724" y="109"/>
                </a:cxn>
                <a:cxn ang="0">
                  <a:pos x="3343" y="0"/>
                </a:cxn>
              </a:cxnLst>
              <a:rect l="0" t="0" r="r" b="b"/>
              <a:pathLst>
                <a:path w="3343" h="6891">
                  <a:moveTo>
                    <a:pt x="3343" y="0"/>
                  </a:moveTo>
                  <a:lnTo>
                    <a:pt x="619" y="6779"/>
                  </a:lnTo>
                  <a:lnTo>
                    <a:pt x="0" y="6891"/>
                  </a:lnTo>
                  <a:lnTo>
                    <a:pt x="2724" y="109"/>
                  </a:lnTo>
                  <a:lnTo>
                    <a:pt x="3343"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6" name="Freeform 147"/>
            <p:cNvSpPr/>
            <p:nvPr/>
          </p:nvSpPr>
          <p:spPr bwMode="auto">
            <a:xfrm>
              <a:off x="2499" y="2807"/>
              <a:ext cx="27" cy="9"/>
            </a:xfrm>
            <a:custGeom>
              <a:avLst/>
              <a:gdLst/>
              <a:ahLst/>
              <a:cxnLst>
                <a:cxn ang="0">
                  <a:pos x="620" y="0"/>
                </a:cxn>
                <a:cxn ang="0">
                  <a:pos x="1010" y="226"/>
                </a:cxn>
                <a:cxn ang="0">
                  <a:pos x="391" y="337"/>
                </a:cxn>
                <a:cxn ang="0">
                  <a:pos x="0" y="110"/>
                </a:cxn>
                <a:cxn ang="0">
                  <a:pos x="620" y="0"/>
                </a:cxn>
              </a:cxnLst>
              <a:rect l="0" t="0" r="r" b="b"/>
              <a:pathLst>
                <a:path w="1010" h="337">
                  <a:moveTo>
                    <a:pt x="620" y="0"/>
                  </a:moveTo>
                  <a:lnTo>
                    <a:pt x="1010" y="226"/>
                  </a:lnTo>
                  <a:lnTo>
                    <a:pt x="391" y="337"/>
                  </a:lnTo>
                  <a:lnTo>
                    <a:pt x="0" y="110"/>
                  </a:lnTo>
                  <a:lnTo>
                    <a:pt x="620"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7" name="Freeform 148"/>
            <p:cNvSpPr/>
            <p:nvPr/>
          </p:nvSpPr>
          <p:spPr bwMode="auto">
            <a:xfrm>
              <a:off x="2499" y="2807"/>
              <a:ext cx="27" cy="9"/>
            </a:xfrm>
            <a:custGeom>
              <a:avLst/>
              <a:gdLst/>
              <a:ahLst/>
              <a:cxnLst>
                <a:cxn ang="0">
                  <a:pos x="620" y="0"/>
                </a:cxn>
                <a:cxn ang="0">
                  <a:pos x="1010" y="226"/>
                </a:cxn>
                <a:cxn ang="0">
                  <a:pos x="391" y="337"/>
                </a:cxn>
                <a:cxn ang="0">
                  <a:pos x="0" y="110"/>
                </a:cxn>
                <a:cxn ang="0">
                  <a:pos x="620" y="0"/>
                </a:cxn>
              </a:cxnLst>
              <a:rect l="0" t="0" r="r" b="b"/>
              <a:pathLst>
                <a:path w="1010" h="337">
                  <a:moveTo>
                    <a:pt x="620" y="0"/>
                  </a:moveTo>
                  <a:lnTo>
                    <a:pt x="1010" y="226"/>
                  </a:lnTo>
                  <a:lnTo>
                    <a:pt x="391" y="337"/>
                  </a:lnTo>
                  <a:lnTo>
                    <a:pt x="0" y="110"/>
                  </a:lnTo>
                  <a:lnTo>
                    <a:pt x="620"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8" name="Freeform 149"/>
            <p:cNvSpPr/>
            <p:nvPr/>
          </p:nvSpPr>
          <p:spPr bwMode="auto">
            <a:xfrm>
              <a:off x="2413" y="2823"/>
              <a:ext cx="26" cy="8"/>
            </a:xfrm>
            <a:custGeom>
              <a:avLst/>
              <a:gdLst/>
              <a:ahLst/>
              <a:cxnLst>
                <a:cxn ang="0">
                  <a:pos x="1010" y="226"/>
                </a:cxn>
                <a:cxn ang="0">
                  <a:pos x="620" y="0"/>
                </a:cxn>
                <a:cxn ang="0">
                  <a:pos x="0" y="110"/>
                </a:cxn>
                <a:cxn ang="0">
                  <a:pos x="390" y="337"/>
                </a:cxn>
                <a:cxn ang="0">
                  <a:pos x="1010" y="226"/>
                </a:cxn>
              </a:cxnLst>
              <a:rect l="0" t="0" r="r" b="b"/>
              <a:pathLst>
                <a:path w="1010" h="337">
                  <a:moveTo>
                    <a:pt x="1010" y="226"/>
                  </a:moveTo>
                  <a:lnTo>
                    <a:pt x="620" y="0"/>
                  </a:lnTo>
                  <a:lnTo>
                    <a:pt x="0" y="110"/>
                  </a:lnTo>
                  <a:lnTo>
                    <a:pt x="390" y="337"/>
                  </a:lnTo>
                  <a:lnTo>
                    <a:pt x="1010" y="226"/>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39" name="Freeform 150"/>
            <p:cNvSpPr/>
            <p:nvPr/>
          </p:nvSpPr>
          <p:spPr bwMode="auto">
            <a:xfrm>
              <a:off x="2429" y="2617"/>
              <a:ext cx="26" cy="9"/>
            </a:xfrm>
            <a:custGeom>
              <a:avLst/>
              <a:gdLst/>
              <a:ahLst/>
              <a:cxnLst>
                <a:cxn ang="0">
                  <a:pos x="619" y="0"/>
                </a:cxn>
                <a:cxn ang="0">
                  <a:pos x="1009" y="227"/>
                </a:cxn>
                <a:cxn ang="0">
                  <a:pos x="390" y="336"/>
                </a:cxn>
                <a:cxn ang="0">
                  <a:pos x="0" y="110"/>
                </a:cxn>
                <a:cxn ang="0">
                  <a:pos x="619" y="0"/>
                </a:cxn>
              </a:cxnLst>
              <a:rect l="0" t="0" r="r" b="b"/>
              <a:pathLst>
                <a:path w="1009" h="336">
                  <a:moveTo>
                    <a:pt x="619" y="0"/>
                  </a:moveTo>
                  <a:lnTo>
                    <a:pt x="1009" y="227"/>
                  </a:lnTo>
                  <a:lnTo>
                    <a:pt x="390" y="336"/>
                  </a:lnTo>
                  <a:lnTo>
                    <a:pt x="0" y="110"/>
                  </a:lnTo>
                  <a:lnTo>
                    <a:pt x="619" y="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0" name="Freeform 151"/>
            <p:cNvSpPr/>
            <p:nvPr/>
          </p:nvSpPr>
          <p:spPr bwMode="auto">
            <a:xfrm>
              <a:off x="2385" y="2757"/>
              <a:ext cx="48" cy="22"/>
            </a:xfrm>
            <a:custGeom>
              <a:avLst/>
              <a:gdLst/>
              <a:ahLst/>
              <a:cxnLst>
                <a:cxn ang="0">
                  <a:pos x="1852" y="720"/>
                </a:cxn>
                <a:cxn ang="0">
                  <a:pos x="620" y="0"/>
                </a:cxn>
                <a:cxn ang="0">
                  <a:pos x="0" y="110"/>
                </a:cxn>
                <a:cxn ang="0">
                  <a:pos x="1233" y="830"/>
                </a:cxn>
                <a:cxn ang="0">
                  <a:pos x="1852" y="720"/>
                </a:cxn>
              </a:cxnLst>
              <a:rect l="0" t="0" r="r" b="b"/>
              <a:pathLst>
                <a:path w="1852" h="830">
                  <a:moveTo>
                    <a:pt x="1852" y="720"/>
                  </a:moveTo>
                  <a:lnTo>
                    <a:pt x="620" y="0"/>
                  </a:lnTo>
                  <a:lnTo>
                    <a:pt x="0" y="110"/>
                  </a:lnTo>
                  <a:lnTo>
                    <a:pt x="1233" y="830"/>
                  </a:lnTo>
                  <a:lnTo>
                    <a:pt x="1852" y="72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1" name="Freeform 152"/>
            <p:cNvSpPr/>
            <p:nvPr/>
          </p:nvSpPr>
          <p:spPr bwMode="auto">
            <a:xfrm>
              <a:off x="2385" y="2757"/>
              <a:ext cx="48" cy="22"/>
            </a:xfrm>
            <a:custGeom>
              <a:avLst/>
              <a:gdLst/>
              <a:ahLst/>
              <a:cxnLst>
                <a:cxn ang="0">
                  <a:pos x="1852" y="720"/>
                </a:cxn>
                <a:cxn ang="0">
                  <a:pos x="620" y="0"/>
                </a:cxn>
                <a:cxn ang="0">
                  <a:pos x="0" y="110"/>
                </a:cxn>
                <a:cxn ang="0">
                  <a:pos x="1233" y="830"/>
                </a:cxn>
                <a:cxn ang="0">
                  <a:pos x="1852" y="720"/>
                </a:cxn>
              </a:cxnLst>
              <a:rect l="0" t="0" r="r" b="b"/>
              <a:pathLst>
                <a:path w="1852" h="830">
                  <a:moveTo>
                    <a:pt x="1852" y="720"/>
                  </a:moveTo>
                  <a:lnTo>
                    <a:pt x="620" y="0"/>
                  </a:lnTo>
                  <a:lnTo>
                    <a:pt x="0" y="110"/>
                  </a:lnTo>
                  <a:lnTo>
                    <a:pt x="1233" y="830"/>
                  </a:lnTo>
                  <a:lnTo>
                    <a:pt x="1852" y="720"/>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2" name="Freeform 153"/>
            <p:cNvSpPr/>
            <p:nvPr/>
          </p:nvSpPr>
          <p:spPr bwMode="auto">
            <a:xfrm>
              <a:off x="2381" y="2760"/>
              <a:ext cx="36" cy="30"/>
            </a:xfrm>
            <a:custGeom>
              <a:avLst/>
              <a:gdLst/>
              <a:ahLst/>
              <a:cxnLst>
                <a:cxn ang="0">
                  <a:pos x="1360" y="1171"/>
                </a:cxn>
                <a:cxn ang="0">
                  <a:pos x="0" y="378"/>
                </a:cxn>
                <a:cxn ang="0">
                  <a:pos x="162" y="0"/>
                </a:cxn>
                <a:cxn ang="0">
                  <a:pos x="1395" y="720"/>
                </a:cxn>
                <a:cxn ang="0">
                  <a:pos x="1360" y="1171"/>
                </a:cxn>
              </a:cxnLst>
              <a:rect l="0" t="0" r="r" b="b"/>
              <a:pathLst>
                <a:path w="1395" h="1171">
                  <a:moveTo>
                    <a:pt x="1360" y="1171"/>
                  </a:moveTo>
                  <a:lnTo>
                    <a:pt x="0" y="378"/>
                  </a:lnTo>
                  <a:lnTo>
                    <a:pt x="162" y="0"/>
                  </a:lnTo>
                  <a:lnTo>
                    <a:pt x="1395" y="720"/>
                  </a:lnTo>
                  <a:lnTo>
                    <a:pt x="1360" y="1171"/>
                  </a:lnTo>
                  <a:close/>
                </a:path>
              </a:pathLst>
            </a:custGeom>
            <a:solidFill>
              <a:srgbClr val="989898"/>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3" name="Freeform 154"/>
            <p:cNvSpPr/>
            <p:nvPr/>
          </p:nvSpPr>
          <p:spPr bwMode="auto">
            <a:xfrm>
              <a:off x="2429" y="2620"/>
              <a:ext cx="80" cy="196"/>
            </a:xfrm>
            <a:custGeom>
              <a:avLst/>
              <a:gdLst/>
              <a:ahLst/>
              <a:cxnLst>
                <a:cxn ang="0">
                  <a:pos x="0" y="0"/>
                </a:cxn>
                <a:cxn ang="0">
                  <a:pos x="390" y="226"/>
                </a:cxn>
                <a:cxn ang="0">
                  <a:pos x="3119" y="7637"/>
                </a:cxn>
                <a:cxn ang="0">
                  <a:pos x="2728" y="7410"/>
                </a:cxn>
                <a:cxn ang="0">
                  <a:pos x="0" y="0"/>
                </a:cxn>
              </a:cxnLst>
              <a:rect l="0" t="0" r="r" b="b"/>
              <a:pathLst>
                <a:path w="3119" h="7637">
                  <a:moveTo>
                    <a:pt x="0" y="0"/>
                  </a:moveTo>
                  <a:lnTo>
                    <a:pt x="390" y="226"/>
                  </a:lnTo>
                  <a:lnTo>
                    <a:pt x="3119" y="7637"/>
                  </a:lnTo>
                  <a:lnTo>
                    <a:pt x="2728" y="7410"/>
                  </a:lnTo>
                  <a:lnTo>
                    <a:pt x="0" y="0"/>
                  </a:lnTo>
                  <a:close/>
                </a:path>
              </a:pathLst>
            </a:custGeom>
            <a:solidFill>
              <a:srgbClr val="989898"/>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4" name="Freeform 155"/>
            <p:cNvSpPr/>
            <p:nvPr/>
          </p:nvSpPr>
          <p:spPr bwMode="auto">
            <a:xfrm>
              <a:off x="2439" y="2623"/>
              <a:ext cx="86" cy="193"/>
            </a:xfrm>
            <a:custGeom>
              <a:avLst/>
              <a:gdLst/>
              <a:ahLst/>
              <a:cxnLst>
                <a:cxn ang="0">
                  <a:pos x="619" y="0"/>
                </a:cxn>
                <a:cxn ang="0">
                  <a:pos x="3348" y="7409"/>
                </a:cxn>
                <a:cxn ang="0">
                  <a:pos x="2729" y="7520"/>
                </a:cxn>
                <a:cxn ang="0">
                  <a:pos x="0" y="109"/>
                </a:cxn>
                <a:cxn ang="0">
                  <a:pos x="619" y="0"/>
                </a:cxn>
              </a:cxnLst>
              <a:rect l="0" t="0" r="r" b="b"/>
              <a:pathLst>
                <a:path w="3348" h="7520">
                  <a:moveTo>
                    <a:pt x="619" y="0"/>
                  </a:moveTo>
                  <a:lnTo>
                    <a:pt x="3348" y="7409"/>
                  </a:lnTo>
                  <a:lnTo>
                    <a:pt x="2729" y="7520"/>
                  </a:lnTo>
                  <a:lnTo>
                    <a:pt x="0" y="109"/>
                  </a:lnTo>
                  <a:lnTo>
                    <a:pt x="619"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5" name="Freeform 156"/>
            <p:cNvSpPr/>
            <p:nvPr/>
          </p:nvSpPr>
          <p:spPr bwMode="auto">
            <a:xfrm>
              <a:off x="2433" y="2767"/>
              <a:ext cx="60" cy="15"/>
            </a:xfrm>
            <a:custGeom>
              <a:avLst/>
              <a:gdLst/>
              <a:ahLst/>
              <a:cxnLst>
                <a:cxn ang="0">
                  <a:pos x="2354" y="228"/>
                </a:cxn>
                <a:cxn ang="0">
                  <a:pos x="1965" y="0"/>
                </a:cxn>
                <a:cxn ang="0">
                  <a:pos x="0" y="350"/>
                </a:cxn>
                <a:cxn ang="0">
                  <a:pos x="391" y="577"/>
                </a:cxn>
                <a:cxn ang="0">
                  <a:pos x="2354" y="228"/>
                </a:cxn>
              </a:cxnLst>
              <a:rect l="0" t="0" r="r" b="b"/>
              <a:pathLst>
                <a:path w="2354" h="577">
                  <a:moveTo>
                    <a:pt x="2354" y="228"/>
                  </a:moveTo>
                  <a:lnTo>
                    <a:pt x="1965" y="0"/>
                  </a:lnTo>
                  <a:lnTo>
                    <a:pt x="0" y="350"/>
                  </a:lnTo>
                  <a:lnTo>
                    <a:pt x="391" y="577"/>
                  </a:lnTo>
                  <a:lnTo>
                    <a:pt x="2354" y="228"/>
                  </a:lnTo>
                  <a:close/>
                </a:path>
              </a:pathLst>
            </a:custGeom>
            <a:solidFill>
              <a:srgbClr val="E5E5E5"/>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6" name="Freeform 157"/>
            <p:cNvSpPr/>
            <p:nvPr/>
          </p:nvSpPr>
          <p:spPr bwMode="auto">
            <a:xfrm>
              <a:off x="2442" y="2773"/>
              <a:ext cx="55" cy="20"/>
            </a:xfrm>
            <a:custGeom>
              <a:avLst/>
              <a:gdLst/>
              <a:ahLst/>
              <a:cxnLst>
                <a:cxn ang="0">
                  <a:pos x="1998" y="0"/>
                </a:cxn>
                <a:cxn ang="0">
                  <a:pos x="2154" y="414"/>
                </a:cxn>
                <a:cxn ang="0">
                  <a:pos x="0" y="800"/>
                </a:cxn>
                <a:cxn ang="0">
                  <a:pos x="35" y="349"/>
                </a:cxn>
                <a:cxn ang="0">
                  <a:pos x="1998" y="0"/>
                </a:cxn>
              </a:cxnLst>
              <a:rect l="0" t="0" r="r" b="b"/>
              <a:pathLst>
                <a:path w="2154" h="800">
                  <a:moveTo>
                    <a:pt x="1998" y="0"/>
                  </a:moveTo>
                  <a:lnTo>
                    <a:pt x="2154" y="414"/>
                  </a:lnTo>
                  <a:lnTo>
                    <a:pt x="0" y="800"/>
                  </a:lnTo>
                  <a:lnTo>
                    <a:pt x="35" y="349"/>
                  </a:lnTo>
                  <a:lnTo>
                    <a:pt x="1998" y="0"/>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7" name="Freeform 158"/>
            <p:cNvSpPr/>
            <p:nvPr/>
          </p:nvSpPr>
          <p:spPr bwMode="auto">
            <a:xfrm>
              <a:off x="2413" y="2620"/>
              <a:ext cx="26" cy="211"/>
            </a:xfrm>
            <a:custGeom>
              <a:avLst/>
              <a:gdLst/>
              <a:ahLst/>
              <a:cxnLst>
                <a:cxn ang="0">
                  <a:pos x="1008" y="226"/>
                </a:cxn>
                <a:cxn ang="0">
                  <a:pos x="618" y="0"/>
                </a:cxn>
                <a:cxn ang="0">
                  <a:pos x="0" y="8004"/>
                </a:cxn>
                <a:cxn ang="0">
                  <a:pos x="390" y="8231"/>
                </a:cxn>
                <a:cxn ang="0">
                  <a:pos x="1008" y="226"/>
                </a:cxn>
              </a:cxnLst>
              <a:rect l="0" t="0" r="r" b="b"/>
              <a:pathLst>
                <a:path w="1008" h="8231">
                  <a:moveTo>
                    <a:pt x="1008" y="226"/>
                  </a:moveTo>
                  <a:lnTo>
                    <a:pt x="618" y="0"/>
                  </a:lnTo>
                  <a:lnTo>
                    <a:pt x="0" y="8004"/>
                  </a:lnTo>
                  <a:lnTo>
                    <a:pt x="390" y="8231"/>
                  </a:lnTo>
                  <a:lnTo>
                    <a:pt x="1008" y="226"/>
                  </a:lnTo>
                  <a:close/>
                </a:path>
              </a:pathLst>
            </a:custGeom>
            <a:solidFill>
              <a:srgbClr val="989898"/>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8" name="Freeform 159"/>
            <p:cNvSpPr/>
            <p:nvPr/>
          </p:nvSpPr>
          <p:spPr bwMode="auto">
            <a:xfrm>
              <a:off x="2423" y="2623"/>
              <a:ext cx="32" cy="208"/>
            </a:xfrm>
            <a:custGeom>
              <a:avLst/>
              <a:gdLst/>
              <a:ahLst/>
              <a:cxnLst>
                <a:cxn ang="0">
                  <a:pos x="620" y="8003"/>
                </a:cxn>
                <a:cxn ang="0">
                  <a:pos x="1237" y="0"/>
                </a:cxn>
                <a:cxn ang="0">
                  <a:pos x="618" y="109"/>
                </a:cxn>
                <a:cxn ang="0">
                  <a:pos x="0" y="8114"/>
                </a:cxn>
                <a:cxn ang="0">
                  <a:pos x="620" y="8003"/>
                </a:cxn>
              </a:cxnLst>
              <a:rect l="0" t="0" r="r" b="b"/>
              <a:pathLst>
                <a:path w="1237" h="8114">
                  <a:moveTo>
                    <a:pt x="620" y="8003"/>
                  </a:moveTo>
                  <a:lnTo>
                    <a:pt x="1237" y="0"/>
                  </a:lnTo>
                  <a:lnTo>
                    <a:pt x="618" y="109"/>
                  </a:lnTo>
                  <a:lnTo>
                    <a:pt x="0" y="8114"/>
                  </a:lnTo>
                  <a:lnTo>
                    <a:pt x="620" y="8003"/>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49" name="Freeform 160"/>
            <p:cNvSpPr/>
            <p:nvPr/>
          </p:nvSpPr>
          <p:spPr bwMode="auto">
            <a:xfrm>
              <a:off x="2333" y="2459"/>
              <a:ext cx="288" cy="290"/>
            </a:xfrm>
            <a:custGeom>
              <a:avLst/>
              <a:gdLst/>
              <a:ahLst/>
              <a:cxnLst>
                <a:cxn ang="0">
                  <a:pos x="1038" y="1485"/>
                </a:cxn>
                <a:cxn ang="0">
                  <a:pos x="517" y="2361"/>
                </a:cxn>
                <a:cxn ang="0">
                  <a:pos x="170" y="3379"/>
                </a:cxn>
                <a:cxn ang="0">
                  <a:pos x="8" y="4491"/>
                </a:cxn>
                <a:cxn ang="0">
                  <a:pos x="42" y="5655"/>
                </a:cxn>
                <a:cxn ang="0">
                  <a:pos x="279" y="6824"/>
                </a:cxn>
                <a:cxn ang="0">
                  <a:pos x="730" y="7953"/>
                </a:cxn>
                <a:cxn ang="0">
                  <a:pos x="1406" y="8996"/>
                </a:cxn>
                <a:cxn ang="0">
                  <a:pos x="2304" y="9898"/>
                </a:cxn>
                <a:cxn ang="0">
                  <a:pos x="3340" y="10578"/>
                </a:cxn>
                <a:cxn ang="0">
                  <a:pos x="4462" y="11032"/>
                </a:cxn>
                <a:cxn ang="0">
                  <a:pos x="5624" y="11271"/>
                </a:cxn>
                <a:cxn ang="0">
                  <a:pos x="6781" y="11304"/>
                </a:cxn>
                <a:cxn ang="0">
                  <a:pos x="7887" y="11141"/>
                </a:cxn>
                <a:cxn ang="0">
                  <a:pos x="8898" y="10793"/>
                </a:cxn>
                <a:cxn ang="0">
                  <a:pos x="9769" y="10268"/>
                </a:cxn>
                <a:cxn ang="0">
                  <a:pos x="10454" y="9579"/>
                </a:cxn>
                <a:cxn ang="0">
                  <a:pos x="10926" y="8752"/>
                </a:cxn>
                <a:cxn ang="0">
                  <a:pos x="11189" y="7820"/>
                </a:cxn>
                <a:cxn ang="0">
                  <a:pos x="11245" y="6812"/>
                </a:cxn>
                <a:cxn ang="0">
                  <a:pos x="11101" y="5762"/>
                </a:cxn>
                <a:cxn ang="0">
                  <a:pos x="10757" y="4698"/>
                </a:cxn>
                <a:cxn ang="0">
                  <a:pos x="10222" y="3654"/>
                </a:cxn>
                <a:cxn ang="0">
                  <a:pos x="9498" y="2661"/>
                </a:cxn>
                <a:cxn ang="0">
                  <a:pos x="8601" y="1758"/>
                </a:cxn>
                <a:cxn ang="0">
                  <a:pos x="7613" y="1029"/>
                </a:cxn>
                <a:cxn ang="0">
                  <a:pos x="6574" y="491"/>
                </a:cxn>
                <a:cxn ang="0">
                  <a:pos x="5518" y="146"/>
                </a:cxn>
                <a:cxn ang="0">
                  <a:pos x="4474" y="0"/>
                </a:cxn>
                <a:cxn ang="0">
                  <a:pos x="3473" y="56"/>
                </a:cxn>
                <a:cxn ang="0">
                  <a:pos x="2545" y="321"/>
                </a:cxn>
                <a:cxn ang="0">
                  <a:pos x="1723" y="797"/>
                </a:cxn>
              </a:cxnLst>
              <a:rect l="0" t="0" r="r" b="b"/>
              <a:pathLst>
                <a:path w="11245" h="11312">
                  <a:moveTo>
                    <a:pt x="1362" y="1116"/>
                  </a:moveTo>
                  <a:lnTo>
                    <a:pt x="1038" y="1485"/>
                  </a:lnTo>
                  <a:lnTo>
                    <a:pt x="756" y="1903"/>
                  </a:lnTo>
                  <a:lnTo>
                    <a:pt x="517" y="2361"/>
                  </a:lnTo>
                  <a:lnTo>
                    <a:pt x="321" y="2855"/>
                  </a:lnTo>
                  <a:lnTo>
                    <a:pt x="170" y="3379"/>
                  </a:lnTo>
                  <a:lnTo>
                    <a:pt x="66" y="3926"/>
                  </a:lnTo>
                  <a:lnTo>
                    <a:pt x="8" y="4491"/>
                  </a:lnTo>
                  <a:lnTo>
                    <a:pt x="0" y="5069"/>
                  </a:lnTo>
                  <a:lnTo>
                    <a:pt x="42" y="5655"/>
                  </a:lnTo>
                  <a:lnTo>
                    <a:pt x="134" y="6241"/>
                  </a:lnTo>
                  <a:lnTo>
                    <a:pt x="279" y="6824"/>
                  </a:lnTo>
                  <a:lnTo>
                    <a:pt x="477" y="7395"/>
                  </a:lnTo>
                  <a:lnTo>
                    <a:pt x="730" y="7953"/>
                  </a:lnTo>
                  <a:lnTo>
                    <a:pt x="1040" y="8488"/>
                  </a:lnTo>
                  <a:lnTo>
                    <a:pt x="1406" y="8996"/>
                  </a:lnTo>
                  <a:lnTo>
                    <a:pt x="1831" y="9472"/>
                  </a:lnTo>
                  <a:lnTo>
                    <a:pt x="2304" y="9898"/>
                  </a:lnTo>
                  <a:lnTo>
                    <a:pt x="2809" y="10267"/>
                  </a:lnTo>
                  <a:lnTo>
                    <a:pt x="3340" y="10578"/>
                  </a:lnTo>
                  <a:lnTo>
                    <a:pt x="3893" y="10833"/>
                  </a:lnTo>
                  <a:lnTo>
                    <a:pt x="4462" y="11032"/>
                  </a:lnTo>
                  <a:lnTo>
                    <a:pt x="5041" y="11178"/>
                  </a:lnTo>
                  <a:lnTo>
                    <a:pt x="5624" y="11271"/>
                  </a:lnTo>
                  <a:lnTo>
                    <a:pt x="6206" y="11312"/>
                  </a:lnTo>
                  <a:lnTo>
                    <a:pt x="6781" y="11304"/>
                  </a:lnTo>
                  <a:lnTo>
                    <a:pt x="7343" y="11246"/>
                  </a:lnTo>
                  <a:lnTo>
                    <a:pt x="7887" y="11141"/>
                  </a:lnTo>
                  <a:lnTo>
                    <a:pt x="8407" y="10989"/>
                  </a:lnTo>
                  <a:lnTo>
                    <a:pt x="8898" y="10793"/>
                  </a:lnTo>
                  <a:lnTo>
                    <a:pt x="9354" y="10552"/>
                  </a:lnTo>
                  <a:lnTo>
                    <a:pt x="9769" y="10268"/>
                  </a:lnTo>
                  <a:lnTo>
                    <a:pt x="10138" y="9943"/>
                  </a:lnTo>
                  <a:lnTo>
                    <a:pt x="10454" y="9579"/>
                  </a:lnTo>
                  <a:lnTo>
                    <a:pt x="10717" y="9180"/>
                  </a:lnTo>
                  <a:lnTo>
                    <a:pt x="10926" y="8752"/>
                  </a:lnTo>
                  <a:lnTo>
                    <a:pt x="11083" y="8297"/>
                  </a:lnTo>
                  <a:lnTo>
                    <a:pt x="11189" y="7820"/>
                  </a:lnTo>
                  <a:lnTo>
                    <a:pt x="11242" y="7323"/>
                  </a:lnTo>
                  <a:lnTo>
                    <a:pt x="11245" y="6812"/>
                  </a:lnTo>
                  <a:lnTo>
                    <a:pt x="11197" y="6290"/>
                  </a:lnTo>
                  <a:lnTo>
                    <a:pt x="11101" y="5762"/>
                  </a:lnTo>
                  <a:lnTo>
                    <a:pt x="10953" y="5230"/>
                  </a:lnTo>
                  <a:lnTo>
                    <a:pt x="10757" y="4698"/>
                  </a:lnTo>
                  <a:lnTo>
                    <a:pt x="10514" y="4172"/>
                  </a:lnTo>
                  <a:lnTo>
                    <a:pt x="10222" y="3654"/>
                  </a:lnTo>
                  <a:lnTo>
                    <a:pt x="9884" y="3149"/>
                  </a:lnTo>
                  <a:lnTo>
                    <a:pt x="9498" y="2661"/>
                  </a:lnTo>
                  <a:lnTo>
                    <a:pt x="9067" y="2192"/>
                  </a:lnTo>
                  <a:lnTo>
                    <a:pt x="8601" y="1758"/>
                  </a:lnTo>
                  <a:lnTo>
                    <a:pt x="8115" y="1370"/>
                  </a:lnTo>
                  <a:lnTo>
                    <a:pt x="7613" y="1029"/>
                  </a:lnTo>
                  <a:lnTo>
                    <a:pt x="7098" y="736"/>
                  </a:lnTo>
                  <a:lnTo>
                    <a:pt x="6574" y="491"/>
                  </a:lnTo>
                  <a:lnTo>
                    <a:pt x="6047" y="293"/>
                  </a:lnTo>
                  <a:lnTo>
                    <a:pt x="5518" y="146"/>
                  </a:lnTo>
                  <a:lnTo>
                    <a:pt x="4993" y="48"/>
                  </a:lnTo>
                  <a:lnTo>
                    <a:pt x="4474" y="0"/>
                  </a:lnTo>
                  <a:lnTo>
                    <a:pt x="3966" y="2"/>
                  </a:lnTo>
                  <a:lnTo>
                    <a:pt x="3473" y="56"/>
                  </a:lnTo>
                  <a:lnTo>
                    <a:pt x="2998" y="163"/>
                  </a:lnTo>
                  <a:lnTo>
                    <a:pt x="2545" y="321"/>
                  </a:lnTo>
                  <a:lnTo>
                    <a:pt x="2119" y="532"/>
                  </a:lnTo>
                  <a:lnTo>
                    <a:pt x="1723" y="797"/>
                  </a:lnTo>
                  <a:lnTo>
                    <a:pt x="1362" y="1116"/>
                  </a:lnTo>
                  <a:close/>
                </a:path>
              </a:pathLst>
            </a:custGeom>
            <a:solidFill>
              <a:srgbClr val="B3B3B3"/>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0" name="Freeform 161"/>
            <p:cNvSpPr/>
            <p:nvPr/>
          </p:nvSpPr>
          <p:spPr bwMode="auto">
            <a:xfrm>
              <a:off x="2340" y="2459"/>
              <a:ext cx="281" cy="284"/>
            </a:xfrm>
            <a:custGeom>
              <a:avLst/>
              <a:gdLst/>
              <a:ahLst/>
              <a:cxnLst>
                <a:cxn ang="0">
                  <a:pos x="791" y="1479"/>
                </a:cxn>
                <a:cxn ang="0">
                  <a:pos x="319" y="2305"/>
                </a:cxn>
                <a:cxn ang="0">
                  <a:pos x="56" y="3237"/>
                </a:cxn>
                <a:cxn ang="0">
                  <a:pos x="0" y="4245"/>
                </a:cxn>
                <a:cxn ang="0">
                  <a:pos x="144" y="5295"/>
                </a:cxn>
                <a:cxn ang="0">
                  <a:pos x="488" y="6359"/>
                </a:cxn>
                <a:cxn ang="0">
                  <a:pos x="1022" y="7403"/>
                </a:cxn>
                <a:cxn ang="0">
                  <a:pos x="1747" y="8397"/>
                </a:cxn>
                <a:cxn ang="0">
                  <a:pos x="2644" y="9300"/>
                </a:cxn>
                <a:cxn ang="0">
                  <a:pos x="3632" y="10028"/>
                </a:cxn>
                <a:cxn ang="0">
                  <a:pos x="4671" y="10567"/>
                </a:cxn>
                <a:cxn ang="0">
                  <a:pos x="5727" y="10911"/>
                </a:cxn>
                <a:cxn ang="0">
                  <a:pos x="6771" y="11058"/>
                </a:cxn>
                <a:cxn ang="0">
                  <a:pos x="7772" y="11001"/>
                </a:cxn>
                <a:cxn ang="0">
                  <a:pos x="8700" y="10736"/>
                </a:cxn>
                <a:cxn ang="0">
                  <a:pos x="9522" y="10261"/>
                </a:cxn>
                <a:cxn ang="0">
                  <a:pos x="10200" y="9579"/>
                </a:cxn>
                <a:cxn ang="0">
                  <a:pos x="10672" y="8752"/>
                </a:cxn>
                <a:cxn ang="0">
                  <a:pos x="10935" y="7820"/>
                </a:cxn>
                <a:cxn ang="0">
                  <a:pos x="10991" y="6812"/>
                </a:cxn>
                <a:cxn ang="0">
                  <a:pos x="10847" y="5762"/>
                </a:cxn>
                <a:cxn ang="0">
                  <a:pos x="10503" y="4698"/>
                </a:cxn>
                <a:cxn ang="0">
                  <a:pos x="9968" y="3654"/>
                </a:cxn>
                <a:cxn ang="0">
                  <a:pos x="9244" y="2661"/>
                </a:cxn>
                <a:cxn ang="0">
                  <a:pos x="8347" y="1758"/>
                </a:cxn>
                <a:cxn ang="0">
                  <a:pos x="7359" y="1029"/>
                </a:cxn>
                <a:cxn ang="0">
                  <a:pos x="6320" y="491"/>
                </a:cxn>
                <a:cxn ang="0">
                  <a:pos x="5264" y="146"/>
                </a:cxn>
                <a:cxn ang="0">
                  <a:pos x="4220" y="0"/>
                </a:cxn>
                <a:cxn ang="0">
                  <a:pos x="3219" y="56"/>
                </a:cxn>
                <a:cxn ang="0">
                  <a:pos x="2291" y="321"/>
                </a:cxn>
                <a:cxn ang="0">
                  <a:pos x="1469" y="797"/>
                </a:cxn>
              </a:cxnLst>
              <a:rect l="0" t="0" r="r" b="b"/>
              <a:pathLst>
                <a:path w="10991" h="11058">
                  <a:moveTo>
                    <a:pt x="1108" y="1116"/>
                  </a:moveTo>
                  <a:lnTo>
                    <a:pt x="791" y="1479"/>
                  </a:lnTo>
                  <a:lnTo>
                    <a:pt x="528" y="1877"/>
                  </a:lnTo>
                  <a:lnTo>
                    <a:pt x="319" y="2305"/>
                  </a:lnTo>
                  <a:lnTo>
                    <a:pt x="161" y="2760"/>
                  </a:lnTo>
                  <a:lnTo>
                    <a:pt x="56" y="3237"/>
                  </a:lnTo>
                  <a:lnTo>
                    <a:pt x="2" y="3734"/>
                  </a:lnTo>
                  <a:lnTo>
                    <a:pt x="0" y="4245"/>
                  </a:lnTo>
                  <a:lnTo>
                    <a:pt x="47" y="4767"/>
                  </a:lnTo>
                  <a:lnTo>
                    <a:pt x="144" y="5295"/>
                  </a:lnTo>
                  <a:lnTo>
                    <a:pt x="291" y="5827"/>
                  </a:lnTo>
                  <a:lnTo>
                    <a:pt x="488" y="6359"/>
                  </a:lnTo>
                  <a:lnTo>
                    <a:pt x="731" y="6885"/>
                  </a:lnTo>
                  <a:lnTo>
                    <a:pt x="1022" y="7403"/>
                  </a:lnTo>
                  <a:lnTo>
                    <a:pt x="1361" y="7909"/>
                  </a:lnTo>
                  <a:lnTo>
                    <a:pt x="1747" y="8397"/>
                  </a:lnTo>
                  <a:lnTo>
                    <a:pt x="2179" y="8867"/>
                  </a:lnTo>
                  <a:lnTo>
                    <a:pt x="2644" y="9300"/>
                  </a:lnTo>
                  <a:lnTo>
                    <a:pt x="3130" y="9687"/>
                  </a:lnTo>
                  <a:lnTo>
                    <a:pt x="3632" y="10028"/>
                  </a:lnTo>
                  <a:lnTo>
                    <a:pt x="4147" y="10321"/>
                  </a:lnTo>
                  <a:lnTo>
                    <a:pt x="4671" y="10567"/>
                  </a:lnTo>
                  <a:lnTo>
                    <a:pt x="5198" y="10764"/>
                  </a:lnTo>
                  <a:lnTo>
                    <a:pt x="5727" y="10911"/>
                  </a:lnTo>
                  <a:lnTo>
                    <a:pt x="6253" y="11010"/>
                  </a:lnTo>
                  <a:lnTo>
                    <a:pt x="6771" y="11058"/>
                  </a:lnTo>
                  <a:lnTo>
                    <a:pt x="7280" y="11055"/>
                  </a:lnTo>
                  <a:lnTo>
                    <a:pt x="7772" y="11001"/>
                  </a:lnTo>
                  <a:lnTo>
                    <a:pt x="8247" y="10895"/>
                  </a:lnTo>
                  <a:lnTo>
                    <a:pt x="8700" y="10736"/>
                  </a:lnTo>
                  <a:lnTo>
                    <a:pt x="9126" y="10525"/>
                  </a:lnTo>
                  <a:lnTo>
                    <a:pt x="9522" y="10261"/>
                  </a:lnTo>
                  <a:lnTo>
                    <a:pt x="9884" y="9943"/>
                  </a:lnTo>
                  <a:lnTo>
                    <a:pt x="10200" y="9579"/>
                  </a:lnTo>
                  <a:lnTo>
                    <a:pt x="10463" y="9180"/>
                  </a:lnTo>
                  <a:lnTo>
                    <a:pt x="10672" y="8752"/>
                  </a:lnTo>
                  <a:lnTo>
                    <a:pt x="10829" y="8297"/>
                  </a:lnTo>
                  <a:lnTo>
                    <a:pt x="10935" y="7820"/>
                  </a:lnTo>
                  <a:lnTo>
                    <a:pt x="10988" y="7323"/>
                  </a:lnTo>
                  <a:lnTo>
                    <a:pt x="10991" y="6812"/>
                  </a:lnTo>
                  <a:lnTo>
                    <a:pt x="10943" y="6290"/>
                  </a:lnTo>
                  <a:lnTo>
                    <a:pt x="10847" y="5762"/>
                  </a:lnTo>
                  <a:lnTo>
                    <a:pt x="10699" y="5230"/>
                  </a:lnTo>
                  <a:lnTo>
                    <a:pt x="10503" y="4698"/>
                  </a:lnTo>
                  <a:lnTo>
                    <a:pt x="10260" y="4172"/>
                  </a:lnTo>
                  <a:lnTo>
                    <a:pt x="9968" y="3654"/>
                  </a:lnTo>
                  <a:lnTo>
                    <a:pt x="9630" y="3149"/>
                  </a:lnTo>
                  <a:lnTo>
                    <a:pt x="9244" y="2661"/>
                  </a:lnTo>
                  <a:lnTo>
                    <a:pt x="8813" y="2192"/>
                  </a:lnTo>
                  <a:lnTo>
                    <a:pt x="8347" y="1758"/>
                  </a:lnTo>
                  <a:lnTo>
                    <a:pt x="7861" y="1370"/>
                  </a:lnTo>
                  <a:lnTo>
                    <a:pt x="7359" y="1029"/>
                  </a:lnTo>
                  <a:lnTo>
                    <a:pt x="6844" y="736"/>
                  </a:lnTo>
                  <a:lnTo>
                    <a:pt x="6320" y="491"/>
                  </a:lnTo>
                  <a:lnTo>
                    <a:pt x="5793" y="293"/>
                  </a:lnTo>
                  <a:lnTo>
                    <a:pt x="5264" y="146"/>
                  </a:lnTo>
                  <a:lnTo>
                    <a:pt x="4739" y="48"/>
                  </a:lnTo>
                  <a:lnTo>
                    <a:pt x="4220" y="0"/>
                  </a:lnTo>
                  <a:lnTo>
                    <a:pt x="3712" y="2"/>
                  </a:lnTo>
                  <a:lnTo>
                    <a:pt x="3219" y="56"/>
                  </a:lnTo>
                  <a:lnTo>
                    <a:pt x="2744" y="163"/>
                  </a:lnTo>
                  <a:lnTo>
                    <a:pt x="2291" y="321"/>
                  </a:lnTo>
                  <a:lnTo>
                    <a:pt x="1865" y="532"/>
                  </a:lnTo>
                  <a:lnTo>
                    <a:pt x="1469" y="797"/>
                  </a:lnTo>
                  <a:lnTo>
                    <a:pt x="1108" y="1116"/>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1" name="Freeform 162"/>
            <p:cNvSpPr/>
            <p:nvPr/>
          </p:nvSpPr>
          <p:spPr bwMode="auto">
            <a:xfrm>
              <a:off x="2353" y="2473"/>
              <a:ext cx="255" cy="255"/>
            </a:xfrm>
            <a:custGeom>
              <a:avLst/>
              <a:gdLst/>
              <a:ahLst/>
              <a:cxnLst>
                <a:cxn ang="0">
                  <a:pos x="716" y="1338"/>
                </a:cxn>
                <a:cxn ang="0">
                  <a:pos x="288" y="2085"/>
                </a:cxn>
                <a:cxn ang="0">
                  <a:pos x="51" y="2928"/>
                </a:cxn>
                <a:cxn ang="0">
                  <a:pos x="0" y="3840"/>
                </a:cxn>
                <a:cxn ang="0">
                  <a:pos x="132" y="4791"/>
                </a:cxn>
                <a:cxn ang="0">
                  <a:pos x="441" y="5753"/>
                </a:cxn>
                <a:cxn ang="0">
                  <a:pos x="926" y="6697"/>
                </a:cxn>
                <a:cxn ang="0">
                  <a:pos x="1581" y="7597"/>
                </a:cxn>
                <a:cxn ang="0">
                  <a:pos x="2392" y="8413"/>
                </a:cxn>
                <a:cxn ang="0">
                  <a:pos x="3286" y="9072"/>
                </a:cxn>
                <a:cxn ang="0">
                  <a:pos x="4226" y="9560"/>
                </a:cxn>
                <a:cxn ang="0">
                  <a:pos x="5182" y="9871"/>
                </a:cxn>
                <a:cxn ang="0">
                  <a:pos x="6127" y="10003"/>
                </a:cxn>
                <a:cxn ang="0">
                  <a:pos x="7033" y="9952"/>
                </a:cxn>
                <a:cxn ang="0">
                  <a:pos x="7872" y="9713"/>
                </a:cxn>
                <a:cxn ang="0">
                  <a:pos x="8615" y="9284"/>
                </a:cxn>
                <a:cxn ang="0">
                  <a:pos x="9229" y="8666"/>
                </a:cxn>
                <a:cxn ang="0">
                  <a:pos x="9657" y="7919"/>
                </a:cxn>
                <a:cxn ang="0">
                  <a:pos x="9894" y="7074"/>
                </a:cxn>
                <a:cxn ang="0">
                  <a:pos x="9945" y="6163"/>
                </a:cxn>
                <a:cxn ang="0">
                  <a:pos x="9813" y="5212"/>
                </a:cxn>
                <a:cxn ang="0">
                  <a:pos x="9504" y="4250"/>
                </a:cxn>
                <a:cxn ang="0">
                  <a:pos x="9019" y="3305"/>
                </a:cxn>
                <a:cxn ang="0">
                  <a:pos x="8364" y="2406"/>
                </a:cxn>
                <a:cxn ang="0">
                  <a:pos x="7553" y="1590"/>
                </a:cxn>
                <a:cxn ang="0">
                  <a:pos x="6659" y="931"/>
                </a:cxn>
                <a:cxn ang="0">
                  <a:pos x="5719" y="443"/>
                </a:cxn>
                <a:cxn ang="0">
                  <a:pos x="4763" y="132"/>
                </a:cxn>
                <a:cxn ang="0">
                  <a:pos x="3818" y="0"/>
                </a:cxn>
                <a:cxn ang="0">
                  <a:pos x="2913" y="51"/>
                </a:cxn>
                <a:cxn ang="0">
                  <a:pos x="2073" y="290"/>
                </a:cxn>
                <a:cxn ang="0">
                  <a:pos x="1330" y="720"/>
                </a:cxn>
              </a:cxnLst>
              <a:rect l="0" t="0" r="r" b="b"/>
              <a:pathLst>
                <a:path w="9945" h="10003">
                  <a:moveTo>
                    <a:pt x="1003" y="1009"/>
                  </a:moveTo>
                  <a:lnTo>
                    <a:pt x="716" y="1338"/>
                  </a:lnTo>
                  <a:lnTo>
                    <a:pt x="479" y="1697"/>
                  </a:lnTo>
                  <a:lnTo>
                    <a:pt x="288" y="2085"/>
                  </a:lnTo>
                  <a:lnTo>
                    <a:pt x="147" y="2497"/>
                  </a:lnTo>
                  <a:lnTo>
                    <a:pt x="51" y="2928"/>
                  </a:lnTo>
                  <a:lnTo>
                    <a:pt x="2" y="3378"/>
                  </a:lnTo>
                  <a:lnTo>
                    <a:pt x="0" y="3840"/>
                  </a:lnTo>
                  <a:lnTo>
                    <a:pt x="43" y="4313"/>
                  </a:lnTo>
                  <a:lnTo>
                    <a:pt x="132" y="4791"/>
                  </a:lnTo>
                  <a:lnTo>
                    <a:pt x="264" y="5272"/>
                  </a:lnTo>
                  <a:lnTo>
                    <a:pt x="441" y="5753"/>
                  </a:lnTo>
                  <a:lnTo>
                    <a:pt x="662" y="6228"/>
                  </a:lnTo>
                  <a:lnTo>
                    <a:pt x="926" y="6697"/>
                  </a:lnTo>
                  <a:lnTo>
                    <a:pt x="1232" y="7154"/>
                  </a:lnTo>
                  <a:lnTo>
                    <a:pt x="1581" y="7597"/>
                  </a:lnTo>
                  <a:lnTo>
                    <a:pt x="1972" y="8021"/>
                  </a:lnTo>
                  <a:lnTo>
                    <a:pt x="2392" y="8413"/>
                  </a:lnTo>
                  <a:lnTo>
                    <a:pt x="2832" y="8764"/>
                  </a:lnTo>
                  <a:lnTo>
                    <a:pt x="3286" y="9072"/>
                  </a:lnTo>
                  <a:lnTo>
                    <a:pt x="3753" y="9337"/>
                  </a:lnTo>
                  <a:lnTo>
                    <a:pt x="4226" y="9560"/>
                  </a:lnTo>
                  <a:lnTo>
                    <a:pt x="4704" y="9738"/>
                  </a:lnTo>
                  <a:lnTo>
                    <a:pt x="5182" y="9871"/>
                  </a:lnTo>
                  <a:lnTo>
                    <a:pt x="5658" y="9960"/>
                  </a:lnTo>
                  <a:lnTo>
                    <a:pt x="6127" y="10003"/>
                  </a:lnTo>
                  <a:lnTo>
                    <a:pt x="6587" y="10001"/>
                  </a:lnTo>
                  <a:lnTo>
                    <a:pt x="7033" y="9952"/>
                  </a:lnTo>
                  <a:lnTo>
                    <a:pt x="7462" y="9857"/>
                  </a:lnTo>
                  <a:lnTo>
                    <a:pt x="7872" y="9713"/>
                  </a:lnTo>
                  <a:lnTo>
                    <a:pt x="8257" y="9523"/>
                  </a:lnTo>
                  <a:lnTo>
                    <a:pt x="8615" y="9284"/>
                  </a:lnTo>
                  <a:lnTo>
                    <a:pt x="8943" y="8996"/>
                  </a:lnTo>
                  <a:lnTo>
                    <a:pt x="9229" y="8666"/>
                  </a:lnTo>
                  <a:lnTo>
                    <a:pt x="9466" y="8306"/>
                  </a:lnTo>
                  <a:lnTo>
                    <a:pt x="9657" y="7919"/>
                  </a:lnTo>
                  <a:lnTo>
                    <a:pt x="9798" y="7507"/>
                  </a:lnTo>
                  <a:lnTo>
                    <a:pt x="9894" y="7074"/>
                  </a:lnTo>
                  <a:lnTo>
                    <a:pt x="9943" y="6626"/>
                  </a:lnTo>
                  <a:lnTo>
                    <a:pt x="9945" y="6163"/>
                  </a:lnTo>
                  <a:lnTo>
                    <a:pt x="9902" y="5690"/>
                  </a:lnTo>
                  <a:lnTo>
                    <a:pt x="9813" y="5212"/>
                  </a:lnTo>
                  <a:lnTo>
                    <a:pt x="9681" y="4732"/>
                  </a:lnTo>
                  <a:lnTo>
                    <a:pt x="9504" y="4250"/>
                  </a:lnTo>
                  <a:lnTo>
                    <a:pt x="9283" y="3775"/>
                  </a:lnTo>
                  <a:lnTo>
                    <a:pt x="9019" y="3305"/>
                  </a:lnTo>
                  <a:lnTo>
                    <a:pt x="8713" y="2849"/>
                  </a:lnTo>
                  <a:lnTo>
                    <a:pt x="8364" y="2406"/>
                  </a:lnTo>
                  <a:lnTo>
                    <a:pt x="7974" y="1983"/>
                  </a:lnTo>
                  <a:lnTo>
                    <a:pt x="7553" y="1590"/>
                  </a:lnTo>
                  <a:lnTo>
                    <a:pt x="7113" y="1239"/>
                  </a:lnTo>
                  <a:lnTo>
                    <a:pt x="6659" y="931"/>
                  </a:lnTo>
                  <a:lnTo>
                    <a:pt x="6192" y="665"/>
                  </a:lnTo>
                  <a:lnTo>
                    <a:pt x="5719" y="443"/>
                  </a:lnTo>
                  <a:lnTo>
                    <a:pt x="5241" y="265"/>
                  </a:lnTo>
                  <a:lnTo>
                    <a:pt x="4763" y="132"/>
                  </a:lnTo>
                  <a:lnTo>
                    <a:pt x="4287" y="43"/>
                  </a:lnTo>
                  <a:lnTo>
                    <a:pt x="3818" y="0"/>
                  </a:lnTo>
                  <a:lnTo>
                    <a:pt x="3359" y="2"/>
                  </a:lnTo>
                  <a:lnTo>
                    <a:pt x="2913" y="51"/>
                  </a:lnTo>
                  <a:lnTo>
                    <a:pt x="2483" y="147"/>
                  </a:lnTo>
                  <a:lnTo>
                    <a:pt x="2073" y="290"/>
                  </a:lnTo>
                  <a:lnTo>
                    <a:pt x="1688" y="481"/>
                  </a:lnTo>
                  <a:lnTo>
                    <a:pt x="1330" y="720"/>
                  </a:lnTo>
                  <a:lnTo>
                    <a:pt x="1003" y="1009"/>
                  </a:lnTo>
                  <a:close/>
                </a:path>
              </a:pathLst>
            </a:custGeom>
            <a:solidFill>
              <a:srgbClr val="CCCCCC"/>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2" name="Freeform 163"/>
            <p:cNvSpPr/>
            <p:nvPr/>
          </p:nvSpPr>
          <p:spPr bwMode="auto">
            <a:xfrm>
              <a:off x="2340" y="2459"/>
              <a:ext cx="281" cy="284"/>
            </a:xfrm>
            <a:custGeom>
              <a:avLst/>
              <a:gdLst/>
              <a:ahLst/>
              <a:cxnLst>
                <a:cxn ang="0">
                  <a:pos x="791" y="1479"/>
                </a:cxn>
                <a:cxn ang="0">
                  <a:pos x="319" y="2305"/>
                </a:cxn>
                <a:cxn ang="0">
                  <a:pos x="56" y="3237"/>
                </a:cxn>
                <a:cxn ang="0">
                  <a:pos x="0" y="4245"/>
                </a:cxn>
                <a:cxn ang="0">
                  <a:pos x="144" y="5295"/>
                </a:cxn>
                <a:cxn ang="0">
                  <a:pos x="488" y="6359"/>
                </a:cxn>
                <a:cxn ang="0">
                  <a:pos x="1022" y="7403"/>
                </a:cxn>
                <a:cxn ang="0">
                  <a:pos x="1747" y="8397"/>
                </a:cxn>
                <a:cxn ang="0">
                  <a:pos x="2644" y="9300"/>
                </a:cxn>
                <a:cxn ang="0">
                  <a:pos x="3632" y="10028"/>
                </a:cxn>
                <a:cxn ang="0">
                  <a:pos x="4671" y="10567"/>
                </a:cxn>
                <a:cxn ang="0">
                  <a:pos x="5727" y="10911"/>
                </a:cxn>
                <a:cxn ang="0">
                  <a:pos x="6771" y="11058"/>
                </a:cxn>
                <a:cxn ang="0">
                  <a:pos x="7772" y="11001"/>
                </a:cxn>
                <a:cxn ang="0">
                  <a:pos x="8700" y="10736"/>
                </a:cxn>
                <a:cxn ang="0">
                  <a:pos x="9522" y="10261"/>
                </a:cxn>
                <a:cxn ang="0">
                  <a:pos x="10200" y="9579"/>
                </a:cxn>
                <a:cxn ang="0">
                  <a:pos x="10672" y="8752"/>
                </a:cxn>
                <a:cxn ang="0">
                  <a:pos x="10935" y="7820"/>
                </a:cxn>
                <a:cxn ang="0">
                  <a:pos x="10991" y="6812"/>
                </a:cxn>
                <a:cxn ang="0">
                  <a:pos x="10847" y="5762"/>
                </a:cxn>
                <a:cxn ang="0">
                  <a:pos x="10503" y="4698"/>
                </a:cxn>
                <a:cxn ang="0">
                  <a:pos x="9968" y="3654"/>
                </a:cxn>
                <a:cxn ang="0">
                  <a:pos x="9244" y="2661"/>
                </a:cxn>
                <a:cxn ang="0">
                  <a:pos x="8347" y="1758"/>
                </a:cxn>
                <a:cxn ang="0">
                  <a:pos x="7359" y="1029"/>
                </a:cxn>
                <a:cxn ang="0">
                  <a:pos x="6320" y="491"/>
                </a:cxn>
                <a:cxn ang="0">
                  <a:pos x="5264" y="146"/>
                </a:cxn>
                <a:cxn ang="0">
                  <a:pos x="4220" y="0"/>
                </a:cxn>
                <a:cxn ang="0">
                  <a:pos x="3219" y="56"/>
                </a:cxn>
                <a:cxn ang="0">
                  <a:pos x="2291" y="321"/>
                </a:cxn>
                <a:cxn ang="0">
                  <a:pos x="1469" y="797"/>
                </a:cxn>
              </a:cxnLst>
              <a:rect l="0" t="0" r="r" b="b"/>
              <a:pathLst>
                <a:path w="10991" h="11058">
                  <a:moveTo>
                    <a:pt x="1108" y="1116"/>
                  </a:moveTo>
                  <a:lnTo>
                    <a:pt x="791" y="1479"/>
                  </a:lnTo>
                  <a:lnTo>
                    <a:pt x="528" y="1877"/>
                  </a:lnTo>
                  <a:lnTo>
                    <a:pt x="319" y="2305"/>
                  </a:lnTo>
                  <a:lnTo>
                    <a:pt x="161" y="2760"/>
                  </a:lnTo>
                  <a:lnTo>
                    <a:pt x="56" y="3237"/>
                  </a:lnTo>
                  <a:lnTo>
                    <a:pt x="2" y="3734"/>
                  </a:lnTo>
                  <a:lnTo>
                    <a:pt x="0" y="4245"/>
                  </a:lnTo>
                  <a:lnTo>
                    <a:pt x="47" y="4767"/>
                  </a:lnTo>
                  <a:lnTo>
                    <a:pt x="144" y="5295"/>
                  </a:lnTo>
                  <a:lnTo>
                    <a:pt x="291" y="5827"/>
                  </a:lnTo>
                  <a:lnTo>
                    <a:pt x="488" y="6359"/>
                  </a:lnTo>
                  <a:lnTo>
                    <a:pt x="731" y="6885"/>
                  </a:lnTo>
                  <a:lnTo>
                    <a:pt x="1022" y="7403"/>
                  </a:lnTo>
                  <a:lnTo>
                    <a:pt x="1361" y="7909"/>
                  </a:lnTo>
                  <a:lnTo>
                    <a:pt x="1747" y="8397"/>
                  </a:lnTo>
                  <a:lnTo>
                    <a:pt x="2179" y="8867"/>
                  </a:lnTo>
                  <a:lnTo>
                    <a:pt x="2644" y="9300"/>
                  </a:lnTo>
                  <a:lnTo>
                    <a:pt x="3130" y="9687"/>
                  </a:lnTo>
                  <a:lnTo>
                    <a:pt x="3632" y="10028"/>
                  </a:lnTo>
                  <a:lnTo>
                    <a:pt x="4147" y="10321"/>
                  </a:lnTo>
                  <a:lnTo>
                    <a:pt x="4671" y="10567"/>
                  </a:lnTo>
                  <a:lnTo>
                    <a:pt x="5198" y="10764"/>
                  </a:lnTo>
                  <a:lnTo>
                    <a:pt x="5727" y="10911"/>
                  </a:lnTo>
                  <a:lnTo>
                    <a:pt x="6253" y="11010"/>
                  </a:lnTo>
                  <a:lnTo>
                    <a:pt x="6771" y="11058"/>
                  </a:lnTo>
                  <a:lnTo>
                    <a:pt x="7280" y="11055"/>
                  </a:lnTo>
                  <a:lnTo>
                    <a:pt x="7772" y="11001"/>
                  </a:lnTo>
                  <a:lnTo>
                    <a:pt x="8247" y="10895"/>
                  </a:lnTo>
                  <a:lnTo>
                    <a:pt x="8700" y="10736"/>
                  </a:lnTo>
                  <a:lnTo>
                    <a:pt x="9126" y="10525"/>
                  </a:lnTo>
                  <a:lnTo>
                    <a:pt x="9522" y="10261"/>
                  </a:lnTo>
                  <a:lnTo>
                    <a:pt x="9884" y="9943"/>
                  </a:lnTo>
                  <a:lnTo>
                    <a:pt x="10200" y="9579"/>
                  </a:lnTo>
                  <a:lnTo>
                    <a:pt x="10463" y="9180"/>
                  </a:lnTo>
                  <a:lnTo>
                    <a:pt x="10672" y="8752"/>
                  </a:lnTo>
                  <a:lnTo>
                    <a:pt x="10829" y="8297"/>
                  </a:lnTo>
                  <a:lnTo>
                    <a:pt x="10935" y="7820"/>
                  </a:lnTo>
                  <a:lnTo>
                    <a:pt x="10988" y="7323"/>
                  </a:lnTo>
                  <a:lnTo>
                    <a:pt x="10991" y="6812"/>
                  </a:lnTo>
                  <a:lnTo>
                    <a:pt x="10943" y="6290"/>
                  </a:lnTo>
                  <a:lnTo>
                    <a:pt x="10847" y="5762"/>
                  </a:lnTo>
                  <a:lnTo>
                    <a:pt x="10699" y="5230"/>
                  </a:lnTo>
                  <a:lnTo>
                    <a:pt x="10503" y="4698"/>
                  </a:lnTo>
                  <a:lnTo>
                    <a:pt x="10260" y="4172"/>
                  </a:lnTo>
                  <a:lnTo>
                    <a:pt x="9968" y="3654"/>
                  </a:lnTo>
                  <a:lnTo>
                    <a:pt x="9630" y="3149"/>
                  </a:lnTo>
                  <a:lnTo>
                    <a:pt x="9244" y="2661"/>
                  </a:lnTo>
                  <a:lnTo>
                    <a:pt x="8813" y="2192"/>
                  </a:lnTo>
                  <a:lnTo>
                    <a:pt x="8347" y="1758"/>
                  </a:lnTo>
                  <a:lnTo>
                    <a:pt x="7861" y="1370"/>
                  </a:lnTo>
                  <a:lnTo>
                    <a:pt x="7359" y="1029"/>
                  </a:lnTo>
                  <a:lnTo>
                    <a:pt x="6844" y="736"/>
                  </a:lnTo>
                  <a:lnTo>
                    <a:pt x="6320" y="491"/>
                  </a:lnTo>
                  <a:lnTo>
                    <a:pt x="5793" y="293"/>
                  </a:lnTo>
                  <a:lnTo>
                    <a:pt x="5264" y="146"/>
                  </a:lnTo>
                  <a:lnTo>
                    <a:pt x="4739" y="48"/>
                  </a:lnTo>
                  <a:lnTo>
                    <a:pt x="4220" y="0"/>
                  </a:lnTo>
                  <a:lnTo>
                    <a:pt x="3712" y="2"/>
                  </a:lnTo>
                  <a:lnTo>
                    <a:pt x="3219" y="56"/>
                  </a:lnTo>
                  <a:lnTo>
                    <a:pt x="2744" y="163"/>
                  </a:lnTo>
                  <a:lnTo>
                    <a:pt x="2291" y="321"/>
                  </a:lnTo>
                  <a:lnTo>
                    <a:pt x="1865" y="532"/>
                  </a:lnTo>
                  <a:lnTo>
                    <a:pt x="1469" y="797"/>
                  </a:lnTo>
                  <a:lnTo>
                    <a:pt x="1108" y="1116"/>
                  </a:lnTo>
                  <a:close/>
                </a:path>
              </a:pathLst>
            </a:custGeom>
            <a:solidFill>
              <a:srgbClr val="E6E6E6"/>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3" name="Freeform 164"/>
            <p:cNvSpPr/>
            <p:nvPr/>
          </p:nvSpPr>
          <p:spPr bwMode="auto">
            <a:xfrm>
              <a:off x="2353" y="2473"/>
              <a:ext cx="255" cy="255"/>
            </a:xfrm>
            <a:custGeom>
              <a:avLst/>
              <a:gdLst/>
              <a:ahLst/>
              <a:cxnLst>
                <a:cxn ang="0">
                  <a:pos x="716" y="1338"/>
                </a:cxn>
                <a:cxn ang="0">
                  <a:pos x="288" y="2085"/>
                </a:cxn>
                <a:cxn ang="0">
                  <a:pos x="51" y="2928"/>
                </a:cxn>
                <a:cxn ang="0">
                  <a:pos x="0" y="3840"/>
                </a:cxn>
                <a:cxn ang="0">
                  <a:pos x="132" y="4791"/>
                </a:cxn>
                <a:cxn ang="0">
                  <a:pos x="441" y="5753"/>
                </a:cxn>
                <a:cxn ang="0">
                  <a:pos x="926" y="6697"/>
                </a:cxn>
                <a:cxn ang="0">
                  <a:pos x="1581" y="7597"/>
                </a:cxn>
                <a:cxn ang="0">
                  <a:pos x="2392" y="8413"/>
                </a:cxn>
                <a:cxn ang="0">
                  <a:pos x="3286" y="9072"/>
                </a:cxn>
                <a:cxn ang="0">
                  <a:pos x="4226" y="9560"/>
                </a:cxn>
                <a:cxn ang="0">
                  <a:pos x="5182" y="9871"/>
                </a:cxn>
                <a:cxn ang="0">
                  <a:pos x="6127" y="10003"/>
                </a:cxn>
                <a:cxn ang="0">
                  <a:pos x="7033" y="9952"/>
                </a:cxn>
                <a:cxn ang="0">
                  <a:pos x="7872" y="9713"/>
                </a:cxn>
                <a:cxn ang="0">
                  <a:pos x="8615" y="9284"/>
                </a:cxn>
                <a:cxn ang="0">
                  <a:pos x="9229" y="8666"/>
                </a:cxn>
                <a:cxn ang="0">
                  <a:pos x="9657" y="7919"/>
                </a:cxn>
                <a:cxn ang="0">
                  <a:pos x="9894" y="7074"/>
                </a:cxn>
                <a:cxn ang="0">
                  <a:pos x="9945" y="6163"/>
                </a:cxn>
                <a:cxn ang="0">
                  <a:pos x="9813" y="5212"/>
                </a:cxn>
                <a:cxn ang="0">
                  <a:pos x="9504" y="4250"/>
                </a:cxn>
                <a:cxn ang="0">
                  <a:pos x="9019" y="3305"/>
                </a:cxn>
                <a:cxn ang="0">
                  <a:pos x="8364" y="2406"/>
                </a:cxn>
                <a:cxn ang="0">
                  <a:pos x="7553" y="1590"/>
                </a:cxn>
                <a:cxn ang="0">
                  <a:pos x="6659" y="931"/>
                </a:cxn>
                <a:cxn ang="0">
                  <a:pos x="5719" y="443"/>
                </a:cxn>
                <a:cxn ang="0">
                  <a:pos x="4763" y="132"/>
                </a:cxn>
                <a:cxn ang="0">
                  <a:pos x="3818" y="0"/>
                </a:cxn>
                <a:cxn ang="0">
                  <a:pos x="2913" y="51"/>
                </a:cxn>
                <a:cxn ang="0">
                  <a:pos x="2073" y="290"/>
                </a:cxn>
                <a:cxn ang="0">
                  <a:pos x="1330" y="720"/>
                </a:cxn>
              </a:cxnLst>
              <a:rect l="0" t="0" r="r" b="b"/>
              <a:pathLst>
                <a:path w="9945" h="10003">
                  <a:moveTo>
                    <a:pt x="1003" y="1009"/>
                  </a:moveTo>
                  <a:lnTo>
                    <a:pt x="716" y="1338"/>
                  </a:lnTo>
                  <a:lnTo>
                    <a:pt x="479" y="1697"/>
                  </a:lnTo>
                  <a:lnTo>
                    <a:pt x="288" y="2085"/>
                  </a:lnTo>
                  <a:lnTo>
                    <a:pt x="147" y="2497"/>
                  </a:lnTo>
                  <a:lnTo>
                    <a:pt x="51" y="2928"/>
                  </a:lnTo>
                  <a:lnTo>
                    <a:pt x="2" y="3378"/>
                  </a:lnTo>
                  <a:lnTo>
                    <a:pt x="0" y="3840"/>
                  </a:lnTo>
                  <a:lnTo>
                    <a:pt x="43" y="4313"/>
                  </a:lnTo>
                  <a:lnTo>
                    <a:pt x="132" y="4791"/>
                  </a:lnTo>
                  <a:lnTo>
                    <a:pt x="264" y="5272"/>
                  </a:lnTo>
                  <a:lnTo>
                    <a:pt x="441" y="5753"/>
                  </a:lnTo>
                  <a:lnTo>
                    <a:pt x="662" y="6228"/>
                  </a:lnTo>
                  <a:lnTo>
                    <a:pt x="926" y="6697"/>
                  </a:lnTo>
                  <a:lnTo>
                    <a:pt x="1232" y="7154"/>
                  </a:lnTo>
                  <a:lnTo>
                    <a:pt x="1581" y="7597"/>
                  </a:lnTo>
                  <a:lnTo>
                    <a:pt x="1972" y="8021"/>
                  </a:lnTo>
                  <a:lnTo>
                    <a:pt x="2392" y="8413"/>
                  </a:lnTo>
                  <a:lnTo>
                    <a:pt x="2832" y="8764"/>
                  </a:lnTo>
                  <a:lnTo>
                    <a:pt x="3286" y="9072"/>
                  </a:lnTo>
                  <a:lnTo>
                    <a:pt x="3753" y="9337"/>
                  </a:lnTo>
                  <a:lnTo>
                    <a:pt x="4226" y="9560"/>
                  </a:lnTo>
                  <a:lnTo>
                    <a:pt x="4704" y="9738"/>
                  </a:lnTo>
                  <a:lnTo>
                    <a:pt x="5182" y="9871"/>
                  </a:lnTo>
                  <a:lnTo>
                    <a:pt x="5658" y="9960"/>
                  </a:lnTo>
                  <a:lnTo>
                    <a:pt x="6127" y="10003"/>
                  </a:lnTo>
                  <a:lnTo>
                    <a:pt x="6587" y="10001"/>
                  </a:lnTo>
                  <a:lnTo>
                    <a:pt x="7033" y="9952"/>
                  </a:lnTo>
                  <a:lnTo>
                    <a:pt x="7462" y="9857"/>
                  </a:lnTo>
                  <a:lnTo>
                    <a:pt x="7872" y="9713"/>
                  </a:lnTo>
                  <a:lnTo>
                    <a:pt x="8257" y="9523"/>
                  </a:lnTo>
                  <a:lnTo>
                    <a:pt x="8615" y="9284"/>
                  </a:lnTo>
                  <a:lnTo>
                    <a:pt x="8943" y="8996"/>
                  </a:lnTo>
                  <a:lnTo>
                    <a:pt x="9229" y="8666"/>
                  </a:lnTo>
                  <a:lnTo>
                    <a:pt x="9466" y="8306"/>
                  </a:lnTo>
                  <a:lnTo>
                    <a:pt x="9657" y="7919"/>
                  </a:lnTo>
                  <a:lnTo>
                    <a:pt x="9798" y="7507"/>
                  </a:lnTo>
                  <a:lnTo>
                    <a:pt x="9894" y="7074"/>
                  </a:lnTo>
                  <a:lnTo>
                    <a:pt x="9943" y="6626"/>
                  </a:lnTo>
                  <a:lnTo>
                    <a:pt x="9945" y="6163"/>
                  </a:lnTo>
                  <a:lnTo>
                    <a:pt x="9902" y="5690"/>
                  </a:lnTo>
                  <a:lnTo>
                    <a:pt x="9813" y="5212"/>
                  </a:lnTo>
                  <a:lnTo>
                    <a:pt x="9681" y="4732"/>
                  </a:lnTo>
                  <a:lnTo>
                    <a:pt x="9504" y="4250"/>
                  </a:lnTo>
                  <a:lnTo>
                    <a:pt x="9283" y="3775"/>
                  </a:lnTo>
                  <a:lnTo>
                    <a:pt x="9019" y="3305"/>
                  </a:lnTo>
                  <a:lnTo>
                    <a:pt x="8713" y="2849"/>
                  </a:lnTo>
                  <a:lnTo>
                    <a:pt x="8364" y="2406"/>
                  </a:lnTo>
                  <a:lnTo>
                    <a:pt x="7974" y="1983"/>
                  </a:lnTo>
                  <a:lnTo>
                    <a:pt x="7553" y="1590"/>
                  </a:lnTo>
                  <a:lnTo>
                    <a:pt x="7113" y="1239"/>
                  </a:lnTo>
                  <a:lnTo>
                    <a:pt x="6659" y="931"/>
                  </a:lnTo>
                  <a:lnTo>
                    <a:pt x="6192" y="665"/>
                  </a:lnTo>
                  <a:lnTo>
                    <a:pt x="5719" y="443"/>
                  </a:lnTo>
                  <a:lnTo>
                    <a:pt x="5241" y="265"/>
                  </a:lnTo>
                  <a:lnTo>
                    <a:pt x="4763" y="132"/>
                  </a:lnTo>
                  <a:lnTo>
                    <a:pt x="4287" y="43"/>
                  </a:lnTo>
                  <a:lnTo>
                    <a:pt x="3818" y="0"/>
                  </a:lnTo>
                  <a:lnTo>
                    <a:pt x="3359" y="2"/>
                  </a:lnTo>
                  <a:lnTo>
                    <a:pt x="2913" y="51"/>
                  </a:lnTo>
                  <a:lnTo>
                    <a:pt x="2483" y="147"/>
                  </a:lnTo>
                  <a:lnTo>
                    <a:pt x="2073" y="290"/>
                  </a:lnTo>
                  <a:lnTo>
                    <a:pt x="1688" y="481"/>
                  </a:lnTo>
                  <a:lnTo>
                    <a:pt x="1330" y="720"/>
                  </a:lnTo>
                  <a:lnTo>
                    <a:pt x="1003" y="1009"/>
                  </a:lnTo>
                  <a:close/>
                </a:path>
              </a:pathLst>
            </a:custGeom>
            <a:solidFill>
              <a:srgbClr val="FFFFFF"/>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4" name="Freeform 165"/>
            <p:cNvSpPr/>
            <p:nvPr/>
          </p:nvSpPr>
          <p:spPr bwMode="auto">
            <a:xfrm>
              <a:off x="2401" y="2598"/>
              <a:ext cx="83" cy="83"/>
            </a:xfrm>
            <a:custGeom>
              <a:avLst/>
              <a:gdLst/>
              <a:ahLst/>
              <a:cxnLst>
                <a:cxn ang="0">
                  <a:pos x="2984" y="2803"/>
                </a:cxn>
                <a:cxn ang="0">
                  <a:pos x="3122" y="2561"/>
                </a:cxn>
                <a:cxn ang="0">
                  <a:pos x="3200" y="2287"/>
                </a:cxn>
                <a:cxn ang="0">
                  <a:pos x="3216" y="1993"/>
                </a:cxn>
                <a:cxn ang="0">
                  <a:pos x="3173" y="1686"/>
                </a:cxn>
                <a:cxn ang="0">
                  <a:pos x="3073" y="1375"/>
                </a:cxn>
                <a:cxn ang="0">
                  <a:pos x="2917" y="1069"/>
                </a:cxn>
                <a:cxn ang="0">
                  <a:pos x="2705" y="778"/>
                </a:cxn>
                <a:cxn ang="0">
                  <a:pos x="2443" y="514"/>
                </a:cxn>
                <a:cxn ang="0">
                  <a:pos x="2153" y="301"/>
                </a:cxn>
                <a:cxn ang="0">
                  <a:pos x="1849" y="143"/>
                </a:cxn>
                <a:cxn ang="0">
                  <a:pos x="1540" y="43"/>
                </a:cxn>
                <a:cxn ang="0">
                  <a:pos x="1234" y="0"/>
                </a:cxn>
                <a:cxn ang="0">
                  <a:pos x="941" y="16"/>
                </a:cxn>
                <a:cxn ang="0">
                  <a:pos x="670" y="94"/>
                </a:cxn>
                <a:cxn ang="0">
                  <a:pos x="430" y="232"/>
                </a:cxn>
                <a:cxn ang="0">
                  <a:pos x="231" y="432"/>
                </a:cxn>
                <a:cxn ang="0">
                  <a:pos x="93" y="674"/>
                </a:cxn>
                <a:cxn ang="0">
                  <a:pos x="17" y="947"/>
                </a:cxn>
                <a:cxn ang="0">
                  <a:pos x="0" y="1241"/>
                </a:cxn>
                <a:cxn ang="0">
                  <a:pos x="42" y="1549"/>
                </a:cxn>
                <a:cxn ang="0">
                  <a:pos x="143" y="1860"/>
                </a:cxn>
                <a:cxn ang="0">
                  <a:pos x="300" y="2165"/>
                </a:cxn>
                <a:cxn ang="0">
                  <a:pos x="511" y="2456"/>
                </a:cxn>
                <a:cxn ang="0">
                  <a:pos x="773" y="2720"/>
                </a:cxn>
                <a:cxn ang="0">
                  <a:pos x="1062" y="2933"/>
                </a:cxn>
                <a:cxn ang="0">
                  <a:pos x="1366" y="3091"/>
                </a:cxn>
                <a:cxn ang="0">
                  <a:pos x="1675" y="3192"/>
                </a:cxn>
                <a:cxn ang="0">
                  <a:pos x="1981" y="3234"/>
                </a:cxn>
                <a:cxn ang="0">
                  <a:pos x="2274" y="3218"/>
                </a:cxn>
                <a:cxn ang="0">
                  <a:pos x="2545" y="3141"/>
                </a:cxn>
                <a:cxn ang="0">
                  <a:pos x="2785" y="3001"/>
                </a:cxn>
              </a:cxnLst>
              <a:rect l="0" t="0" r="r" b="b"/>
              <a:pathLst>
                <a:path w="3216" h="3234">
                  <a:moveTo>
                    <a:pt x="2892" y="2909"/>
                  </a:moveTo>
                  <a:lnTo>
                    <a:pt x="2984" y="2803"/>
                  </a:lnTo>
                  <a:lnTo>
                    <a:pt x="3061" y="2686"/>
                  </a:lnTo>
                  <a:lnTo>
                    <a:pt x="3122" y="2561"/>
                  </a:lnTo>
                  <a:lnTo>
                    <a:pt x="3168" y="2428"/>
                  </a:lnTo>
                  <a:lnTo>
                    <a:pt x="3200" y="2287"/>
                  </a:lnTo>
                  <a:lnTo>
                    <a:pt x="3215" y="2143"/>
                  </a:lnTo>
                  <a:lnTo>
                    <a:pt x="3216" y="1993"/>
                  </a:lnTo>
                  <a:lnTo>
                    <a:pt x="3202" y="1841"/>
                  </a:lnTo>
                  <a:lnTo>
                    <a:pt x="3173" y="1686"/>
                  </a:lnTo>
                  <a:lnTo>
                    <a:pt x="3130" y="1530"/>
                  </a:lnTo>
                  <a:lnTo>
                    <a:pt x="3073" y="1375"/>
                  </a:lnTo>
                  <a:lnTo>
                    <a:pt x="3002" y="1221"/>
                  </a:lnTo>
                  <a:lnTo>
                    <a:pt x="2917" y="1069"/>
                  </a:lnTo>
                  <a:lnTo>
                    <a:pt x="2818" y="922"/>
                  </a:lnTo>
                  <a:lnTo>
                    <a:pt x="2705" y="778"/>
                  </a:lnTo>
                  <a:lnTo>
                    <a:pt x="2580" y="642"/>
                  </a:lnTo>
                  <a:lnTo>
                    <a:pt x="2443" y="514"/>
                  </a:lnTo>
                  <a:lnTo>
                    <a:pt x="2300" y="401"/>
                  </a:lnTo>
                  <a:lnTo>
                    <a:pt x="2153" y="301"/>
                  </a:lnTo>
                  <a:lnTo>
                    <a:pt x="2002" y="215"/>
                  </a:lnTo>
                  <a:lnTo>
                    <a:pt x="1849" y="143"/>
                  </a:lnTo>
                  <a:lnTo>
                    <a:pt x="1695" y="86"/>
                  </a:lnTo>
                  <a:lnTo>
                    <a:pt x="1540" y="43"/>
                  </a:lnTo>
                  <a:lnTo>
                    <a:pt x="1386" y="14"/>
                  </a:lnTo>
                  <a:lnTo>
                    <a:pt x="1234" y="0"/>
                  </a:lnTo>
                  <a:lnTo>
                    <a:pt x="1086" y="1"/>
                  </a:lnTo>
                  <a:lnTo>
                    <a:pt x="941" y="16"/>
                  </a:lnTo>
                  <a:lnTo>
                    <a:pt x="803" y="47"/>
                  </a:lnTo>
                  <a:lnTo>
                    <a:pt x="670" y="94"/>
                  </a:lnTo>
                  <a:lnTo>
                    <a:pt x="545" y="155"/>
                  </a:lnTo>
                  <a:lnTo>
                    <a:pt x="430" y="232"/>
                  </a:lnTo>
                  <a:lnTo>
                    <a:pt x="324" y="327"/>
                  </a:lnTo>
                  <a:lnTo>
                    <a:pt x="231" y="432"/>
                  </a:lnTo>
                  <a:lnTo>
                    <a:pt x="154" y="549"/>
                  </a:lnTo>
                  <a:lnTo>
                    <a:pt x="93" y="674"/>
                  </a:lnTo>
                  <a:lnTo>
                    <a:pt x="47" y="807"/>
                  </a:lnTo>
                  <a:lnTo>
                    <a:pt x="17" y="947"/>
                  </a:lnTo>
                  <a:lnTo>
                    <a:pt x="0" y="1092"/>
                  </a:lnTo>
                  <a:lnTo>
                    <a:pt x="0" y="1241"/>
                  </a:lnTo>
                  <a:lnTo>
                    <a:pt x="13" y="1394"/>
                  </a:lnTo>
                  <a:lnTo>
                    <a:pt x="42" y="1549"/>
                  </a:lnTo>
                  <a:lnTo>
                    <a:pt x="85" y="1704"/>
                  </a:lnTo>
                  <a:lnTo>
                    <a:pt x="143" y="1860"/>
                  </a:lnTo>
                  <a:lnTo>
                    <a:pt x="214" y="2014"/>
                  </a:lnTo>
                  <a:lnTo>
                    <a:pt x="300" y="2165"/>
                  </a:lnTo>
                  <a:lnTo>
                    <a:pt x="398" y="2313"/>
                  </a:lnTo>
                  <a:lnTo>
                    <a:pt x="511" y="2456"/>
                  </a:lnTo>
                  <a:lnTo>
                    <a:pt x="638" y="2594"/>
                  </a:lnTo>
                  <a:lnTo>
                    <a:pt x="773" y="2720"/>
                  </a:lnTo>
                  <a:lnTo>
                    <a:pt x="916" y="2833"/>
                  </a:lnTo>
                  <a:lnTo>
                    <a:pt x="1062" y="2933"/>
                  </a:lnTo>
                  <a:lnTo>
                    <a:pt x="1213" y="3019"/>
                  </a:lnTo>
                  <a:lnTo>
                    <a:pt x="1366" y="3091"/>
                  </a:lnTo>
                  <a:lnTo>
                    <a:pt x="1520" y="3149"/>
                  </a:lnTo>
                  <a:lnTo>
                    <a:pt x="1675" y="3192"/>
                  </a:lnTo>
                  <a:lnTo>
                    <a:pt x="1829" y="3221"/>
                  </a:lnTo>
                  <a:lnTo>
                    <a:pt x="1981" y="3234"/>
                  </a:lnTo>
                  <a:lnTo>
                    <a:pt x="2129" y="3234"/>
                  </a:lnTo>
                  <a:lnTo>
                    <a:pt x="2274" y="3218"/>
                  </a:lnTo>
                  <a:lnTo>
                    <a:pt x="2413" y="3187"/>
                  </a:lnTo>
                  <a:lnTo>
                    <a:pt x="2545" y="3141"/>
                  </a:lnTo>
                  <a:lnTo>
                    <a:pt x="2670" y="3079"/>
                  </a:lnTo>
                  <a:lnTo>
                    <a:pt x="2785" y="3001"/>
                  </a:lnTo>
                  <a:lnTo>
                    <a:pt x="2892" y="2909"/>
                  </a:lnTo>
                  <a:close/>
                </a:path>
              </a:pathLst>
            </a:custGeom>
            <a:solidFill>
              <a:srgbClr val="7F7F7F"/>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5" name="Freeform 166"/>
            <p:cNvSpPr/>
            <p:nvPr/>
          </p:nvSpPr>
          <p:spPr bwMode="auto">
            <a:xfrm>
              <a:off x="2567" y="2485"/>
              <a:ext cx="29" cy="29"/>
            </a:xfrm>
            <a:custGeom>
              <a:avLst/>
              <a:gdLst/>
              <a:ahLst/>
              <a:cxnLst>
                <a:cxn ang="0">
                  <a:pos x="1099" y="497"/>
                </a:cxn>
                <a:cxn ang="0">
                  <a:pos x="1077" y="389"/>
                </a:cxn>
                <a:cxn ang="0">
                  <a:pos x="1035" y="289"/>
                </a:cxn>
                <a:cxn ang="0">
                  <a:pos x="976" y="201"/>
                </a:cxn>
                <a:cxn ang="0">
                  <a:pos x="900" y="126"/>
                </a:cxn>
                <a:cxn ang="0">
                  <a:pos x="813" y="67"/>
                </a:cxn>
                <a:cxn ang="0">
                  <a:pos x="714" y="25"/>
                </a:cxn>
                <a:cxn ang="0">
                  <a:pos x="607" y="2"/>
                </a:cxn>
                <a:cxn ang="0">
                  <a:pos x="494" y="2"/>
                </a:cxn>
                <a:cxn ang="0">
                  <a:pos x="387" y="25"/>
                </a:cxn>
                <a:cxn ang="0">
                  <a:pos x="288" y="67"/>
                </a:cxn>
                <a:cxn ang="0">
                  <a:pos x="200" y="126"/>
                </a:cxn>
                <a:cxn ang="0">
                  <a:pos x="126" y="201"/>
                </a:cxn>
                <a:cxn ang="0">
                  <a:pos x="67" y="289"/>
                </a:cxn>
                <a:cxn ang="0">
                  <a:pos x="25" y="389"/>
                </a:cxn>
                <a:cxn ang="0">
                  <a:pos x="2" y="497"/>
                </a:cxn>
                <a:cxn ang="0">
                  <a:pos x="2" y="611"/>
                </a:cxn>
                <a:cxn ang="0">
                  <a:pos x="25" y="718"/>
                </a:cxn>
                <a:cxn ang="0">
                  <a:pos x="67" y="818"/>
                </a:cxn>
                <a:cxn ang="0">
                  <a:pos x="126" y="906"/>
                </a:cxn>
                <a:cxn ang="0">
                  <a:pos x="200" y="982"/>
                </a:cxn>
                <a:cxn ang="0">
                  <a:pos x="288" y="1041"/>
                </a:cxn>
                <a:cxn ang="0">
                  <a:pos x="387" y="1083"/>
                </a:cxn>
                <a:cxn ang="0">
                  <a:pos x="494" y="1106"/>
                </a:cxn>
                <a:cxn ang="0">
                  <a:pos x="607" y="1106"/>
                </a:cxn>
                <a:cxn ang="0">
                  <a:pos x="714" y="1083"/>
                </a:cxn>
                <a:cxn ang="0">
                  <a:pos x="813" y="1041"/>
                </a:cxn>
                <a:cxn ang="0">
                  <a:pos x="900" y="982"/>
                </a:cxn>
                <a:cxn ang="0">
                  <a:pos x="976" y="906"/>
                </a:cxn>
                <a:cxn ang="0">
                  <a:pos x="1035" y="818"/>
                </a:cxn>
                <a:cxn ang="0">
                  <a:pos x="1077" y="718"/>
                </a:cxn>
                <a:cxn ang="0">
                  <a:pos x="1099" y="611"/>
                </a:cxn>
              </a:cxnLst>
              <a:rect l="0" t="0" r="r" b="b"/>
              <a:pathLst>
                <a:path w="1102" h="1109">
                  <a:moveTo>
                    <a:pt x="1102" y="554"/>
                  </a:moveTo>
                  <a:lnTo>
                    <a:pt x="1099" y="497"/>
                  </a:lnTo>
                  <a:lnTo>
                    <a:pt x="1090" y="442"/>
                  </a:lnTo>
                  <a:lnTo>
                    <a:pt x="1077" y="389"/>
                  </a:lnTo>
                  <a:lnTo>
                    <a:pt x="1058" y="337"/>
                  </a:lnTo>
                  <a:lnTo>
                    <a:pt x="1035" y="289"/>
                  </a:lnTo>
                  <a:lnTo>
                    <a:pt x="1007" y="243"/>
                  </a:lnTo>
                  <a:lnTo>
                    <a:pt x="976" y="201"/>
                  </a:lnTo>
                  <a:lnTo>
                    <a:pt x="940" y="162"/>
                  </a:lnTo>
                  <a:lnTo>
                    <a:pt x="900" y="126"/>
                  </a:lnTo>
                  <a:lnTo>
                    <a:pt x="859" y="94"/>
                  </a:lnTo>
                  <a:lnTo>
                    <a:pt x="813" y="67"/>
                  </a:lnTo>
                  <a:lnTo>
                    <a:pt x="765" y="43"/>
                  </a:lnTo>
                  <a:lnTo>
                    <a:pt x="714" y="25"/>
                  </a:lnTo>
                  <a:lnTo>
                    <a:pt x="661" y="10"/>
                  </a:lnTo>
                  <a:lnTo>
                    <a:pt x="607" y="2"/>
                  </a:lnTo>
                  <a:lnTo>
                    <a:pt x="551" y="0"/>
                  </a:lnTo>
                  <a:lnTo>
                    <a:pt x="494" y="2"/>
                  </a:lnTo>
                  <a:lnTo>
                    <a:pt x="439" y="10"/>
                  </a:lnTo>
                  <a:lnTo>
                    <a:pt x="387" y="25"/>
                  </a:lnTo>
                  <a:lnTo>
                    <a:pt x="336" y="43"/>
                  </a:lnTo>
                  <a:lnTo>
                    <a:pt x="288" y="67"/>
                  </a:lnTo>
                  <a:lnTo>
                    <a:pt x="243" y="94"/>
                  </a:lnTo>
                  <a:lnTo>
                    <a:pt x="200" y="126"/>
                  </a:lnTo>
                  <a:lnTo>
                    <a:pt x="161" y="162"/>
                  </a:lnTo>
                  <a:lnTo>
                    <a:pt x="126" y="201"/>
                  </a:lnTo>
                  <a:lnTo>
                    <a:pt x="94" y="243"/>
                  </a:lnTo>
                  <a:lnTo>
                    <a:pt x="67" y="289"/>
                  </a:lnTo>
                  <a:lnTo>
                    <a:pt x="43" y="337"/>
                  </a:lnTo>
                  <a:lnTo>
                    <a:pt x="25" y="389"/>
                  </a:lnTo>
                  <a:lnTo>
                    <a:pt x="11" y="442"/>
                  </a:lnTo>
                  <a:lnTo>
                    <a:pt x="2" y="497"/>
                  </a:lnTo>
                  <a:lnTo>
                    <a:pt x="0" y="554"/>
                  </a:lnTo>
                  <a:lnTo>
                    <a:pt x="2" y="611"/>
                  </a:lnTo>
                  <a:lnTo>
                    <a:pt x="11" y="665"/>
                  </a:lnTo>
                  <a:lnTo>
                    <a:pt x="25" y="718"/>
                  </a:lnTo>
                  <a:lnTo>
                    <a:pt x="43" y="770"/>
                  </a:lnTo>
                  <a:lnTo>
                    <a:pt x="67" y="818"/>
                  </a:lnTo>
                  <a:lnTo>
                    <a:pt x="94" y="864"/>
                  </a:lnTo>
                  <a:lnTo>
                    <a:pt x="126" y="906"/>
                  </a:lnTo>
                  <a:lnTo>
                    <a:pt x="161" y="946"/>
                  </a:lnTo>
                  <a:lnTo>
                    <a:pt x="200" y="982"/>
                  </a:lnTo>
                  <a:lnTo>
                    <a:pt x="243" y="1013"/>
                  </a:lnTo>
                  <a:lnTo>
                    <a:pt x="288" y="1041"/>
                  </a:lnTo>
                  <a:lnTo>
                    <a:pt x="336" y="1065"/>
                  </a:lnTo>
                  <a:lnTo>
                    <a:pt x="387" y="1083"/>
                  </a:lnTo>
                  <a:lnTo>
                    <a:pt x="439" y="1096"/>
                  </a:lnTo>
                  <a:lnTo>
                    <a:pt x="494" y="1106"/>
                  </a:lnTo>
                  <a:lnTo>
                    <a:pt x="551" y="1109"/>
                  </a:lnTo>
                  <a:lnTo>
                    <a:pt x="607" y="1106"/>
                  </a:lnTo>
                  <a:lnTo>
                    <a:pt x="661" y="1096"/>
                  </a:lnTo>
                  <a:lnTo>
                    <a:pt x="714" y="1083"/>
                  </a:lnTo>
                  <a:lnTo>
                    <a:pt x="765" y="1065"/>
                  </a:lnTo>
                  <a:lnTo>
                    <a:pt x="813" y="1041"/>
                  </a:lnTo>
                  <a:lnTo>
                    <a:pt x="859" y="1013"/>
                  </a:lnTo>
                  <a:lnTo>
                    <a:pt x="900" y="982"/>
                  </a:lnTo>
                  <a:lnTo>
                    <a:pt x="940" y="946"/>
                  </a:lnTo>
                  <a:lnTo>
                    <a:pt x="976" y="906"/>
                  </a:lnTo>
                  <a:lnTo>
                    <a:pt x="1007" y="864"/>
                  </a:lnTo>
                  <a:lnTo>
                    <a:pt x="1035" y="818"/>
                  </a:lnTo>
                  <a:lnTo>
                    <a:pt x="1058" y="770"/>
                  </a:lnTo>
                  <a:lnTo>
                    <a:pt x="1077" y="718"/>
                  </a:lnTo>
                  <a:lnTo>
                    <a:pt x="1090" y="665"/>
                  </a:lnTo>
                  <a:lnTo>
                    <a:pt x="1099" y="611"/>
                  </a:lnTo>
                  <a:lnTo>
                    <a:pt x="1102" y="554"/>
                  </a:lnTo>
                  <a:close/>
                </a:path>
              </a:pathLst>
            </a:custGeom>
            <a:solidFill>
              <a:srgbClr val="B3B3B3"/>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6" name="Freeform 167"/>
            <p:cNvSpPr/>
            <p:nvPr/>
          </p:nvSpPr>
          <p:spPr bwMode="auto">
            <a:xfrm>
              <a:off x="2375" y="2485"/>
              <a:ext cx="212" cy="18"/>
            </a:xfrm>
            <a:custGeom>
              <a:avLst/>
              <a:gdLst/>
              <a:ahLst/>
              <a:cxnLst>
                <a:cxn ang="0">
                  <a:pos x="133" y="267"/>
                </a:cxn>
                <a:cxn ang="0">
                  <a:pos x="119" y="266"/>
                </a:cxn>
                <a:cxn ang="0">
                  <a:pos x="106" y="263"/>
                </a:cxn>
                <a:cxn ang="0">
                  <a:pos x="94" y="260"/>
                </a:cxn>
                <a:cxn ang="0">
                  <a:pos x="81" y="255"/>
                </a:cxn>
                <a:cxn ang="0">
                  <a:pos x="69" y="250"/>
                </a:cxn>
                <a:cxn ang="0">
                  <a:pos x="58" y="243"/>
                </a:cxn>
                <a:cxn ang="0">
                  <a:pos x="48" y="236"/>
                </a:cxn>
                <a:cxn ang="0">
                  <a:pos x="39" y="228"/>
                </a:cxn>
                <a:cxn ang="0">
                  <a:pos x="31" y="217"/>
                </a:cxn>
                <a:cxn ang="0">
                  <a:pos x="22" y="207"/>
                </a:cxn>
                <a:cxn ang="0">
                  <a:pos x="15" y="197"/>
                </a:cxn>
                <a:cxn ang="0">
                  <a:pos x="10" y="185"/>
                </a:cxn>
                <a:cxn ang="0">
                  <a:pos x="5" y="172"/>
                </a:cxn>
                <a:cxn ang="0">
                  <a:pos x="2" y="160"/>
                </a:cxn>
                <a:cxn ang="0">
                  <a:pos x="0" y="147"/>
                </a:cxn>
                <a:cxn ang="0">
                  <a:pos x="0" y="133"/>
                </a:cxn>
                <a:cxn ang="0">
                  <a:pos x="0" y="119"/>
                </a:cxn>
                <a:cxn ang="0">
                  <a:pos x="2" y="106"/>
                </a:cxn>
                <a:cxn ang="0">
                  <a:pos x="5" y="93"/>
                </a:cxn>
                <a:cxn ang="0">
                  <a:pos x="10" y="81"/>
                </a:cxn>
                <a:cxn ang="0">
                  <a:pos x="15" y="69"/>
                </a:cxn>
                <a:cxn ang="0">
                  <a:pos x="22" y="59"/>
                </a:cxn>
                <a:cxn ang="0">
                  <a:pos x="31" y="48"/>
                </a:cxn>
                <a:cxn ang="0">
                  <a:pos x="39" y="39"/>
                </a:cxn>
                <a:cxn ang="0">
                  <a:pos x="48" y="30"/>
                </a:cxn>
                <a:cxn ang="0">
                  <a:pos x="58" y="23"/>
                </a:cxn>
                <a:cxn ang="0">
                  <a:pos x="69" y="16"/>
                </a:cxn>
                <a:cxn ang="0">
                  <a:pos x="81" y="10"/>
                </a:cxn>
                <a:cxn ang="0">
                  <a:pos x="94" y="5"/>
                </a:cxn>
                <a:cxn ang="0">
                  <a:pos x="106" y="2"/>
                </a:cxn>
                <a:cxn ang="0">
                  <a:pos x="119" y="0"/>
                </a:cxn>
                <a:cxn ang="0">
                  <a:pos x="133" y="0"/>
                </a:cxn>
                <a:cxn ang="0">
                  <a:pos x="8264" y="428"/>
                </a:cxn>
                <a:cxn ang="0">
                  <a:pos x="8264" y="696"/>
                </a:cxn>
                <a:cxn ang="0">
                  <a:pos x="133" y="267"/>
                </a:cxn>
              </a:cxnLst>
              <a:rect l="0" t="0" r="r" b="b"/>
              <a:pathLst>
                <a:path w="8264" h="696">
                  <a:moveTo>
                    <a:pt x="133" y="267"/>
                  </a:moveTo>
                  <a:lnTo>
                    <a:pt x="119" y="266"/>
                  </a:lnTo>
                  <a:lnTo>
                    <a:pt x="106" y="263"/>
                  </a:lnTo>
                  <a:lnTo>
                    <a:pt x="94" y="260"/>
                  </a:lnTo>
                  <a:lnTo>
                    <a:pt x="81" y="255"/>
                  </a:lnTo>
                  <a:lnTo>
                    <a:pt x="69" y="250"/>
                  </a:lnTo>
                  <a:lnTo>
                    <a:pt x="58" y="243"/>
                  </a:lnTo>
                  <a:lnTo>
                    <a:pt x="48" y="236"/>
                  </a:lnTo>
                  <a:lnTo>
                    <a:pt x="39" y="228"/>
                  </a:lnTo>
                  <a:lnTo>
                    <a:pt x="31" y="217"/>
                  </a:lnTo>
                  <a:lnTo>
                    <a:pt x="22" y="207"/>
                  </a:lnTo>
                  <a:lnTo>
                    <a:pt x="15" y="197"/>
                  </a:lnTo>
                  <a:lnTo>
                    <a:pt x="10" y="185"/>
                  </a:lnTo>
                  <a:lnTo>
                    <a:pt x="5" y="172"/>
                  </a:lnTo>
                  <a:lnTo>
                    <a:pt x="2" y="160"/>
                  </a:lnTo>
                  <a:lnTo>
                    <a:pt x="0" y="147"/>
                  </a:lnTo>
                  <a:lnTo>
                    <a:pt x="0" y="133"/>
                  </a:lnTo>
                  <a:lnTo>
                    <a:pt x="0" y="119"/>
                  </a:lnTo>
                  <a:lnTo>
                    <a:pt x="2" y="106"/>
                  </a:lnTo>
                  <a:lnTo>
                    <a:pt x="5" y="93"/>
                  </a:lnTo>
                  <a:lnTo>
                    <a:pt x="10" y="81"/>
                  </a:lnTo>
                  <a:lnTo>
                    <a:pt x="15" y="69"/>
                  </a:lnTo>
                  <a:lnTo>
                    <a:pt x="22" y="59"/>
                  </a:lnTo>
                  <a:lnTo>
                    <a:pt x="31" y="48"/>
                  </a:lnTo>
                  <a:lnTo>
                    <a:pt x="39" y="39"/>
                  </a:lnTo>
                  <a:lnTo>
                    <a:pt x="48" y="30"/>
                  </a:lnTo>
                  <a:lnTo>
                    <a:pt x="58" y="23"/>
                  </a:lnTo>
                  <a:lnTo>
                    <a:pt x="69" y="16"/>
                  </a:lnTo>
                  <a:lnTo>
                    <a:pt x="81" y="10"/>
                  </a:lnTo>
                  <a:lnTo>
                    <a:pt x="94" y="5"/>
                  </a:lnTo>
                  <a:lnTo>
                    <a:pt x="106" y="2"/>
                  </a:lnTo>
                  <a:lnTo>
                    <a:pt x="119" y="0"/>
                  </a:lnTo>
                  <a:lnTo>
                    <a:pt x="133" y="0"/>
                  </a:lnTo>
                  <a:lnTo>
                    <a:pt x="8264" y="428"/>
                  </a:lnTo>
                  <a:lnTo>
                    <a:pt x="8264" y="696"/>
                  </a:lnTo>
                  <a:lnTo>
                    <a:pt x="133" y="267"/>
                  </a:lnTo>
                  <a:close/>
                </a:path>
              </a:pathLst>
            </a:custGeom>
            <a:solidFill>
              <a:srgbClr val="B3B3B3"/>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7" name="Freeform 168"/>
            <p:cNvSpPr/>
            <p:nvPr/>
          </p:nvSpPr>
          <p:spPr bwMode="auto">
            <a:xfrm>
              <a:off x="2396" y="2493"/>
              <a:ext cx="192" cy="193"/>
            </a:xfrm>
            <a:custGeom>
              <a:avLst/>
              <a:gdLst/>
              <a:ahLst/>
              <a:cxnLst>
                <a:cxn ang="0">
                  <a:pos x="227" y="7468"/>
                </a:cxn>
                <a:cxn ang="0">
                  <a:pos x="216" y="7477"/>
                </a:cxn>
                <a:cxn ang="0">
                  <a:pos x="205" y="7485"/>
                </a:cxn>
                <a:cxn ang="0">
                  <a:pos x="194" y="7491"/>
                </a:cxn>
                <a:cxn ang="0">
                  <a:pos x="182" y="7498"/>
                </a:cxn>
                <a:cxn ang="0">
                  <a:pos x="170" y="7502"/>
                </a:cxn>
                <a:cxn ang="0">
                  <a:pos x="157" y="7505"/>
                </a:cxn>
                <a:cxn ang="0">
                  <a:pos x="145" y="7507"/>
                </a:cxn>
                <a:cxn ang="0">
                  <a:pos x="133" y="7508"/>
                </a:cxn>
                <a:cxn ang="0">
                  <a:pos x="120" y="7507"/>
                </a:cxn>
                <a:cxn ang="0">
                  <a:pos x="108" y="7505"/>
                </a:cxn>
                <a:cxn ang="0">
                  <a:pos x="95" y="7502"/>
                </a:cxn>
                <a:cxn ang="0">
                  <a:pos x="83" y="7498"/>
                </a:cxn>
                <a:cxn ang="0">
                  <a:pos x="71" y="7491"/>
                </a:cxn>
                <a:cxn ang="0">
                  <a:pos x="60" y="7485"/>
                </a:cxn>
                <a:cxn ang="0">
                  <a:pos x="48" y="7477"/>
                </a:cxn>
                <a:cxn ang="0">
                  <a:pos x="39" y="7468"/>
                </a:cxn>
                <a:cxn ang="0">
                  <a:pos x="29" y="7458"/>
                </a:cxn>
                <a:cxn ang="0">
                  <a:pos x="21" y="7446"/>
                </a:cxn>
                <a:cxn ang="0">
                  <a:pos x="15" y="7435"/>
                </a:cxn>
                <a:cxn ang="0">
                  <a:pos x="9" y="7423"/>
                </a:cxn>
                <a:cxn ang="0">
                  <a:pos x="5" y="7410"/>
                </a:cxn>
                <a:cxn ang="0">
                  <a:pos x="2" y="7398"/>
                </a:cxn>
                <a:cxn ang="0">
                  <a:pos x="0" y="7386"/>
                </a:cxn>
                <a:cxn ang="0">
                  <a:pos x="0" y="7374"/>
                </a:cxn>
                <a:cxn ang="0">
                  <a:pos x="0" y="7360"/>
                </a:cxn>
                <a:cxn ang="0">
                  <a:pos x="2" y="7348"/>
                </a:cxn>
                <a:cxn ang="0">
                  <a:pos x="5" y="7336"/>
                </a:cxn>
                <a:cxn ang="0">
                  <a:pos x="9" y="7323"/>
                </a:cxn>
                <a:cxn ang="0">
                  <a:pos x="15" y="7311"/>
                </a:cxn>
                <a:cxn ang="0">
                  <a:pos x="21" y="7300"/>
                </a:cxn>
                <a:cxn ang="0">
                  <a:pos x="29" y="7289"/>
                </a:cxn>
                <a:cxn ang="0">
                  <a:pos x="39" y="7279"/>
                </a:cxn>
                <a:cxn ang="0">
                  <a:pos x="7275" y="0"/>
                </a:cxn>
                <a:cxn ang="0">
                  <a:pos x="7463" y="187"/>
                </a:cxn>
                <a:cxn ang="0">
                  <a:pos x="227" y="7468"/>
                </a:cxn>
              </a:cxnLst>
              <a:rect l="0" t="0" r="r" b="b"/>
              <a:pathLst>
                <a:path w="7463" h="7508">
                  <a:moveTo>
                    <a:pt x="227" y="7468"/>
                  </a:moveTo>
                  <a:lnTo>
                    <a:pt x="216" y="7477"/>
                  </a:lnTo>
                  <a:lnTo>
                    <a:pt x="205" y="7485"/>
                  </a:lnTo>
                  <a:lnTo>
                    <a:pt x="194" y="7491"/>
                  </a:lnTo>
                  <a:lnTo>
                    <a:pt x="182" y="7498"/>
                  </a:lnTo>
                  <a:lnTo>
                    <a:pt x="170" y="7502"/>
                  </a:lnTo>
                  <a:lnTo>
                    <a:pt x="157" y="7505"/>
                  </a:lnTo>
                  <a:lnTo>
                    <a:pt x="145" y="7507"/>
                  </a:lnTo>
                  <a:lnTo>
                    <a:pt x="133" y="7508"/>
                  </a:lnTo>
                  <a:lnTo>
                    <a:pt x="120" y="7507"/>
                  </a:lnTo>
                  <a:lnTo>
                    <a:pt x="108" y="7505"/>
                  </a:lnTo>
                  <a:lnTo>
                    <a:pt x="95" y="7502"/>
                  </a:lnTo>
                  <a:lnTo>
                    <a:pt x="83" y="7498"/>
                  </a:lnTo>
                  <a:lnTo>
                    <a:pt x="71" y="7491"/>
                  </a:lnTo>
                  <a:lnTo>
                    <a:pt x="60" y="7485"/>
                  </a:lnTo>
                  <a:lnTo>
                    <a:pt x="48" y="7477"/>
                  </a:lnTo>
                  <a:lnTo>
                    <a:pt x="39" y="7468"/>
                  </a:lnTo>
                  <a:lnTo>
                    <a:pt x="29" y="7458"/>
                  </a:lnTo>
                  <a:lnTo>
                    <a:pt x="21" y="7446"/>
                  </a:lnTo>
                  <a:lnTo>
                    <a:pt x="15" y="7435"/>
                  </a:lnTo>
                  <a:lnTo>
                    <a:pt x="9" y="7423"/>
                  </a:lnTo>
                  <a:lnTo>
                    <a:pt x="5" y="7410"/>
                  </a:lnTo>
                  <a:lnTo>
                    <a:pt x="2" y="7398"/>
                  </a:lnTo>
                  <a:lnTo>
                    <a:pt x="0" y="7386"/>
                  </a:lnTo>
                  <a:lnTo>
                    <a:pt x="0" y="7374"/>
                  </a:lnTo>
                  <a:lnTo>
                    <a:pt x="0" y="7360"/>
                  </a:lnTo>
                  <a:lnTo>
                    <a:pt x="2" y="7348"/>
                  </a:lnTo>
                  <a:lnTo>
                    <a:pt x="5" y="7336"/>
                  </a:lnTo>
                  <a:lnTo>
                    <a:pt x="9" y="7323"/>
                  </a:lnTo>
                  <a:lnTo>
                    <a:pt x="15" y="7311"/>
                  </a:lnTo>
                  <a:lnTo>
                    <a:pt x="21" y="7300"/>
                  </a:lnTo>
                  <a:lnTo>
                    <a:pt x="29" y="7289"/>
                  </a:lnTo>
                  <a:lnTo>
                    <a:pt x="39" y="7279"/>
                  </a:lnTo>
                  <a:lnTo>
                    <a:pt x="7275" y="0"/>
                  </a:lnTo>
                  <a:lnTo>
                    <a:pt x="7463" y="187"/>
                  </a:lnTo>
                  <a:lnTo>
                    <a:pt x="227" y="7468"/>
                  </a:lnTo>
                  <a:close/>
                </a:path>
              </a:pathLst>
            </a:custGeom>
            <a:solidFill>
              <a:srgbClr val="B3B3B3"/>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sp>
          <p:nvSpPr>
            <p:cNvPr id="58" name="Freeform 169"/>
            <p:cNvSpPr/>
            <p:nvPr/>
          </p:nvSpPr>
          <p:spPr bwMode="auto">
            <a:xfrm>
              <a:off x="2578" y="2494"/>
              <a:ext cx="18" cy="212"/>
            </a:xfrm>
            <a:custGeom>
              <a:avLst/>
              <a:gdLst/>
              <a:ahLst/>
              <a:cxnLst>
                <a:cxn ang="0">
                  <a:pos x="703" y="8134"/>
                </a:cxn>
                <a:cxn ang="0">
                  <a:pos x="702" y="8147"/>
                </a:cxn>
                <a:cxn ang="0">
                  <a:pos x="700" y="8161"/>
                </a:cxn>
                <a:cxn ang="0">
                  <a:pos x="697" y="8173"/>
                </a:cxn>
                <a:cxn ang="0">
                  <a:pos x="692" y="8185"/>
                </a:cxn>
                <a:cxn ang="0">
                  <a:pos x="687" y="8198"/>
                </a:cxn>
                <a:cxn ang="0">
                  <a:pos x="680" y="8208"/>
                </a:cxn>
                <a:cxn ang="0">
                  <a:pos x="673" y="8218"/>
                </a:cxn>
                <a:cxn ang="0">
                  <a:pos x="665" y="8228"/>
                </a:cxn>
                <a:cxn ang="0">
                  <a:pos x="654" y="8236"/>
                </a:cxn>
                <a:cxn ang="0">
                  <a:pos x="644" y="8244"/>
                </a:cxn>
                <a:cxn ang="0">
                  <a:pos x="634" y="8251"/>
                </a:cxn>
                <a:cxn ang="0">
                  <a:pos x="622" y="8256"/>
                </a:cxn>
                <a:cxn ang="0">
                  <a:pos x="610" y="8261"/>
                </a:cxn>
                <a:cxn ang="0">
                  <a:pos x="597" y="8264"/>
                </a:cxn>
                <a:cxn ang="0">
                  <a:pos x="584" y="8266"/>
                </a:cxn>
                <a:cxn ang="0">
                  <a:pos x="571" y="8267"/>
                </a:cxn>
                <a:cxn ang="0">
                  <a:pos x="557" y="8266"/>
                </a:cxn>
                <a:cxn ang="0">
                  <a:pos x="543" y="8264"/>
                </a:cxn>
                <a:cxn ang="0">
                  <a:pos x="531" y="8261"/>
                </a:cxn>
                <a:cxn ang="0">
                  <a:pos x="519" y="8256"/>
                </a:cxn>
                <a:cxn ang="0">
                  <a:pos x="507" y="8251"/>
                </a:cxn>
                <a:cxn ang="0">
                  <a:pos x="496" y="8244"/>
                </a:cxn>
                <a:cxn ang="0">
                  <a:pos x="485" y="8236"/>
                </a:cxn>
                <a:cxn ang="0">
                  <a:pos x="476" y="8228"/>
                </a:cxn>
                <a:cxn ang="0">
                  <a:pos x="468" y="8218"/>
                </a:cxn>
                <a:cxn ang="0">
                  <a:pos x="460" y="8208"/>
                </a:cxn>
                <a:cxn ang="0">
                  <a:pos x="453" y="8198"/>
                </a:cxn>
                <a:cxn ang="0">
                  <a:pos x="448" y="8185"/>
                </a:cxn>
                <a:cxn ang="0">
                  <a:pos x="443" y="8173"/>
                </a:cxn>
                <a:cxn ang="0">
                  <a:pos x="440" y="8161"/>
                </a:cxn>
                <a:cxn ang="0">
                  <a:pos x="438" y="8147"/>
                </a:cxn>
                <a:cxn ang="0">
                  <a:pos x="438" y="8134"/>
                </a:cxn>
                <a:cxn ang="0">
                  <a:pos x="0" y="0"/>
                </a:cxn>
                <a:cxn ang="0">
                  <a:pos x="264" y="0"/>
                </a:cxn>
                <a:cxn ang="0">
                  <a:pos x="703" y="8134"/>
                </a:cxn>
              </a:cxnLst>
              <a:rect l="0" t="0" r="r" b="b"/>
              <a:pathLst>
                <a:path w="703" h="8267">
                  <a:moveTo>
                    <a:pt x="703" y="8134"/>
                  </a:moveTo>
                  <a:lnTo>
                    <a:pt x="702" y="8147"/>
                  </a:lnTo>
                  <a:lnTo>
                    <a:pt x="700" y="8161"/>
                  </a:lnTo>
                  <a:lnTo>
                    <a:pt x="697" y="8173"/>
                  </a:lnTo>
                  <a:lnTo>
                    <a:pt x="692" y="8185"/>
                  </a:lnTo>
                  <a:lnTo>
                    <a:pt x="687" y="8198"/>
                  </a:lnTo>
                  <a:lnTo>
                    <a:pt x="680" y="8208"/>
                  </a:lnTo>
                  <a:lnTo>
                    <a:pt x="673" y="8218"/>
                  </a:lnTo>
                  <a:lnTo>
                    <a:pt x="665" y="8228"/>
                  </a:lnTo>
                  <a:lnTo>
                    <a:pt x="654" y="8236"/>
                  </a:lnTo>
                  <a:lnTo>
                    <a:pt x="644" y="8244"/>
                  </a:lnTo>
                  <a:lnTo>
                    <a:pt x="634" y="8251"/>
                  </a:lnTo>
                  <a:lnTo>
                    <a:pt x="622" y="8256"/>
                  </a:lnTo>
                  <a:lnTo>
                    <a:pt x="610" y="8261"/>
                  </a:lnTo>
                  <a:lnTo>
                    <a:pt x="597" y="8264"/>
                  </a:lnTo>
                  <a:lnTo>
                    <a:pt x="584" y="8266"/>
                  </a:lnTo>
                  <a:lnTo>
                    <a:pt x="571" y="8267"/>
                  </a:lnTo>
                  <a:lnTo>
                    <a:pt x="557" y="8266"/>
                  </a:lnTo>
                  <a:lnTo>
                    <a:pt x="543" y="8264"/>
                  </a:lnTo>
                  <a:lnTo>
                    <a:pt x="531" y="8261"/>
                  </a:lnTo>
                  <a:lnTo>
                    <a:pt x="519" y="8256"/>
                  </a:lnTo>
                  <a:lnTo>
                    <a:pt x="507" y="8251"/>
                  </a:lnTo>
                  <a:lnTo>
                    <a:pt x="496" y="8244"/>
                  </a:lnTo>
                  <a:lnTo>
                    <a:pt x="485" y="8236"/>
                  </a:lnTo>
                  <a:lnTo>
                    <a:pt x="476" y="8228"/>
                  </a:lnTo>
                  <a:lnTo>
                    <a:pt x="468" y="8218"/>
                  </a:lnTo>
                  <a:lnTo>
                    <a:pt x="460" y="8208"/>
                  </a:lnTo>
                  <a:lnTo>
                    <a:pt x="453" y="8198"/>
                  </a:lnTo>
                  <a:lnTo>
                    <a:pt x="448" y="8185"/>
                  </a:lnTo>
                  <a:lnTo>
                    <a:pt x="443" y="8173"/>
                  </a:lnTo>
                  <a:lnTo>
                    <a:pt x="440" y="8161"/>
                  </a:lnTo>
                  <a:lnTo>
                    <a:pt x="438" y="8147"/>
                  </a:lnTo>
                  <a:lnTo>
                    <a:pt x="438" y="8134"/>
                  </a:lnTo>
                  <a:lnTo>
                    <a:pt x="0" y="0"/>
                  </a:lnTo>
                  <a:lnTo>
                    <a:pt x="264" y="0"/>
                  </a:lnTo>
                  <a:lnTo>
                    <a:pt x="703" y="8134"/>
                  </a:lnTo>
                  <a:close/>
                </a:path>
              </a:pathLst>
            </a:custGeom>
            <a:solidFill>
              <a:srgbClr val="B3B3B3"/>
            </a:solidFill>
            <a:ln w="9525">
              <a:noFill/>
              <a:round/>
            </a:ln>
            <a:scene3d>
              <a:camera prst="orthographicFront"/>
              <a:lightRig rig="threePt" dir="t"/>
            </a:scene3d>
            <a:sp3d>
              <a:bevelT w="139700" prst="cross"/>
            </a:sp3d>
          </p:spPr>
          <p:txBody>
            <a:bodyPr/>
            <a:lstStyle/>
            <a:p>
              <a:pPr algn="l">
                <a:defRPr/>
              </a:pPr>
              <a:endParaRPr lang="zh-CN" altLang="en-US" sz="100">
                <a:latin typeface="+mn-lt"/>
              </a:endParaRPr>
            </a:p>
          </p:txBody>
        </p:sp>
      </p:grpSp>
      <p:grpSp>
        <p:nvGrpSpPr>
          <p:cNvPr id="59" name="Group 238"/>
          <p:cNvGrpSpPr>
            <a:grpSpLocks noChangeAspect="1"/>
          </p:cNvGrpSpPr>
          <p:nvPr/>
        </p:nvGrpSpPr>
        <p:grpSpPr bwMode="auto">
          <a:xfrm>
            <a:off x="4466011" y="3558874"/>
            <a:ext cx="453700" cy="324125"/>
            <a:chOff x="2613" y="1578"/>
            <a:chExt cx="675" cy="452"/>
          </a:xfrm>
          <a:effectLst>
            <a:glow rad="63500">
              <a:schemeClr val="accent4">
                <a:satMod val="175000"/>
                <a:alpha val="40000"/>
              </a:schemeClr>
            </a:glow>
          </a:effectLst>
        </p:grpSpPr>
        <p:sp>
          <p:nvSpPr>
            <p:cNvPr id="60" name="Freeform 239"/>
            <p:cNvSpPr/>
            <p:nvPr/>
          </p:nvSpPr>
          <p:spPr bwMode="auto">
            <a:xfrm>
              <a:off x="3002" y="1826"/>
              <a:ext cx="60" cy="23"/>
            </a:xfrm>
            <a:custGeom>
              <a:avLst/>
              <a:gdLst/>
              <a:ahLst/>
              <a:cxnLst>
                <a:cxn ang="0">
                  <a:pos x="142" y="549"/>
                </a:cxn>
                <a:cxn ang="0">
                  <a:pos x="118" y="546"/>
                </a:cxn>
                <a:cxn ang="0">
                  <a:pos x="94" y="537"/>
                </a:cxn>
                <a:cxn ang="0">
                  <a:pos x="72" y="522"/>
                </a:cxn>
                <a:cxn ang="0">
                  <a:pos x="51" y="502"/>
                </a:cxn>
                <a:cxn ang="0">
                  <a:pos x="33" y="477"/>
                </a:cxn>
                <a:cxn ang="0">
                  <a:pos x="19" y="449"/>
                </a:cxn>
                <a:cxn ang="0">
                  <a:pos x="8" y="417"/>
                </a:cxn>
                <a:cxn ang="0">
                  <a:pos x="2" y="381"/>
                </a:cxn>
                <a:cxn ang="0">
                  <a:pos x="0" y="347"/>
                </a:cxn>
                <a:cxn ang="0">
                  <a:pos x="4" y="315"/>
                </a:cxn>
                <a:cxn ang="0">
                  <a:pos x="11" y="286"/>
                </a:cxn>
                <a:cxn ang="0">
                  <a:pos x="23" y="261"/>
                </a:cxn>
                <a:cxn ang="0">
                  <a:pos x="39" y="239"/>
                </a:cxn>
                <a:cxn ang="0">
                  <a:pos x="57" y="223"/>
                </a:cxn>
                <a:cxn ang="0">
                  <a:pos x="79" y="212"/>
                </a:cxn>
                <a:cxn ang="0">
                  <a:pos x="1307" y="2"/>
                </a:cxn>
                <a:cxn ang="0">
                  <a:pos x="1330" y="1"/>
                </a:cxn>
                <a:cxn ang="0">
                  <a:pos x="1354" y="7"/>
                </a:cxn>
                <a:cxn ang="0">
                  <a:pos x="1377" y="20"/>
                </a:cxn>
                <a:cxn ang="0">
                  <a:pos x="1398" y="37"/>
                </a:cxn>
                <a:cxn ang="0">
                  <a:pos x="1417" y="60"/>
                </a:cxn>
                <a:cxn ang="0">
                  <a:pos x="1433" y="87"/>
                </a:cxn>
                <a:cxn ang="0">
                  <a:pos x="1445" y="118"/>
                </a:cxn>
                <a:cxn ang="0">
                  <a:pos x="1454" y="152"/>
                </a:cxn>
                <a:cxn ang="0">
                  <a:pos x="1457" y="186"/>
                </a:cxn>
                <a:cxn ang="0">
                  <a:pos x="1456" y="220"/>
                </a:cxn>
                <a:cxn ang="0">
                  <a:pos x="1451" y="250"/>
                </a:cxn>
                <a:cxn ang="0">
                  <a:pos x="1441" y="278"/>
                </a:cxn>
                <a:cxn ang="0">
                  <a:pos x="1429" y="301"/>
                </a:cxn>
                <a:cxn ang="0">
                  <a:pos x="1412" y="320"/>
                </a:cxn>
                <a:cxn ang="0">
                  <a:pos x="1392" y="334"/>
                </a:cxn>
                <a:cxn ang="0">
                  <a:pos x="1370" y="342"/>
                </a:cxn>
              </a:cxnLst>
              <a:rect l="0" t="0" r="r" b="b"/>
              <a:pathLst>
                <a:path w="1457" h="549">
                  <a:moveTo>
                    <a:pt x="154" y="548"/>
                  </a:moveTo>
                  <a:lnTo>
                    <a:pt x="142" y="549"/>
                  </a:lnTo>
                  <a:lnTo>
                    <a:pt x="129" y="548"/>
                  </a:lnTo>
                  <a:lnTo>
                    <a:pt x="118" y="546"/>
                  </a:lnTo>
                  <a:lnTo>
                    <a:pt x="105" y="542"/>
                  </a:lnTo>
                  <a:lnTo>
                    <a:pt x="94" y="537"/>
                  </a:lnTo>
                  <a:lnTo>
                    <a:pt x="82" y="530"/>
                  </a:lnTo>
                  <a:lnTo>
                    <a:pt x="72" y="522"/>
                  </a:lnTo>
                  <a:lnTo>
                    <a:pt x="61" y="513"/>
                  </a:lnTo>
                  <a:lnTo>
                    <a:pt x="51" y="502"/>
                  </a:lnTo>
                  <a:lnTo>
                    <a:pt x="42" y="490"/>
                  </a:lnTo>
                  <a:lnTo>
                    <a:pt x="33" y="477"/>
                  </a:lnTo>
                  <a:lnTo>
                    <a:pt x="26" y="463"/>
                  </a:lnTo>
                  <a:lnTo>
                    <a:pt x="19" y="449"/>
                  </a:lnTo>
                  <a:lnTo>
                    <a:pt x="14" y="433"/>
                  </a:lnTo>
                  <a:lnTo>
                    <a:pt x="8" y="417"/>
                  </a:lnTo>
                  <a:lnTo>
                    <a:pt x="5" y="400"/>
                  </a:lnTo>
                  <a:lnTo>
                    <a:pt x="2" y="381"/>
                  </a:lnTo>
                  <a:lnTo>
                    <a:pt x="1" y="364"/>
                  </a:lnTo>
                  <a:lnTo>
                    <a:pt x="0" y="347"/>
                  </a:lnTo>
                  <a:lnTo>
                    <a:pt x="1" y="331"/>
                  </a:lnTo>
                  <a:lnTo>
                    <a:pt x="4" y="315"/>
                  </a:lnTo>
                  <a:lnTo>
                    <a:pt x="7" y="300"/>
                  </a:lnTo>
                  <a:lnTo>
                    <a:pt x="11" y="286"/>
                  </a:lnTo>
                  <a:lnTo>
                    <a:pt x="17" y="273"/>
                  </a:lnTo>
                  <a:lnTo>
                    <a:pt x="23" y="261"/>
                  </a:lnTo>
                  <a:lnTo>
                    <a:pt x="30" y="249"/>
                  </a:lnTo>
                  <a:lnTo>
                    <a:pt x="39" y="239"/>
                  </a:lnTo>
                  <a:lnTo>
                    <a:pt x="48" y="230"/>
                  </a:lnTo>
                  <a:lnTo>
                    <a:pt x="57" y="223"/>
                  </a:lnTo>
                  <a:lnTo>
                    <a:pt x="68" y="217"/>
                  </a:lnTo>
                  <a:lnTo>
                    <a:pt x="79" y="212"/>
                  </a:lnTo>
                  <a:lnTo>
                    <a:pt x="92" y="210"/>
                  </a:lnTo>
                  <a:lnTo>
                    <a:pt x="1307" y="2"/>
                  </a:lnTo>
                  <a:lnTo>
                    <a:pt x="1318" y="0"/>
                  </a:lnTo>
                  <a:lnTo>
                    <a:pt x="1330" y="1"/>
                  </a:lnTo>
                  <a:lnTo>
                    <a:pt x="1342" y="3"/>
                  </a:lnTo>
                  <a:lnTo>
                    <a:pt x="1354" y="7"/>
                  </a:lnTo>
                  <a:lnTo>
                    <a:pt x="1365" y="12"/>
                  </a:lnTo>
                  <a:lnTo>
                    <a:pt x="1377" y="20"/>
                  </a:lnTo>
                  <a:lnTo>
                    <a:pt x="1388" y="28"/>
                  </a:lnTo>
                  <a:lnTo>
                    <a:pt x="1398" y="37"/>
                  </a:lnTo>
                  <a:lnTo>
                    <a:pt x="1408" y="48"/>
                  </a:lnTo>
                  <a:lnTo>
                    <a:pt x="1417" y="60"/>
                  </a:lnTo>
                  <a:lnTo>
                    <a:pt x="1426" y="73"/>
                  </a:lnTo>
                  <a:lnTo>
                    <a:pt x="1433" y="87"/>
                  </a:lnTo>
                  <a:lnTo>
                    <a:pt x="1440" y="102"/>
                  </a:lnTo>
                  <a:lnTo>
                    <a:pt x="1445" y="118"/>
                  </a:lnTo>
                  <a:lnTo>
                    <a:pt x="1449" y="134"/>
                  </a:lnTo>
                  <a:lnTo>
                    <a:pt x="1454" y="152"/>
                  </a:lnTo>
                  <a:lnTo>
                    <a:pt x="1456" y="169"/>
                  </a:lnTo>
                  <a:lnTo>
                    <a:pt x="1457" y="186"/>
                  </a:lnTo>
                  <a:lnTo>
                    <a:pt x="1457" y="204"/>
                  </a:lnTo>
                  <a:lnTo>
                    <a:pt x="1456" y="220"/>
                  </a:lnTo>
                  <a:lnTo>
                    <a:pt x="1454" y="235"/>
                  </a:lnTo>
                  <a:lnTo>
                    <a:pt x="1451" y="250"/>
                  </a:lnTo>
                  <a:lnTo>
                    <a:pt x="1446" y="264"/>
                  </a:lnTo>
                  <a:lnTo>
                    <a:pt x="1441" y="278"/>
                  </a:lnTo>
                  <a:lnTo>
                    <a:pt x="1436" y="290"/>
                  </a:lnTo>
                  <a:lnTo>
                    <a:pt x="1429" y="301"/>
                  </a:lnTo>
                  <a:lnTo>
                    <a:pt x="1420" y="312"/>
                  </a:lnTo>
                  <a:lnTo>
                    <a:pt x="1412" y="320"/>
                  </a:lnTo>
                  <a:lnTo>
                    <a:pt x="1403" y="328"/>
                  </a:lnTo>
                  <a:lnTo>
                    <a:pt x="1392" y="334"/>
                  </a:lnTo>
                  <a:lnTo>
                    <a:pt x="1382" y="339"/>
                  </a:lnTo>
                  <a:lnTo>
                    <a:pt x="1370" y="342"/>
                  </a:lnTo>
                  <a:lnTo>
                    <a:pt x="154" y="548"/>
                  </a:lnTo>
                  <a:close/>
                </a:path>
              </a:pathLst>
            </a:custGeom>
            <a:solidFill>
              <a:srgbClr val="666666"/>
            </a:solidFill>
            <a:ln w="9525">
              <a:noFill/>
              <a:round/>
            </a:ln>
          </p:spPr>
          <p:txBody>
            <a:bodyPr/>
            <a:lstStyle/>
            <a:p>
              <a:pPr algn="l">
                <a:defRPr/>
              </a:pPr>
              <a:endParaRPr lang="zh-CN" altLang="en-US" sz="100">
                <a:latin typeface="+mn-lt"/>
              </a:endParaRPr>
            </a:p>
          </p:txBody>
        </p:sp>
        <p:sp>
          <p:nvSpPr>
            <p:cNvPr id="61" name="Freeform 240"/>
            <p:cNvSpPr/>
            <p:nvPr/>
          </p:nvSpPr>
          <p:spPr bwMode="auto">
            <a:xfrm>
              <a:off x="2903" y="1984"/>
              <a:ext cx="94" cy="45"/>
            </a:xfrm>
            <a:custGeom>
              <a:avLst/>
              <a:gdLst/>
              <a:ahLst/>
              <a:cxnLst>
                <a:cxn ang="0">
                  <a:pos x="1292" y="1088"/>
                </a:cxn>
                <a:cxn ang="0">
                  <a:pos x="1520" y="1066"/>
                </a:cxn>
                <a:cxn ang="0">
                  <a:pos x="1731" y="1024"/>
                </a:cxn>
                <a:cxn ang="0">
                  <a:pos x="1918" y="966"/>
                </a:cxn>
                <a:cxn ang="0">
                  <a:pos x="2077" y="892"/>
                </a:cxn>
                <a:cxn ang="0">
                  <a:pos x="2203" y="804"/>
                </a:cxn>
                <a:cxn ang="0">
                  <a:pos x="2293" y="707"/>
                </a:cxn>
                <a:cxn ang="0">
                  <a:pos x="2339" y="600"/>
                </a:cxn>
                <a:cxn ang="0">
                  <a:pos x="2339" y="489"/>
                </a:cxn>
                <a:cxn ang="0">
                  <a:pos x="2293" y="383"/>
                </a:cxn>
                <a:cxn ang="0">
                  <a:pos x="2203" y="285"/>
                </a:cxn>
                <a:cxn ang="0">
                  <a:pos x="2077" y="198"/>
                </a:cxn>
                <a:cxn ang="0">
                  <a:pos x="1918" y="125"/>
                </a:cxn>
                <a:cxn ang="0">
                  <a:pos x="1731" y="65"/>
                </a:cxn>
                <a:cxn ang="0">
                  <a:pos x="1520" y="24"/>
                </a:cxn>
                <a:cxn ang="0">
                  <a:pos x="1292" y="2"/>
                </a:cxn>
                <a:cxn ang="0">
                  <a:pos x="1051" y="2"/>
                </a:cxn>
                <a:cxn ang="0">
                  <a:pos x="823" y="24"/>
                </a:cxn>
                <a:cxn ang="0">
                  <a:pos x="613" y="65"/>
                </a:cxn>
                <a:cxn ang="0">
                  <a:pos x="425" y="125"/>
                </a:cxn>
                <a:cxn ang="0">
                  <a:pos x="267" y="198"/>
                </a:cxn>
                <a:cxn ang="0">
                  <a:pos x="140" y="285"/>
                </a:cxn>
                <a:cxn ang="0">
                  <a:pos x="52" y="383"/>
                </a:cxn>
                <a:cxn ang="0">
                  <a:pos x="5" y="490"/>
                </a:cxn>
                <a:cxn ang="0">
                  <a:pos x="5" y="601"/>
                </a:cxn>
                <a:cxn ang="0">
                  <a:pos x="52" y="708"/>
                </a:cxn>
                <a:cxn ang="0">
                  <a:pos x="140" y="805"/>
                </a:cxn>
                <a:cxn ang="0">
                  <a:pos x="267" y="892"/>
                </a:cxn>
                <a:cxn ang="0">
                  <a:pos x="425" y="966"/>
                </a:cxn>
                <a:cxn ang="0">
                  <a:pos x="613" y="1024"/>
                </a:cxn>
                <a:cxn ang="0">
                  <a:pos x="823" y="1066"/>
                </a:cxn>
                <a:cxn ang="0">
                  <a:pos x="1051" y="1088"/>
                </a:cxn>
              </a:cxnLst>
              <a:rect l="0" t="0" r="r" b="b"/>
              <a:pathLst>
                <a:path w="2346" h="1091">
                  <a:moveTo>
                    <a:pt x="1172" y="1091"/>
                  </a:moveTo>
                  <a:lnTo>
                    <a:pt x="1292" y="1088"/>
                  </a:lnTo>
                  <a:lnTo>
                    <a:pt x="1408" y="1079"/>
                  </a:lnTo>
                  <a:lnTo>
                    <a:pt x="1520" y="1066"/>
                  </a:lnTo>
                  <a:lnTo>
                    <a:pt x="1628" y="1048"/>
                  </a:lnTo>
                  <a:lnTo>
                    <a:pt x="1731" y="1024"/>
                  </a:lnTo>
                  <a:lnTo>
                    <a:pt x="1827" y="997"/>
                  </a:lnTo>
                  <a:lnTo>
                    <a:pt x="1918" y="966"/>
                  </a:lnTo>
                  <a:lnTo>
                    <a:pt x="2001" y="931"/>
                  </a:lnTo>
                  <a:lnTo>
                    <a:pt x="2077" y="892"/>
                  </a:lnTo>
                  <a:lnTo>
                    <a:pt x="2145" y="850"/>
                  </a:lnTo>
                  <a:lnTo>
                    <a:pt x="2203" y="804"/>
                  </a:lnTo>
                  <a:lnTo>
                    <a:pt x="2253" y="757"/>
                  </a:lnTo>
                  <a:lnTo>
                    <a:pt x="2293" y="707"/>
                  </a:lnTo>
                  <a:lnTo>
                    <a:pt x="2322" y="654"/>
                  </a:lnTo>
                  <a:lnTo>
                    <a:pt x="2339" y="600"/>
                  </a:lnTo>
                  <a:lnTo>
                    <a:pt x="2346" y="545"/>
                  </a:lnTo>
                  <a:lnTo>
                    <a:pt x="2339" y="489"/>
                  </a:lnTo>
                  <a:lnTo>
                    <a:pt x="2322" y="435"/>
                  </a:lnTo>
                  <a:lnTo>
                    <a:pt x="2293" y="383"/>
                  </a:lnTo>
                  <a:lnTo>
                    <a:pt x="2253" y="333"/>
                  </a:lnTo>
                  <a:lnTo>
                    <a:pt x="2203" y="285"/>
                  </a:lnTo>
                  <a:lnTo>
                    <a:pt x="2145" y="240"/>
                  </a:lnTo>
                  <a:lnTo>
                    <a:pt x="2077" y="198"/>
                  </a:lnTo>
                  <a:lnTo>
                    <a:pt x="2001" y="160"/>
                  </a:lnTo>
                  <a:lnTo>
                    <a:pt x="1918" y="125"/>
                  </a:lnTo>
                  <a:lnTo>
                    <a:pt x="1827" y="92"/>
                  </a:lnTo>
                  <a:lnTo>
                    <a:pt x="1731" y="65"/>
                  </a:lnTo>
                  <a:lnTo>
                    <a:pt x="1628" y="42"/>
                  </a:lnTo>
                  <a:lnTo>
                    <a:pt x="1520" y="24"/>
                  </a:lnTo>
                  <a:lnTo>
                    <a:pt x="1408" y="11"/>
                  </a:lnTo>
                  <a:lnTo>
                    <a:pt x="1292" y="2"/>
                  </a:lnTo>
                  <a:lnTo>
                    <a:pt x="1172" y="0"/>
                  </a:lnTo>
                  <a:lnTo>
                    <a:pt x="1051" y="2"/>
                  </a:lnTo>
                  <a:lnTo>
                    <a:pt x="936" y="11"/>
                  </a:lnTo>
                  <a:lnTo>
                    <a:pt x="823" y="24"/>
                  </a:lnTo>
                  <a:lnTo>
                    <a:pt x="715" y="42"/>
                  </a:lnTo>
                  <a:lnTo>
                    <a:pt x="613" y="65"/>
                  </a:lnTo>
                  <a:lnTo>
                    <a:pt x="516" y="92"/>
                  </a:lnTo>
                  <a:lnTo>
                    <a:pt x="425" y="125"/>
                  </a:lnTo>
                  <a:lnTo>
                    <a:pt x="342" y="160"/>
                  </a:lnTo>
                  <a:lnTo>
                    <a:pt x="267" y="198"/>
                  </a:lnTo>
                  <a:lnTo>
                    <a:pt x="200" y="240"/>
                  </a:lnTo>
                  <a:lnTo>
                    <a:pt x="140" y="285"/>
                  </a:lnTo>
                  <a:lnTo>
                    <a:pt x="91" y="334"/>
                  </a:lnTo>
                  <a:lnTo>
                    <a:pt x="52" y="383"/>
                  </a:lnTo>
                  <a:lnTo>
                    <a:pt x="22" y="435"/>
                  </a:lnTo>
                  <a:lnTo>
                    <a:pt x="5" y="490"/>
                  </a:lnTo>
                  <a:lnTo>
                    <a:pt x="0" y="546"/>
                  </a:lnTo>
                  <a:lnTo>
                    <a:pt x="5" y="601"/>
                  </a:lnTo>
                  <a:lnTo>
                    <a:pt x="22" y="655"/>
                  </a:lnTo>
                  <a:lnTo>
                    <a:pt x="52" y="708"/>
                  </a:lnTo>
                  <a:lnTo>
                    <a:pt x="91" y="757"/>
                  </a:lnTo>
                  <a:lnTo>
                    <a:pt x="140" y="805"/>
                  </a:lnTo>
                  <a:lnTo>
                    <a:pt x="200" y="850"/>
                  </a:lnTo>
                  <a:lnTo>
                    <a:pt x="267" y="892"/>
                  </a:lnTo>
                  <a:lnTo>
                    <a:pt x="342" y="931"/>
                  </a:lnTo>
                  <a:lnTo>
                    <a:pt x="425" y="966"/>
                  </a:lnTo>
                  <a:lnTo>
                    <a:pt x="516" y="997"/>
                  </a:lnTo>
                  <a:lnTo>
                    <a:pt x="613" y="1024"/>
                  </a:lnTo>
                  <a:lnTo>
                    <a:pt x="715" y="1048"/>
                  </a:lnTo>
                  <a:lnTo>
                    <a:pt x="823" y="1066"/>
                  </a:lnTo>
                  <a:lnTo>
                    <a:pt x="936" y="1079"/>
                  </a:lnTo>
                  <a:lnTo>
                    <a:pt x="1051" y="1088"/>
                  </a:lnTo>
                  <a:lnTo>
                    <a:pt x="1172" y="1091"/>
                  </a:lnTo>
                  <a:close/>
                </a:path>
              </a:pathLst>
            </a:custGeom>
            <a:solidFill>
              <a:srgbClr val="E6E6E6"/>
            </a:solidFill>
            <a:ln w="9525">
              <a:noFill/>
              <a:round/>
            </a:ln>
          </p:spPr>
          <p:txBody>
            <a:bodyPr/>
            <a:lstStyle/>
            <a:p>
              <a:pPr algn="l">
                <a:defRPr/>
              </a:pPr>
              <a:endParaRPr lang="zh-CN" altLang="en-US" sz="100">
                <a:latin typeface="+mn-lt"/>
              </a:endParaRPr>
            </a:p>
          </p:txBody>
        </p:sp>
        <p:sp>
          <p:nvSpPr>
            <p:cNvPr id="62" name="Freeform 241"/>
            <p:cNvSpPr/>
            <p:nvPr/>
          </p:nvSpPr>
          <p:spPr bwMode="auto">
            <a:xfrm>
              <a:off x="2903" y="1959"/>
              <a:ext cx="94" cy="71"/>
            </a:xfrm>
            <a:custGeom>
              <a:avLst/>
              <a:gdLst/>
              <a:ahLst/>
              <a:cxnLst>
                <a:cxn ang="0">
                  <a:pos x="1055" y="5"/>
                </a:cxn>
                <a:cxn ang="0">
                  <a:pos x="826" y="50"/>
                </a:cxn>
                <a:cxn ang="0">
                  <a:pos x="615" y="136"/>
                </a:cxn>
                <a:cxn ang="0">
                  <a:pos x="427" y="258"/>
                </a:cxn>
                <a:cxn ang="0">
                  <a:pos x="268" y="413"/>
                </a:cxn>
                <a:cxn ang="0">
                  <a:pos x="142" y="594"/>
                </a:cxn>
                <a:cxn ang="0">
                  <a:pos x="53" y="797"/>
                </a:cxn>
                <a:cxn ang="0">
                  <a:pos x="6" y="1018"/>
                </a:cxn>
                <a:cxn ang="0">
                  <a:pos x="6" y="1190"/>
                </a:cxn>
                <a:cxn ang="0">
                  <a:pos x="53" y="1297"/>
                </a:cxn>
                <a:cxn ang="0">
                  <a:pos x="142" y="1395"/>
                </a:cxn>
                <a:cxn ang="0">
                  <a:pos x="268" y="1483"/>
                </a:cxn>
                <a:cxn ang="0">
                  <a:pos x="427" y="1556"/>
                </a:cxn>
                <a:cxn ang="0">
                  <a:pos x="615" y="1615"/>
                </a:cxn>
                <a:cxn ang="0">
                  <a:pos x="826" y="1657"/>
                </a:cxn>
                <a:cxn ang="0">
                  <a:pos x="1055" y="1679"/>
                </a:cxn>
                <a:cxn ang="0">
                  <a:pos x="1296" y="1679"/>
                </a:cxn>
                <a:cxn ang="0">
                  <a:pos x="1525" y="1657"/>
                </a:cxn>
                <a:cxn ang="0">
                  <a:pos x="1735" y="1615"/>
                </a:cxn>
                <a:cxn ang="0">
                  <a:pos x="1923" y="1556"/>
                </a:cxn>
                <a:cxn ang="0">
                  <a:pos x="2083" y="1483"/>
                </a:cxn>
                <a:cxn ang="0">
                  <a:pos x="2209" y="1395"/>
                </a:cxn>
                <a:cxn ang="0">
                  <a:pos x="2299" y="1297"/>
                </a:cxn>
                <a:cxn ang="0">
                  <a:pos x="2345" y="1190"/>
                </a:cxn>
                <a:cxn ang="0">
                  <a:pos x="2345" y="1018"/>
                </a:cxn>
                <a:cxn ang="0">
                  <a:pos x="2299" y="797"/>
                </a:cxn>
                <a:cxn ang="0">
                  <a:pos x="2209" y="594"/>
                </a:cxn>
                <a:cxn ang="0">
                  <a:pos x="2083" y="413"/>
                </a:cxn>
                <a:cxn ang="0">
                  <a:pos x="1923" y="258"/>
                </a:cxn>
                <a:cxn ang="0">
                  <a:pos x="1735" y="136"/>
                </a:cxn>
                <a:cxn ang="0">
                  <a:pos x="1525" y="50"/>
                </a:cxn>
                <a:cxn ang="0">
                  <a:pos x="1296" y="5"/>
                </a:cxn>
              </a:cxnLst>
              <a:rect l="0" t="0" r="r" b="b"/>
              <a:pathLst>
                <a:path w="2352" h="1682">
                  <a:moveTo>
                    <a:pt x="1176" y="0"/>
                  </a:moveTo>
                  <a:lnTo>
                    <a:pt x="1055" y="5"/>
                  </a:lnTo>
                  <a:lnTo>
                    <a:pt x="939" y="22"/>
                  </a:lnTo>
                  <a:lnTo>
                    <a:pt x="826" y="50"/>
                  </a:lnTo>
                  <a:lnTo>
                    <a:pt x="718" y="88"/>
                  </a:lnTo>
                  <a:lnTo>
                    <a:pt x="615" y="136"/>
                  </a:lnTo>
                  <a:lnTo>
                    <a:pt x="518" y="193"/>
                  </a:lnTo>
                  <a:lnTo>
                    <a:pt x="427" y="258"/>
                  </a:lnTo>
                  <a:lnTo>
                    <a:pt x="344" y="332"/>
                  </a:lnTo>
                  <a:lnTo>
                    <a:pt x="268" y="413"/>
                  </a:lnTo>
                  <a:lnTo>
                    <a:pt x="200" y="499"/>
                  </a:lnTo>
                  <a:lnTo>
                    <a:pt x="142" y="594"/>
                  </a:lnTo>
                  <a:lnTo>
                    <a:pt x="92" y="692"/>
                  </a:lnTo>
                  <a:lnTo>
                    <a:pt x="53" y="797"/>
                  </a:lnTo>
                  <a:lnTo>
                    <a:pt x="23" y="906"/>
                  </a:lnTo>
                  <a:lnTo>
                    <a:pt x="6" y="1018"/>
                  </a:lnTo>
                  <a:lnTo>
                    <a:pt x="0" y="1135"/>
                  </a:lnTo>
                  <a:lnTo>
                    <a:pt x="6" y="1190"/>
                  </a:lnTo>
                  <a:lnTo>
                    <a:pt x="23" y="1244"/>
                  </a:lnTo>
                  <a:lnTo>
                    <a:pt x="53" y="1297"/>
                  </a:lnTo>
                  <a:lnTo>
                    <a:pt x="92" y="1347"/>
                  </a:lnTo>
                  <a:lnTo>
                    <a:pt x="142" y="1395"/>
                  </a:lnTo>
                  <a:lnTo>
                    <a:pt x="200" y="1441"/>
                  </a:lnTo>
                  <a:lnTo>
                    <a:pt x="268" y="1483"/>
                  </a:lnTo>
                  <a:lnTo>
                    <a:pt x="344" y="1521"/>
                  </a:lnTo>
                  <a:lnTo>
                    <a:pt x="427" y="1556"/>
                  </a:lnTo>
                  <a:lnTo>
                    <a:pt x="518" y="1588"/>
                  </a:lnTo>
                  <a:lnTo>
                    <a:pt x="615" y="1615"/>
                  </a:lnTo>
                  <a:lnTo>
                    <a:pt x="718" y="1639"/>
                  </a:lnTo>
                  <a:lnTo>
                    <a:pt x="826" y="1657"/>
                  </a:lnTo>
                  <a:lnTo>
                    <a:pt x="939" y="1670"/>
                  </a:lnTo>
                  <a:lnTo>
                    <a:pt x="1055" y="1679"/>
                  </a:lnTo>
                  <a:lnTo>
                    <a:pt x="1176" y="1682"/>
                  </a:lnTo>
                  <a:lnTo>
                    <a:pt x="1296" y="1679"/>
                  </a:lnTo>
                  <a:lnTo>
                    <a:pt x="1412" y="1670"/>
                  </a:lnTo>
                  <a:lnTo>
                    <a:pt x="1525" y="1657"/>
                  </a:lnTo>
                  <a:lnTo>
                    <a:pt x="1633" y="1639"/>
                  </a:lnTo>
                  <a:lnTo>
                    <a:pt x="1735" y="1615"/>
                  </a:lnTo>
                  <a:lnTo>
                    <a:pt x="1833" y="1588"/>
                  </a:lnTo>
                  <a:lnTo>
                    <a:pt x="1923" y="1556"/>
                  </a:lnTo>
                  <a:lnTo>
                    <a:pt x="2007" y="1521"/>
                  </a:lnTo>
                  <a:lnTo>
                    <a:pt x="2083" y="1483"/>
                  </a:lnTo>
                  <a:lnTo>
                    <a:pt x="2151" y="1441"/>
                  </a:lnTo>
                  <a:lnTo>
                    <a:pt x="2209" y="1395"/>
                  </a:lnTo>
                  <a:lnTo>
                    <a:pt x="2259" y="1347"/>
                  </a:lnTo>
                  <a:lnTo>
                    <a:pt x="2299" y="1297"/>
                  </a:lnTo>
                  <a:lnTo>
                    <a:pt x="2328" y="1244"/>
                  </a:lnTo>
                  <a:lnTo>
                    <a:pt x="2345" y="1190"/>
                  </a:lnTo>
                  <a:lnTo>
                    <a:pt x="2352" y="1135"/>
                  </a:lnTo>
                  <a:lnTo>
                    <a:pt x="2345" y="1018"/>
                  </a:lnTo>
                  <a:lnTo>
                    <a:pt x="2328" y="906"/>
                  </a:lnTo>
                  <a:lnTo>
                    <a:pt x="2299" y="797"/>
                  </a:lnTo>
                  <a:lnTo>
                    <a:pt x="2259" y="692"/>
                  </a:lnTo>
                  <a:lnTo>
                    <a:pt x="2209" y="594"/>
                  </a:lnTo>
                  <a:lnTo>
                    <a:pt x="2151" y="499"/>
                  </a:lnTo>
                  <a:lnTo>
                    <a:pt x="2083" y="413"/>
                  </a:lnTo>
                  <a:lnTo>
                    <a:pt x="2007" y="332"/>
                  </a:lnTo>
                  <a:lnTo>
                    <a:pt x="1923" y="258"/>
                  </a:lnTo>
                  <a:lnTo>
                    <a:pt x="1833" y="193"/>
                  </a:lnTo>
                  <a:lnTo>
                    <a:pt x="1735" y="136"/>
                  </a:lnTo>
                  <a:lnTo>
                    <a:pt x="1633" y="88"/>
                  </a:lnTo>
                  <a:lnTo>
                    <a:pt x="1525" y="50"/>
                  </a:lnTo>
                  <a:lnTo>
                    <a:pt x="1412" y="22"/>
                  </a:lnTo>
                  <a:lnTo>
                    <a:pt x="1296" y="5"/>
                  </a:lnTo>
                  <a:lnTo>
                    <a:pt x="1176" y="0"/>
                  </a:lnTo>
                  <a:close/>
                </a:path>
              </a:pathLst>
            </a:custGeom>
            <a:solidFill>
              <a:srgbClr val="E6E6E6"/>
            </a:solidFill>
            <a:ln w="9525">
              <a:noFill/>
              <a:round/>
            </a:ln>
          </p:spPr>
          <p:txBody>
            <a:bodyPr/>
            <a:lstStyle/>
            <a:p>
              <a:pPr algn="l">
                <a:defRPr/>
              </a:pPr>
              <a:endParaRPr lang="zh-CN" altLang="en-US" sz="100">
                <a:latin typeface="+mn-lt"/>
              </a:endParaRPr>
            </a:p>
          </p:txBody>
        </p:sp>
        <p:sp>
          <p:nvSpPr>
            <p:cNvPr id="63" name="Freeform 242"/>
            <p:cNvSpPr/>
            <p:nvPr/>
          </p:nvSpPr>
          <p:spPr bwMode="auto">
            <a:xfrm>
              <a:off x="2929" y="1861"/>
              <a:ext cx="42" cy="119"/>
            </a:xfrm>
            <a:custGeom>
              <a:avLst/>
              <a:gdLst/>
              <a:ahLst/>
              <a:cxnLst>
                <a:cxn ang="0">
                  <a:pos x="3" y="452"/>
                </a:cxn>
                <a:cxn ang="0">
                  <a:pos x="23" y="354"/>
                </a:cxn>
                <a:cxn ang="0">
                  <a:pos x="63" y="263"/>
                </a:cxn>
                <a:cxn ang="0">
                  <a:pos x="119" y="183"/>
                </a:cxn>
                <a:cxn ang="0">
                  <a:pos x="190" y="115"/>
                </a:cxn>
                <a:cxn ang="0">
                  <a:pos x="272" y="60"/>
                </a:cxn>
                <a:cxn ang="0">
                  <a:pos x="366" y="22"/>
                </a:cxn>
                <a:cxn ang="0">
                  <a:pos x="467" y="2"/>
                </a:cxn>
                <a:cxn ang="0">
                  <a:pos x="574" y="2"/>
                </a:cxn>
                <a:cxn ang="0">
                  <a:pos x="676" y="22"/>
                </a:cxn>
                <a:cxn ang="0">
                  <a:pos x="770" y="60"/>
                </a:cxn>
                <a:cxn ang="0">
                  <a:pos x="853" y="115"/>
                </a:cxn>
                <a:cxn ang="0">
                  <a:pos x="924" y="183"/>
                </a:cxn>
                <a:cxn ang="0">
                  <a:pos x="979" y="263"/>
                </a:cxn>
                <a:cxn ang="0">
                  <a:pos x="1019" y="354"/>
                </a:cxn>
                <a:cxn ang="0">
                  <a:pos x="1040" y="452"/>
                </a:cxn>
                <a:cxn ang="0">
                  <a:pos x="1043" y="2635"/>
                </a:cxn>
                <a:cxn ang="0">
                  <a:pos x="1031" y="2683"/>
                </a:cxn>
                <a:cxn ang="0">
                  <a:pos x="1001" y="2729"/>
                </a:cxn>
                <a:cxn ang="0">
                  <a:pos x="953" y="2770"/>
                </a:cxn>
                <a:cxn ang="0">
                  <a:pos x="890" y="2805"/>
                </a:cxn>
                <a:cxn ang="0">
                  <a:pos x="813" y="2835"/>
                </a:cxn>
                <a:cxn ang="0">
                  <a:pos x="724" y="2857"/>
                </a:cxn>
                <a:cxn ang="0">
                  <a:pos x="626" y="2871"/>
                </a:cxn>
                <a:cxn ang="0">
                  <a:pos x="522" y="2876"/>
                </a:cxn>
                <a:cxn ang="0">
                  <a:pos x="417" y="2871"/>
                </a:cxn>
                <a:cxn ang="0">
                  <a:pos x="319" y="2857"/>
                </a:cxn>
                <a:cxn ang="0">
                  <a:pos x="231" y="2835"/>
                </a:cxn>
                <a:cxn ang="0">
                  <a:pos x="154" y="2805"/>
                </a:cxn>
                <a:cxn ang="0">
                  <a:pos x="89" y="2770"/>
                </a:cxn>
                <a:cxn ang="0">
                  <a:pos x="41" y="2729"/>
                </a:cxn>
                <a:cxn ang="0">
                  <a:pos x="11" y="2683"/>
                </a:cxn>
                <a:cxn ang="0">
                  <a:pos x="0" y="2635"/>
                </a:cxn>
              </a:cxnLst>
              <a:rect l="0" t="0" r="r" b="b"/>
              <a:pathLst>
                <a:path w="1043" h="2876">
                  <a:moveTo>
                    <a:pt x="0" y="505"/>
                  </a:moveTo>
                  <a:lnTo>
                    <a:pt x="3" y="452"/>
                  </a:lnTo>
                  <a:lnTo>
                    <a:pt x="11" y="402"/>
                  </a:lnTo>
                  <a:lnTo>
                    <a:pt x="23" y="354"/>
                  </a:lnTo>
                  <a:lnTo>
                    <a:pt x="41" y="308"/>
                  </a:lnTo>
                  <a:lnTo>
                    <a:pt x="63" y="263"/>
                  </a:lnTo>
                  <a:lnTo>
                    <a:pt x="89" y="221"/>
                  </a:lnTo>
                  <a:lnTo>
                    <a:pt x="119" y="183"/>
                  </a:lnTo>
                  <a:lnTo>
                    <a:pt x="152" y="147"/>
                  </a:lnTo>
                  <a:lnTo>
                    <a:pt x="190" y="115"/>
                  </a:lnTo>
                  <a:lnTo>
                    <a:pt x="230" y="85"/>
                  </a:lnTo>
                  <a:lnTo>
                    <a:pt x="272" y="60"/>
                  </a:lnTo>
                  <a:lnTo>
                    <a:pt x="318" y="39"/>
                  </a:lnTo>
                  <a:lnTo>
                    <a:pt x="366" y="22"/>
                  </a:lnTo>
                  <a:lnTo>
                    <a:pt x="416" y="10"/>
                  </a:lnTo>
                  <a:lnTo>
                    <a:pt x="467" y="2"/>
                  </a:lnTo>
                  <a:lnTo>
                    <a:pt x="521" y="0"/>
                  </a:lnTo>
                  <a:lnTo>
                    <a:pt x="574" y="2"/>
                  </a:lnTo>
                  <a:lnTo>
                    <a:pt x="626" y="10"/>
                  </a:lnTo>
                  <a:lnTo>
                    <a:pt x="676" y="22"/>
                  </a:lnTo>
                  <a:lnTo>
                    <a:pt x="724" y="39"/>
                  </a:lnTo>
                  <a:lnTo>
                    <a:pt x="770" y="60"/>
                  </a:lnTo>
                  <a:lnTo>
                    <a:pt x="813" y="85"/>
                  </a:lnTo>
                  <a:lnTo>
                    <a:pt x="853" y="115"/>
                  </a:lnTo>
                  <a:lnTo>
                    <a:pt x="890" y="147"/>
                  </a:lnTo>
                  <a:lnTo>
                    <a:pt x="924" y="183"/>
                  </a:lnTo>
                  <a:lnTo>
                    <a:pt x="953" y="221"/>
                  </a:lnTo>
                  <a:lnTo>
                    <a:pt x="979" y="263"/>
                  </a:lnTo>
                  <a:lnTo>
                    <a:pt x="1001" y="308"/>
                  </a:lnTo>
                  <a:lnTo>
                    <a:pt x="1019" y="354"/>
                  </a:lnTo>
                  <a:lnTo>
                    <a:pt x="1031" y="402"/>
                  </a:lnTo>
                  <a:lnTo>
                    <a:pt x="1040" y="452"/>
                  </a:lnTo>
                  <a:lnTo>
                    <a:pt x="1043" y="505"/>
                  </a:lnTo>
                  <a:lnTo>
                    <a:pt x="1043" y="2635"/>
                  </a:lnTo>
                  <a:lnTo>
                    <a:pt x="1040" y="2659"/>
                  </a:lnTo>
                  <a:lnTo>
                    <a:pt x="1031" y="2683"/>
                  </a:lnTo>
                  <a:lnTo>
                    <a:pt x="1019" y="2707"/>
                  </a:lnTo>
                  <a:lnTo>
                    <a:pt x="1001" y="2729"/>
                  </a:lnTo>
                  <a:lnTo>
                    <a:pt x="979" y="2750"/>
                  </a:lnTo>
                  <a:lnTo>
                    <a:pt x="953" y="2770"/>
                  </a:lnTo>
                  <a:lnTo>
                    <a:pt x="923" y="2788"/>
                  </a:lnTo>
                  <a:lnTo>
                    <a:pt x="890" y="2805"/>
                  </a:lnTo>
                  <a:lnTo>
                    <a:pt x="852" y="2821"/>
                  </a:lnTo>
                  <a:lnTo>
                    <a:pt x="813" y="2835"/>
                  </a:lnTo>
                  <a:lnTo>
                    <a:pt x="770" y="2847"/>
                  </a:lnTo>
                  <a:lnTo>
                    <a:pt x="724" y="2857"/>
                  </a:lnTo>
                  <a:lnTo>
                    <a:pt x="676" y="2865"/>
                  </a:lnTo>
                  <a:lnTo>
                    <a:pt x="626" y="2871"/>
                  </a:lnTo>
                  <a:lnTo>
                    <a:pt x="575" y="2874"/>
                  </a:lnTo>
                  <a:lnTo>
                    <a:pt x="522" y="2876"/>
                  </a:lnTo>
                  <a:lnTo>
                    <a:pt x="468" y="2874"/>
                  </a:lnTo>
                  <a:lnTo>
                    <a:pt x="417" y="2871"/>
                  </a:lnTo>
                  <a:lnTo>
                    <a:pt x="367" y="2865"/>
                  </a:lnTo>
                  <a:lnTo>
                    <a:pt x="319" y="2857"/>
                  </a:lnTo>
                  <a:lnTo>
                    <a:pt x="273" y="2847"/>
                  </a:lnTo>
                  <a:lnTo>
                    <a:pt x="231" y="2835"/>
                  </a:lnTo>
                  <a:lnTo>
                    <a:pt x="190" y="2821"/>
                  </a:lnTo>
                  <a:lnTo>
                    <a:pt x="154" y="2805"/>
                  </a:lnTo>
                  <a:lnTo>
                    <a:pt x="119" y="2788"/>
                  </a:lnTo>
                  <a:lnTo>
                    <a:pt x="89" y="2770"/>
                  </a:lnTo>
                  <a:lnTo>
                    <a:pt x="63" y="2750"/>
                  </a:lnTo>
                  <a:lnTo>
                    <a:pt x="41" y="2729"/>
                  </a:lnTo>
                  <a:lnTo>
                    <a:pt x="23" y="2707"/>
                  </a:lnTo>
                  <a:lnTo>
                    <a:pt x="11" y="2683"/>
                  </a:lnTo>
                  <a:lnTo>
                    <a:pt x="3" y="2659"/>
                  </a:lnTo>
                  <a:lnTo>
                    <a:pt x="0" y="2635"/>
                  </a:lnTo>
                  <a:lnTo>
                    <a:pt x="0" y="505"/>
                  </a:lnTo>
                  <a:close/>
                </a:path>
              </a:pathLst>
            </a:custGeom>
            <a:solidFill>
              <a:srgbClr val="B3B3B3"/>
            </a:solidFill>
            <a:ln w="9525">
              <a:noFill/>
              <a:round/>
            </a:ln>
          </p:spPr>
          <p:txBody>
            <a:bodyPr/>
            <a:lstStyle/>
            <a:p>
              <a:pPr algn="l">
                <a:defRPr/>
              </a:pPr>
              <a:endParaRPr lang="zh-CN" altLang="en-US" sz="100">
                <a:latin typeface="+mn-lt"/>
              </a:endParaRPr>
            </a:p>
          </p:txBody>
        </p:sp>
        <p:sp>
          <p:nvSpPr>
            <p:cNvPr id="64" name="Freeform 243"/>
            <p:cNvSpPr/>
            <p:nvPr/>
          </p:nvSpPr>
          <p:spPr bwMode="auto">
            <a:xfrm>
              <a:off x="3006" y="1780"/>
              <a:ext cx="282" cy="75"/>
            </a:xfrm>
            <a:custGeom>
              <a:avLst/>
              <a:gdLst/>
              <a:ahLst/>
              <a:cxnLst>
                <a:cxn ang="0">
                  <a:pos x="5563" y="0"/>
                </a:cxn>
                <a:cxn ang="0">
                  <a:pos x="7089" y="851"/>
                </a:cxn>
                <a:cxn ang="0">
                  <a:pos x="1528" y="1798"/>
                </a:cxn>
                <a:cxn ang="0">
                  <a:pos x="0" y="948"/>
                </a:cxn>
                <a:cxn ang="0">
                  <a:pos x="5563" y="0"/>
                </a:cxn>
              </a:cxnLst>
              <a:rect l="0" t="0" r="r" b="b"/>
              <a:pathLst>
                <a:path w="7089" h="1798">
                  <a:moveTo>
                    <a:pt x="5563" y="0"/>
                  </a:moveTo>
                  <a:lnTo>
                    <a:pt x="7089" y="851"/>
                  </a:lnTo>
                  <a:lnTo>
                    <a:pt x="1528" y="1798"/>
                  </a:lnTo>
                  <a:lnTo>
                    <a:pt x="0" y="948"/>
                  </a:lnTo>
                  <a:lnTo>
                    <a:pt x="5563" y="0"/>
                  </a:lnTo>
                  <a:close/>
                </a:path>
              </a:pathLst>
            </a:custGeom>
            <a:solidFill>
              <a:srgbClr val="999999"/>
            </a:solidFill>
            <a:ln w="9525">
              <a:noFill/>
              <a:round/>
            </a:ln>
          </p:spPr>
          <p:txBody>
            <a:bodyPr/>
            <a:lstStyle/>
            <a:p>
              <a:pPr algn="l">
                <a:defRPr/>
              </a:pPr>
              <a:endParaRPr lang="zh-CN" altLang="en-US" sz="100">
                <a:latin typeface="+mn-lt"/>
              </a:endParaRPr>
            </a:p>
          </p:txBody>
        </p:sp>
        <p:sp>
          <p:nvSpPr>
            <p:cNvPr id="65" name="Freeform 244"/>
            <p:cNvSpPr/>
            <p:nvPr/>
          </p:nvSpPr>
          <p:spPr bwMode="auto">
            <a:xfrm>
              <a:off x="3020" y="1818"/>
              <a:ext cx="15" cy="3"/>
            </a:xfrm>
            <a:custGeom>
              <a:avLst/>
              <a:gdLst/>
              <a:ahLst/>
              <a:cxnLst>
                <a:cxn ang="0">
                  <a:pos x="67" y="8"/>
                </a:cxn>
                <a:cxn ang="0">
                  <a:pos x="42" y="15"/>
                </a:cxn>
                <a:cxn ang="0">
                  <a:pos x="23" y="23"/>
                </a:cxn>
                <a:cxn ang="0">
                  <a:pos x="10" y="33"/>
                </a:cxn>
                <a:cxn ang="0">
                  <a:pos x="1" y="43"/>
                </a:cxn>
                <a:cxn ang="0">
                  <a:pos x="0" y="53"/>
                </a:cxn>
                <a:cxn ang="0">
                  <a:pos x="6" y="64"/>
                </a:cxn>
                <a:cxn ang="0">
                  <a:pos x="17" y="74"/>
                </a:cxn>
                <a:cxn ang="0">
                  <a:pos x="35" y="84"/>
                </a:cxn>
                <a:cxn ang="0">
                  <a:pos x="57" y="93"/>
                </a:cxn>
                <a:cxn ang="0">
                  <a:pos x="84" y="100"/>
                </a:cxn>
                <a:cxn ang="0">
                  <a:pos x="113" y="105"/>
                </a:cxn>
                <a:cxn ang="0">
                  <a:pos x="144" y="108"/>
                </a:cxn>
                <a:cxn ang="0">
                  <a:pos x="176" y="109"/>
                </a:cxn>
                <a:cxn ang="0">
                  <a:pos x="209" y="108"/>
                </a:cxn>
                <a:cxn ang="0">
                  <a:pos x="241" y="106"/>
                </a:cxn>
                <a:cxn ang="0">
                  <a:pos x="270" y="101"/>
                </a:cxn>
                <a:cxn ang="0">
                  <a:pos x="295" y="94"/>
                </a:cxn>
                <a:cxn ang="0">
                  <a:pos x="315" y="86"/>
                </a:cxn>
                <a:cxn ang="0">
                  <a:pos x="328" y="77"/>
                </a:cxn>
                <a:cxn ang="0">
                  <a:pos x="336" y="67"/>
                </a:cxn>
                <a:cxn ang="0">
                  <a:pos x="337" y="57"/>
                </a:cxn>
                <a:cxn ang="0">
                  <a:pos x="333" y="46"/>
                </a:cxn>
                <a:cxn ang="0">
                  <a:pos x="320" y="36"/>
                </a:cxn>
                <a:cxn ang="0">
                  <a:pos x="302" y="25"/>
                </a:cxn>
                <a:cxn ang="0">
                  <a:pos x="280" y="16"/>
                </a:cxn>
                <a:cxn ang="0">
                  <a:pos x="253" y="9"/>
                </a:cxn>
                <a:cxn ang="0">
                  <a:pos x="224" y="4"/>
                </a:cxn>
                <a:cxn ang="0">
                  <a:pos x="192" y="1"/>
                </a:cxn>
                <a:cxn ang="0">
                  <a:pos x="160" y="0"/>
                </a:cxn>
                <a:cxn ang="0">
                  <a:pos x="127" y="1"/>
                </a:cxn>
                <a:cxn ang="0">
                  <a:pos x="96" y="3"/>
                </a:cxn>
              </a:cxnLst>
              <a:rect l="0" t="0" r="r" b="b"/>
              <a:pathLst>
                <a:path w="337" h="109">
                  <a:moveTo>
                    <a:pt x="82" y="6"/>
                  </a:moveTo>
                  <a:lnTo>
                    <a:pt x="67" y="8"/>
                  </a:lnTo>
                  <a:lnTo>
                    <a:pt x="54" y="12"/>
                  </a:lnTo>
                  <a:lnTo>
                    <a:pt x="42" y="15"/>
                  </a:lnTo>
                  <a:lnTo>
                    <a:pt x="32" y="19"/>
                  </a:lnTo>
                  <a:lnTo>
                    <a:pt x="23" y="23"/>
                  </a:lnTo>
                  <a:lnTo>
                    <a:pt x="16" y="28"/>
                  </a:lnTo>
                  <a:lnTo>
                    <a:pt x="10" y="33"/>
                  </a:lnTo>
                  <a:lnTo>
                    <a:pt x="5" y="38"/>
                  </a:lnTo>
                  <a:lnTo>
                    <a:pt x="1" y="43"/>
                  </a:lnTo>
                  <a:lnTo>
                    <a:pt x="0" y="48"/>
                  </a:lnTo>
                  <a:lnTo>
                    <a:pt x="0" y="53"/>
                  </a:lnTo>
                  <a:lnTo>
                    <a:pt x="1" y="59"/>
                  </a:lnTo>
                  <a:lnTo>
                    <a:pt x="6" y="64"/>
                  </a:lnTo>
                  <a:lnTo>
                    <a:pt x="10" y="69"/>
                  </a:lnTo>
                  <a:lnTo>
                    <a:pt x="17" y="74"/>
                  </a:lnTo>
                  <a:lnTo>
                    <a:pt x="25" y="80"/>
                  </a:lnTo>
                  <a:lnTo>
                    <a:pt x="35" y="84"/>
                  </a:lnTo>
                  <a:lnTo>
                    <a:pt x="45" y="89"/>
                  </a:lnTo>
                  <a:lnTo>
                    <a:pt x="57" y="93"/>
                  </a:lnTo>
                  <a:lnTo>
                    <a:pt x="70" y="96"/>
                  </a:lnTo>
                  <a:lnTo>
                    <a:pt x="84" y="100"/>
                  </a:lnTo>
                  <a:lnTo>
                    <a:pt x="98" y="102"/>
                  </a:lnTo>
                  <a:lnTo>
                    <a:pt x="113" y="105"/>
                  </a:lnTo>
                  <a:lnTo>
                    <a:pt x="129" y="107"/>
                  </a:lnTo>
                  <a:lnTo>
                    <a:pt x="144" y="108"/>
                  </a:lnTo>
                  <a:lnTo>
                    <a:pt x="161" y="109"/>
                  </a:lnTo>
                  <a:lnTo>
                    <a:pt x="176" y="109"/>
                  </a:lnTo>
                  <a:lnTo>
                    <a:pt x="193" y="109"/>
                  </a:lnTo>
                  <a:lnTo>
                    <a:pt x="209" y="108"/>
                  </a:lnTo>
                  <a:lnTo>
                    <a:pt x="225" y="107"/>
                  </a:lnTo>
                  <a:lnTo>
                    <a:pt x="241" y="106"/>
                  </a:lnTo>
                  <a:lnTo>
                    <a:pt x="257" y="104"/>
                  </a:lnTo>
                  <a:lnTo>
                    <a:pt x="270" y="101"/>
                  </a:lnTo>
                  <a:lnTo>
                    <a:pt x="284" y="97"/>
                  </a:lnTo>
                  <a:lnTo>
                    <a:pt x="295" y="94"/>
                  </a:lnTo>
                  <a:lnTo>
                    <a:pt x="306" y="90"/>
                  </a:lnTo>
                  <a:lnTo>
                    <a:pt x="315" y="86"/>
                  </a:lnTo>
                  <a:lnTo>
                    <a:pt x="322" y="81"/>
                  </a:lnTo>
                  <a:lnTo>
                    <a:pt x="328" y="77"/>
                  </a:lnTo>
                  <a:lnTo>
                    <a:pt x="333" y="72"/>
                  </a:lnTo>
                  <a:lnTo>
                    <a:pt x="336" y="67"/>
                  </a:lnTo>
                  <a:lnTo>
                    <a:pt x="337" y="62"/>
                  </a:lnTo>
                  <a:lnTo>
                    <a:pt x="337" y="57"/>
                  </a:lnTo>
                  <a:lnTo>
                    <a:pt x="336" y="51"/>
                  </a:lnTo>
                  <a:lnTo>
                    <a:pt x="333" y="46"/>
                  </a:lnTo>
                  <a:lnTo>
                    <a:pt x="327" y="41"/>
                  </a:lnTo>
                  <a:lnTo>
                    <a:pt x="320" y="36"/>
                  </a:lnTo>
                  <a:lnTo>
                    <a:pt x="313" y="30"/>
                  </a:lnTo>
                  <a:lnTo>
                    <a:pt x="302" y="25"/>
                  </a:lnTo>
                  <a:lnTo>
                    <a:pt x="292" y="20"/>
                  </a:lnTo>
                  <a:lnTo>
                    <a:pt x="280" y="16"/>
                  </a:lnTo>
                  <a:lnTo>
                    <a:pt x="267" y="13"/>
                  </a:lnTo>
                  <a:lnTo>
                    <a:pt x="253" y="9"/>
                  </a:lnTo>
                  <a:lnTo>
                    <a:pt x="239" y="7"/>
                  </a:lnTo>
                  <a:lnTo>
                    <a:pt x="224" y="4"/>
                  </a:lnTo>
                  <a:lnTo>
                    <a:pt x="209" y="3"/>
                  </a:lnTo>
                  <a:lnTo>
                    <a:pt x="192" y="1"/>
                  </a:lnTo>
                  <a:lnTo>
                    <a:pt x="176" y="0"/>
                  </a:lnTo>
                  <a:lnTo>
                    <a:pt x="160" y="0"/>
                  </a:lnTo>
                  <a:lnTo>
                    <a:pt x="144" y="0"/>
                  </a:lnTo>
                  <a:lnTo>
                    <a:pt x="127" y="1"/>
                  </a:lnTo>
                  <a:lnTo>
                    <a:pt x="112" y="2"/>
                  </a:lnTo>
                  <a:lnTo>
                    <a:pt x="96" y="3"/>
                  </a:lnTo>
                  <a:lnTo>
                    <a:pt x="82" y="6"/>
                  </a:lnTo>
                  <a:close/>
                </a:path>
              </a:pathLst>
            </a:custGeom>
            <a:solidFill>
              <a:srgbClr val="FFFFFF"/>
            </a:solidFill>
            <a:ln w="9525">
              <a:noFill/>
              <a:round/>
            </a:ln>
          </p:spPr>
          <p:txBody>
            <a:bodyPr/>
            <a:lstStyle/>
            <a:p>
              <a:pPr algn="l">
                <a:defRPr/>
              </a:pPr>
              <a:endParaRPr lang="zh-CN" altLang="en-US" sz="100">
                <a:latin typeface="+mn-lt"/>
              </a:endParaRPr>
            </a:p>
          </p:txBody>
        </p:sp>
        <p:sp>
          <p:nvSpPr>
            <p:cNvPr id="66" name="Freeform 245"/>
            <p:cNvSpPr/>
            <p:nvPr/>
          </p:nvSpPr>
          <p:spPr bwMode="auto">
            <a:xfrm>
              <a:off x="3032" y="1823"/>
              <a:ext cx="13" cy="5"/>
            </a:xfrm>
            <a:custGeom>
              <a:avLst/>
              <a:gdLst/>
              <a:ahLst/>
              <a:cxnLst>
                <a:cxn ang="0">
                  <a:pos x="240" y="106"/>
                </a:cxn>
                <a:cxn ang="0">
                  <a:pos x="209" y="109"/>
                </a:cxn>
                <a:cxn ang="0">
                  <a:pos x="177" y="110"/>
                </a:cxn>
                <a:cxn ang="0">
                  <a:pos x="145" y="108"/>
                </a:cxn>
                <a:cxn ang="0">
                  <a:pos x="112" y="105"/>
                </a:cxn>
                <a:cxn ang="0">
                  <a:pos x="83" y="100"/>
                </a:cxn>
                <a:cxn ang="0">
                  <a:pos x="57" y="93"/>
                </a:cxn>
                <a:cxn ang="0">
                  <a:pos x="34" y="84"/>
                </a:cxn>
                <a:cxn ang="0">
                  <a:pos x="17" y="73"/>
                </a:cxn>
                <a:cxn ang="0">
                  <a:pos x="5" y="63"/>
                </a:cxn>
                <a:cxn ang="0">
                  <a:pos x="0" y="52"/>
                </a:cxn>
                <a:cxn ang="0">
                  <a:pos x="2" y="42"/>
                </a:cxn>
                <a:cxn ang="0">
                  <a:pos x="9" y="32"/>
                </a:cxn>
                <a:cxn ang="0">
                  <a:pos x="23" y="23"/>
                </a:cxn>
                <a:cxn ang="0">
                  <a:pos x="42" y="15"/>
                </a:cxn>
                <a:cxn ang="0">
                  <a:pos x="67" y="8"/>
                </a:cxn>
                <a:cxn ang="0">
                  <a:pos x="96" y="3"/>
                </a:cxn>
                <a:cxn ang="0">
                  <a:pos x="127" y="1"/>
                </a:cxn>
                <a:cxn ang="0">
                  <a:pos x="159" y="0"/>
                </a:cxn>
                <a:cxn ang="0">
                  <a:pos x="192" y="2"/>
                </a:cxn>
                <a:cxn ang="0">
                  <a:pos x="223" y="5"/>
                </a:cxn>
                <a:cxn ang="0">
                  <a:pos x="252" y="10"/>
                </a:cxn>
                <a:cxn ang="0">
                  <a:pos x="279" y="17"/>
                </a:cxn>
                <a:cxn ang="0">
                  <a:pos x="302" y="26"/>
                </a:cxn>
                <a:cxn ang="0">
                  <a:pos x="320" y="35"/>
                </a:cxn>
                <a:cxn ang="0">
                  <a:pos x="331" y="46"/>
                </a:cxn>
                <a:cxn ang="0">
                  <a:pos x="336" y="56"/>
                </a:cxn>
                <a:cxn ang="0">
                  <a:pos x="334" y="66"/>
                </a:cxn>
                <a:cxn ang="0">
                  <a:pos x="327" y="76"/>
                </a:cxn>
                <a:cxn ang="0">
                  <a:pos x="313" y="86"/>
                </a:cxn>
                <a:cxn ang="0">
                  <a:pos x="295" y="94"/>
                </a:cxn>
                <a:cxn ang="0">
                  <a:pos x="270" y="101"/>
                </a:cxn>
              </a:cxnLst>
              <a:rect l="0" t="0" r="r" b="b"/>
              <a:pathLst>
                <a:path w="336" h="110">
                  <a:moveTo>
                    <a:pt x="256" y="104"/>
                  </a:moveTo>
                  <a:lnTo>
                    <a:pt x="240" y="106"/>
                  </a:lnTo>
                  <a:lnTo>
                    <a:pt x="225" y="108"/>
                  </a:lnTo>
                  <a:lnTo>
                    <a:pt x="209" y="109"/>
                  </a:lnTo>
                  <a:lnTo>
                    <a:pt x="193" y="109"/>
                  </a:lnTo>
                  <a:lnTo>
                    <a:pt x="177" y="110"/>
                  </a:lnTo>
                  <a:lnTo>
                    <a:pt x="160" y="109"/>
                  </a:lnTo>
                  <a:lnTo>
                    <a:pt x="145" y="108"/>
                  </a:lnTo>
                  <a:lnTo>
                    <a:pt x="128" y="107"/>
                  </a:lnTo>
                  <a:lnTo>
                    <a:pt x="112" y="105"/>
                  </a:lnTo>
                  <a:lnTo>
                    <a:pt x="98" y="103"/>
                  </a:lnTo>
                  <a:lnTo>
                    <a:pt x="83" y="100"/>
                  </a:lnTo>
                  <a:lnTo>
                    <a:pt x="70" y="97"/>
                  </a:lnTo>
                  <a:lnTo>
                    <a:pt x="57" y="93"/>
                  </a:lnTo>
                  <a:lnTo>
                    <a:pt x="45" y="89"/>
                  </a:lnTo>
                  <a:lnTo>
                    <a:pt x="34" y="84"/>
                  </a:lnTo>
                  <a:lnTo>
                    <a:pt x="25" y="79"/>
                  </a:lnTo>
                  <a:lnTo>
                    <a:pt x="17" y="73"/>
                  </a:lnTo>
                  <a:lnTo>
                    <a:pt x="9" y="68"/>
                  </a:lnTo>
                  <a:lnTo>
                    <a:pt x="5" y="63"/>
                  </a:lnTo>
                  <a:lnTo>
                    <a:pt x="2" y="58"/>
                  </a:lnTo>
                  <a:lnTo>
                    <a:pt x="0" y="52"/>
                  </a:lnTo>
                  <a:lnTo>
                    <a:pt x="0" y="47"/>
                  </a:lnTo>
                  <a:lnTo>
                    <a:pt x="2" y="42"/>
                  </a:lnTo>
                  <a:lnTo>
                    <a:pt x="5" y="37"/>
                  </a:lnTo>
                  <a:lnTo>
                    <a:pt x="9" y="32"/>
                  </a:lnTo>
                  <a:lnTo>
                    <a:pt x="16" y="28"/>
                  </a:lnTo>
                  <a:lnTo>
                    <a:pt x="23" y="23"/>
                  </a:lnTo>
                  <a:lnTo>
                    <a:pt x="32" y="19"/>
                  </a:lnTo>
                  <a:lnTo>
                    <a:pt x="42" y="15"/>
                  </a:lnTo>
                  <a:lnTo>
                    <a:pt x="53" y="12"/>
                  </a:lnTo>
                  <a:lnTo>
                    <a:pt x="67" y="8"/>
                  </a:lnTo>
                  <a:lnTo>
                    <a:pt x="81" y="6"/>
                  </a:lnTo>
                  <a:lnTo>
                    <a:pt x="96" y="3"/>
                  </a:lnTo>
                  <a:lnTo>
                    <a:pt x="111" y="2"/>
                  </a:lnTo>
                  <a:lnTo>
                    <a:pt x="127" y="1"/>
                  </a:lnTo>
                  <a:lnTo>
                    <a:pt x="144" y="0"/>
                  </a:lnTo>
                  <a:lnTo>
                    <a:pt x="159" y="0"/>
                  </a:lnTo>
                  <a:lnTo>
                    <a:pt x="176" y="1"/>
                  </a:lnTo>
                  <a:lnTo>
                    <a:pt x="192" y="2"/>
                  </a:lnTo>
                  <a:lnTo>
                    <a:pt x="207" y="3"/>
                  </a:lnTo>
                  <a:lnTo>
                    <a:pt x="223" y="5"/>
                  </a:lnTo>
                  <a:lnTo>
                    <a:pt x="238" y="7"/>
                  </a:lnTo>
                  <a:lnTo>
                    <a:pt x="252" y="10"/>
                  </a:lnTo>
                  <a:lnTo>
                    <a:pt x="267" y="13"/>
                  </a:lnTo>
                  <a:lnTo>
                    <a:pt x="279" y="17"/>
                  </a:lnTo>
                  <a:lnTo>
                    <a:pt x="291" y="21"/>
                  </a:lnTo>
                  <a:lnTo>
                    <a:pt x="302" y="26"/>
                  </a:lnTo>
                  <a:lnTo>
                    <a:pt x="312" y="31"/>
                  </a:lnTo>
                  <a:lnTo>
                    <a:pt x="320" y="35"/>
                  </a:lnTo>
                  <a:lnTo>
                    <a:pt x="327" y="41"/>
                  </a:lnTo>
                  <a:lnTo>
                    <a:pt x="331" y="46"/>
                  </a:lnTo>
                  <a:lnTo>
                    <a:pt x="334" y="51"/>
                  </a:lnTo>
                  <a:lnTo>
                    <a:pt x="336" y="56"/>
                  </a:lnTo>
                  <a:lnTo>
                    <a:pt x="336" y="61"/>
                  </a:lnTo>
                  <a:lnTo>
                    <a:pt x="334" y="66"/>
                  </a:lnTo>
                  <a:lnTo>
                    <a:pt x="331" y="71"/>
                  </a:lnTo>
                  <a:lnTo>
                    <a:pt x="327" y="76"/>
                  </a:lnTo>
                  <a:lnTo>
                    <a:pt x="321" y="81"/>
                  </a:lnTo>
                  <a:lnTo>
                    <a:pt x="313" y="86"/>
                  </a:lnTo>
                  <a:lnTo>
                    <a:pt x="304" y="90"/>
                  </a:lnTo>
                  <a:lnTo>
                    <a:pt x="295" y="94"/>
                  </a:lnTo>
                  <a:lnTo>
                    <a:pt x="283" y="98"/>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67" name="Freeform 246"/>
            <p:cNvSpPr/>
            <p:nvPr/>
          </p:nvSpPr>
          <p:spPr bwMode="auto">
            <a:xfrm>
              <a:off x="3040" y="1830"/>
              <a:ext cx="15" cy="3"/>
            </a:xfrm>
            <a:custGeom>
              <a:avLst/>
              <a:gdLst/>
              <a:ahLst/>
              <a:cxnLst>
                <a:cxn ang="0">
                  <a:pos x="241" y="107"/>
                </a:cxn>
                <a:cxn ang="0">
                  <a:pos x="210" y="109"/>
                </a:cxn>
                <a:cxn ang="0">
                  <a:pos x="177" y="110"/>
                </a:cxn>
                <a:cxn ang="0">
                  <a:pos x="145" y="108"/>
                </a:cxn>
                <a:cxn ang="0">
                  <a:pos x="113" y="105"/>
                </a:cxn>
                <a:cxn ang="0">
                  <a:pos x="84" y="100"/>
                </a:cxn>
                <a:cxn ang="0">
                  <a:pos x="58" y="93"/>
                </a:cxn>
                <a:cxn ang="0">
                  <a:pos x="35" y="84"/>
                </a:cxn>
                <a:cxn ang="0">
                  <a:pos x="17" y="74"/>
                </a:cxn>
                <a:cxn ang="0">
                  <a:pos x="6" y="64"/>
                </a:cxn>
                <a:cxn ang="0">
                  <a:pos x="0" y="53"/>
                </a:cxn>
                <a:cxn ang="0">
                  <a:pos x="2" y="43"/>
                </a:cxn>
                <a:cxn ang="0">
                  <a:pos x="10" y="33"/>
                </a:cxn>
                <a:cxn ang="0">
                  <a:pos x="23" y="24"/>
                </a:cxn>
                <a:cxn ang="0">
                  <a:pos x="42" y="16"/>
                </a:cxn>
                <a:cxn ang="0">
                  <a:pos x="67" y="9"/>
                </a:cxn>
                <a:cxn ang="0">
                  <a:pos x="96" y="4"/>
                </a:cxn>
                <a:cxn ang="0">
                  <a:pos x="127" y="1"/>
                </a:cxn>
                <a:cxn ang="0">
                  <a:pos x="160" y="0"/>
                </a:cxn>
                <a:cxn ang="0">
                  <a:pos x="193" y="2"/>
                </a:cxn>
                <a:cxn ang="0">
                  <a:pos x="224" y="5"/>
                </a:cxn>
                <a:cxn ang="0">
                  <a:pos x="253" y="10"/>
                </a:cxn>
                <a:cxn ang="0">
                  <a:pos x="280" y="17"/>
                </a:cxn>
                <a:cxn ang="0">
                  <a:pos x="303" y="26"/>
                </a:cxn>
                <a:cxn ang="0">
                  <a:pos x="321" y="36"/>
                </a:cxn>
                <a:cxn ang="0">
                  <a:pos x="333" y="47"/>
                </a:cxn>
                <a:cxn ang="0">
                  <a:pos x="338" y="57"/>
                </a:cxn>
                <a:cxn ang="0">
                  <a:pos x="336" y="68"/>
                </a:cxn>
                <a:cxn ang="0">
                  <a:pos x="328" y="78"/>
                </a:cxn>
                <a:cxn ang="0">
                  <a:pos x="315" y="87"/>
                </a:cxn>
                <a:cxn ang="0">
                  <a:pos x="295" y="95"/>
                </a:cxn>
                <a:cxn ang="0">
                  <a:pos x="270" y="102"/>
                </a:cxn>
              </a:cxnLst>
              <a:rect l="0" t="0" r="r" b="b"/>
              <a:pathLst>
                <a:path w="338" h="110">
                  <a:moveTo>
                    <a:pt x="257" y="105"/>
                  </a:moveTo>
                  <a:lnTo>
                    <a:pt x="241" y="107"/>
                  </a:lnTo>
                  <a:lnTo>
                    <a:pt x="225" y="108"/>
                  </a:lnTo>
                  <a:lnTo>
                    <a:pt x="210" y="109"/>
                  </a:lnTo>
                  <a:lnTo>
                    <a:pt x="193" y="110"/>
                  </a:lnTo>
                  <a:lnTo>
                    <a:pt x="177" y="110"/>
                  </a:lnTo>
                  <a:lnTo>
                    <a:pt x="161" y="109"/>
                  </a:lnTo>
                  <a:lnTo>
                    <a:pt x="145" y="108"/>
                  </a:lnTo>
                  <a:lnTo>
                    <a:pt x="128" y="107"/>
                  </a:lnTo>
                  <a:lnTo>
                    <a:pt x="113" y="105"/>
                  </a:lnTo>
                  <a:lnTo>
                    <a:pt x="98" y="103"/>
                  </a:lnTo>
                  <a:lnTo>
                    <a:pt x="84" y="100"/>
                  </a:lnTo>
                  <a:lnTo>
                    <a:pt x="70" y="97"/>
                  </a:lnTo>
                  <a:lnTo>
                    <a:pt x="58" y="93"/>
                  </a:lnTo>
                  <a:lnTo>
                    <a:pt x="45" y="89"/>
                  </a:lnTo>
                  <a:lnTo>
                    <a:pt x="35" y="84"/>
                  </a:lnTo>
                  <a:lnTo>
                    <a:pt x="25" y="80"/>
                  </a:lnTo>
                  <a:lnTo>
                    <a:pt x="17" y="74"/>
                  </a:lnTo>
                  <a:lnTo>
                    <a:pt x="10" y="69"/>
                  </a:lnTo>
                  <a:lnTo>
                    <a:pt x="6" y="64"/>
                  </a:lnTo>
                  <a:lnTo>
                    <a:pt x="2" y="59"/>
                  </a:lnTo>
                  <a:lnTo>
                    <a:pt x="0" y="53"/>
                  </a:lnTo>
                  <a:lnTo>
                    <a:pt x="0" y="48"/>
                  </a:lnTo>
                  <a:lnTo>
                    <a:pt x="2" y="43"/>
                  </a:lnTo>
                  <a:lnTo>
                    <a:pt x="6" y="38"/>
                  </a:lnTo>
                  <a:lnTo>
                    <a:pt x="10" y="33"/>
                  </a:lnTo>
                  <a:lnTo>
                    <a:pt x="16" y="28"/>
                  </a:lnTo>
                  <a:lnTo>
                    <a:pt x="23" y="24"/>
                  </a:lnTo>
                  <a:lnTo>
                    <a:pt x="33" y="20"/>
                  </a:lnTo>
                  <a:lnTo>
                    <a:pt x="42" y="16"/>
                  </a:lnTo>
                  <a:lnTo>
                    <a:pt x="53" y="12"/>
                  </a:lnTo>
                  <a:lnTo>
                    <a:pt x="67" y="9"/>
                  </a:lnTo>
                  <a:lnTo>
                    <a:pt x="82" y="7"/>
                  </a:lnTo>
                  <a:lnTo>
                    <a:pt x="96" y="4"/>
                  </a:lnTo>
                  <a:lnTo>
                    <a:pt x="112" y="2"/>
                  </a:lnTo>
                  <a:lnTo>
                    <a:pt x="127" y="1"/>
                  </a:lnTo>
                  <a:lnTo>
                    <a:pt x="144" y="1"/>
                  </a:lnTo>
                  <a:lnTo>
                    <a:pt x="160" y="0"/>
                  </a:lnTo>
                  <a:lnTo>
                    <a:pt x="176" y="1"/>
                  </a:lnTo>
                  <a:lnTo>
                    <a:pt x="193" y="2"/>
                  </a:lnTo>
                  <a:lnTo>
                    <a:pt x="209" y="3"/>
                  </a:lnTo>
                  <a:lnTo>
                    <a:pt x="224" y="5"/>
                  </a:lnTo>
                  <a:lnTo>
                    <a:pt x="239" y="7"/>
                  </a:lnTo>
                  <a:lnTo>
                    <a:pt x="253" y="10"/>
                  </a:lnTo>
                  <a:lnTo>
                    <a:pt x="268" y="13"/>
                  </a:lnTo>
                  <a:lnTo>
                    <a:pt x="280" y="17"/>
                  </a:lnTo>
                  <a:lnTo>
                    <a:pt x="293" y="21"/>
                  </a:lnTo>
                  <a:lnTo>
                    <a:pt x="303" y="26"/>
                  </a:lnTo>
                  <a:lnTo>
                    <a:pt x="314" y="31"/>
                  </a:lnTo>
                  <a:lnTo>
                    <a:pt x="321" y="36"/>
                  </a:lnTo>
                  <a:lnTo>
                    <a:pt x="328" y="41"/>
                  </a:lnTo>
                  <a:lnTo>
                    <a:pt x="333" y="47"/>
                  </a:lnTo>
                  <a:lnTo>
                    <a:pt x="336" y="52"/>
                  </a:lnTo>
                  <a:lnTo>
                    <a:pt x="338" y="57"/>
                  </a:lnTo>
                  <a:lnTo>
                    <a:pt x="338" y="63"/>
                  </a:lnTo>
                  <a:lnTo>
                    <a:pt x="336" y="68"/>
                  </a:lnTo>
                  <a:lnTo>
                    <a:pt x="333" y="73"/>
                  </a:lnTo>
                  <a:lnTo>
                    <a:pt x="328" y="78"/>
                  </a:lnTo>
                  <a:lnTo>
                    <a:pt x="322" y="82"/>
                  </a:lnTo>
                  <a:lnTo>
                    <a:pt x="315" y="87"/>
                  </a:lnTo>
                  <a:lnTo>
                    <a:pt x="305" y="91"/>
                  </a:lnTo>
                  <a:lnTo>
                    <a:pt x="295" y="95"/>
                  </a:lnTo>
                  <a:lnTo>
                    <a:pt x="284" y="98"/>
                  </a:lnTo>
                  <a:lnTo>
                    <a:pt x="270" y="102"/>
                  </a:lnTo>
                  <a:lnTo>
                    <a:pt x="257"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68" name="Freeform 247"/>
            <p:cNvSpPr/>
            <p:nvPr/>
          </p:nvSpPr>
          <p:spPr bwMode="auto">
            <a:xfrm>
              <a:off x="3049" y="1835"/>
              <a:ext cx="13" cy="5"/>
            </a:xfrm>
            <a:custGeom>
              <a:avLst/>
              <a:gdLst/>
              <a:ahLst/>
              <a:cxnLst>
                <a:cxn ang="0">
                  <a:pos x="241" y="106"/>
                </a:cxn>
                <a:cxn ang="0">
                  <a:pos x="210" y="108"/>
                </a:cxn>
                <a:cxn ang="0">
                  <a:pos x="178" y="109"/>
                </a:cxn>
                <a:cxn ang="0">
                  <a:pos x="146" y="108"/>
                </a:cxn>
                <a:cxn ang="0">
                  <a:pos x="114" y="105"/>
                </a:cxn>
                <a:cxn ang="0">
                  <a:pos x="84" y="100"/>
                </a:cxn>
                <a:cxn ang="0">
                  <a:pos x="57" y="93"/>
                </a:cxn>
                <a:cxn ang="0">
                  <a:pos x="34" y="84"/>
                </a:cxn>
                <a:cxn ang="0">
                  <a:pos x="17" y="74"/>
                </a:cxn>
                <a:cxn ang="0">
                  <a:pos x="5" y="64"/>
                </a:cxn>
                <a:cxn ang="0">
                  <a:pos x="0" y="53"/>
                </a:cxn>
                <a:cxn ang="0">
                  <a:pos x="2" y="43"/>
                </a:cxn>
                <a:cxn ang="0">
                  <a:pos x="9" y="33"/>
                </a:cxn>
                <a:cxn ang="0">
                  <a:pos x="23" y="24"/>
                </a:cxn>
                <a:cxn ang="0">
                  <a:pos x="43" y="16"/>
                </a:cxn>
                <a:cxn ang="0">
                  <a:pos x="68" y="9"/>
                </a:cxn>
                <a:cxn ang="0">
                  <a:pos x="97" y="4"/>
                </a:cxn>
                <a:cxn ang="0">
                  <a:pos x="129" y="2"/>
                </a:cxn>
                <a:cxn ang="0">
                  <a:pos x="161" y="0"/>
                </a:cxn>
                <a:cxn ang="0">
                  <a:pos x="194" y="2"/>
                </a:cxn>
                <a:cxn ang="0">
                  <a:pos x="225" y="5"/>
                </a:cxn>
                <a:cxn ang="0">
                  <a:pos x="254" y="10"/>
                </a:cxn>
                <a:cxn ang="0">
                  <a:pos x="281" y="17"/>
                </a:cxn>
                <a:cxn ang="0">
                  <a:pos x="303" y="26"/>
                </a:cxn>
                <a:cxn ang="0">
                  <a:pos x="321" y="36"/>
                </a:cxn>
                <a:cxn ang="0">
                  <a:pos x="332" y="46"/>
                </a:cxn>
                <a:cxn ang="0">
                  <a:pos x="337" y="57"/>
                </a:cxn>
                <a:cxn ang="0">
                  <a:pos x="335" y="67"/>
                </a:cxn>
                <a:cxn ang="0">
                  <a:pos x="328" y="77"/>
                </a:cxn>
                <a:cxn ang="0">
                  <a:pos x="314" y="86"/>
                </a:cxn>
                <a:cxn ang="0">
                  <a:pos x="296" y="94"/>
                </a:cxn>
                <a:cxn ang="0">
                  <a:pos x="271" y="101"/>
                </a:cxn>
              </a:cxnLst>
              <a:rect l="0" t="0" r="r" b="b"/>
              <a:pathLst>
                <a:path w="337" h="109">
                  <a:moveTo>
                    <a:pt x="257" y="104"/>
                  </a:moveTo>
                  <a:lnTo>
                    <a:pt x="241" y="106"/>
                  </a:lnTo>
                  <a:lnTo>
                    <a:pt x="226" y="107"/>
                  </a:lnTo>
                  <a:lnTo>
                    <a:pt x="210" y="108"/>
                  </a:lnTo>
                  <a:lnTo>
                    <a:pt x="194" y="109"/>
                  </a:lnTo>
                  <a:lnTo>
                    <a:pt x="178" y="109"/>
                  </a:lnTo>
                  <a:lnTo>
                    <a:pt x="161" y="109"/>
                  </a:lnTo>
                  <a:lnTo>
                    <a:pt x="146" y="108"/>
                  </a:lnTo>
                  <a:lnTo>
                    <a:pt x="130" y="107"/>
                  </a:lnTo>
                  <a:lnTo>
                    <a:pt x="114" y="105"/>
                  </a:lnTo>
                  <a:lnTo>
                    <a:pt x="99" y="102"/>
                  </a:lnTo>
                  <a:lnTo>
                    <a:pt x="84" y="100"/>
                  </a:lnTo>
                  <a:lnTo>
                    <a:pt x="71" y="96"/>
                  </a:lnTo>
                  <a:lnTo>
                    <a:pt x="57" y="93"/>
                  </a:lnTo>
                  <a:lnTo>
                    <a:pt x="46" y="89"/>
                  </a:lnTo>
                  <a:lnTo>
                    <a:pt x="34" y="84"/>
                  </a:lnTo>
                  <a:lnTo>
                    <a:pt x="25" y="80"/>
                  </a:lnTo>
                  <a:lnTo>
                    <a:pt x="17" y="74"/>
                  </a:lnTo>
                  <a:lnTo>
                    <a:pt x="9" y="69"/>
                  </a:lnTo>
                  <a:lnTo>
                    <a:pt x="5" y="64"/>
                  </a:lnTo>
                  <a:lnTo>
                    <a:pt x="2" y="59"/>
                  </a:lnTo>
                  <a:lnTo>
                    <a:pt x="0" y="53"/>
                  </a:lnTo>
                  <a:lnTo>
                    <a:pt x="0" y="48"/>
                  </a:lnTo>
                  <a:lnTo>
                    <a:pt x="2" y="43"/>
                  </a:lnTo>
                  <a:lnTo>
                    <a:pt x="5" y="38"/>
                  </a:lnTo>
                  <a:lnTo>
                    <a:pt x="9" y="33"/>
                  </a:lnTo>
                  <a:lnTo>
                    <a:pt x="15" y="29"/>
                  </a:lnTo>
                  <a:lnTo>
                    <a:pt x="23" y="24"/>
                  </a:lnTo>
                  <a:lnTo>
                    <a:pt x="32" y="20"/>
                  </a:lnTo>
                  <a:lnTo>
                    <a:pt x="43" y="16"/>
                  </a:lnTo>
                  <a:lnTo>
                    <a:pt x="54" y="13"/>
                  </a:lnTo>
                  <a:lnTo>
                    <a:pt x="68" y="9"/>
                  </a:lnTo>
                  <a:lnTo>
                    <a:pt x="82" y="7"/>
                  </a:lnTo>
                  <a:lnTo>
                    <a:pt x="97" y="4"/>
                  </a:lnTo>
                  <a:lnTo>
                    <a:pt x="112" y="3"/>
                  </a:lnTo>
                  <a:lnTo>
                    <a:pt x="129" y="2"/>
                  </a:lnTo>
                  <a:lnTo>
                    <a:pt x="145" y="0"/>
                  </a:lnTo>
                  <a:lnTo>
                    <a:pt x="161" y="0"/>
                  </a:lnTo>
                  <a:lnTo>
                    <a:pt x="177" y="0"/>
                  </a:lnTo>
                  <a:lnTo>
                    <a:pt x="194" y="2"/>
                  </a:lnTo>
                  <a:lnTo>
                    <a:pt x="209" y="4"/>
                  </a:lnTo>
                  <a:lnTo>
                    <a:pt x="225" y="5"/>
                  </a:lnTo>
                  <a:lnTo>
                    <a:pt x="239" y="8"/>
                  </a:lnTo>
                  <a:lnTo>
                    <a:pt x="254" y="10"/>
                  </a:lnTo>
                  <a:lnTo>
                    <a:pt x="267" y="14"/>
                  </a:lnTo>
                  <a:lnTo>
                    <a:pt x="281" y="17"/>
                  </a:lnTo>
                  <a:lnTo>
                    <a:pt x="292" y="21"/>
                  </a:lnTo>
                  <a:lnTo>
                    <a:pt x="303" y="26"/>
                  </a:lnTo>
                  <a:lnTo>
                    <a:pt x="313" y="31"/>
                  </a:lnTo>
                  <a:lnTo>
                    <a:pt x="321" y="36"/>
                  </a:lnTo>
                  <a:lnTo>
                    <a:pt x="328" y="41"/>
                  </a:lnTo>
                  <a:lnTo>
                    <a:pt x="332" y="46"/>
                  </a:lnTo>
                  <a:lnTo>
                    <a:pt x="335" y="51"/>
                  </a:lnTo>
                  <a:lnTo>
                    <a:pt x="337" y="57"/>
                  </a:lnTo>
                  <a:lnTo>
                    <a:pt x="337" y="62"/>
                  </a:lnTo>
                  <a:lnTo>
                    <a:pt x="335" y="67"/>
                  </a:lnTo>
                  <a:lnTo>
                    <a:pt x="332" y="72"/>
                  </a:lnTo>
                  <a:lnTo>
                    <a:pt x="328" y="77"/>
                  </a:lnTo>
                  <a:lnTo>
                    <a:pt x="322" y="81"/>
                  </a:lnTo>
                  <a:lnTo>
                    <a:pt x="314" y="86"/>
                  </a:lnTo>
                  <a:lnTo>
                    <a:pt x="305" y="90"/>
                  </a:lnTo>
                  <a:lnTo>
                    <a:pt x="296" y="94"/>
                  </a:lnTo>
                  <a:lnTo>
                    <a:pt x="284" y="97"/>
                  </a:lnTo>
                  <a:lnTo>
                    <a:pt x="271"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69" name="Freeform 248"/>
            <p:cNvSpPr/>
            <p:nvPr/>
          </p:nvSpPr>
          <p:spPr bwMode="auto">
            <a:xfrm>
              <a:off x="3059" y="1840"/>
              <a:ext cx="13" cy="5"/>
            </a:xfrm>
            <a:custGeom>
              <a:avLst/>
              <a:gdLst/>
              <a:ahLst/>
              <a:cxnLst>
                <a:cxn ang="0">
                  <a:pos x="240" y="106"/>
                </a:cxn>
                <a:cxn ang="0">
                  <a:pos x="209" y="109"/>
                </a:cxn>
                <a:cxn ang="0">
                  <a:pos x="176" y="110"/>
                </a:cxn>
                <a:cxn ang="0">
                  <a:pos x="144" y="108"/>
                </a:cxn>
                <a:cxn ang="0">
                  <a:pos x="113" y="105"/>
                </a:cxn>
                <a:cxn ang="0">
                  <a:pos x="84" y="100"/>
                </a:cxn>
                <a:cxn ang="0">
                  <a:pos x="57" y="93"/>
                </a:cxn>
                <a:cxn ang="0">
                  <a:pos x="35" y="84"/>
                </a:cxn>
                <a:cxn ang="0">
                  <a:pos x="17" y="74"/>
                </a:cxn>
                <a:cxn ang="0">
                  <a:pos x="5" y="64"/>
                </a:cxn>
                <a:cxn ang="0">
                  <a:pos x="0" y="52"/>
                </a:cxn>
                <a:cxn ang="0">
                  <a:pos x="1" y="42"/>
                </a:cxn>
                <a:cxn ang="0">
                  <a:pos x="9" y="32"/>
                </a:cxn>
                <a:cxn ang="0">
                  <a:pos x="22" y="23"/>
                </a:cxn>
                <a:cxn ang="0">
                  <a:pos x="42" y="15"/>
                </a:cxn>
                <a:cxn ang="0">
                  <a:pos x="67" y="8"/>
                </a:cxn>
                <a:cxn ang="0">
                  <a:pos x="96" y="3"/>
                </a:cxn>
                <a:cxn ang="0">
                  <a:pos x="127" y="1"/>
                </a:cxn>
                <a:cxn ang="0">
                  <a:pos x="160" y="0"/>
                </a:cxn>
                <a:cxn ang="0">
                  <a:pos x="192" y="2"/>
                </a:cxn>
                <a:cxn ang="0">
                  <a:pos x="223" y="5"/>
                </a:cxn>
                <a:cxn ang="0">
                  <a:pos x="252" y="10"/>
                </a:cxn>
                <a:cxn ang="0">
                  <a:pos x="279" y="17"/>
                </a:cxn>
                <a:cxn ang="0">
                  <a:pos x="301" y="26"/>
                </a:cxn>
                <a:cxn ang="0">
                  <a:pos x="319" y="35"/>
                </a:cxn>
                <a:cxn ang="0">
                  <a:pos x="330" y="46"/>
                </a:cxn>
                <a:cxn ang="0">
                  <a:pos x="336" y="57"/>
                </a:cxn>
                <a:cxn ang="0">
                  <a:pos x="335" y="67"/>
                </a:cxn>
                <a:cxn ang="0">
                  <a:pos x="326" y="77"/>
                </a:cxn>
                <a:cxn ang="0">
                  <a:pos x="313" y="86"/>
                </a:cxn>
                <a:cxn ang="0">
                  <a:pos x="294" y="94"/>
                </a:cxn>
                <a:cxn ang="0">
                  <a:pos x="269" y="101"/>
                </a:cxn>
              </a:cxnLst>
              <a:rect l="0" t="0" r="r" b="b"/>
              <a:pathLst>
                <a:path w="336" h="110">
                  <a:moveTo>
                    <a:pt x="255" y="104"/>
                  </a:moveTo>
                  <a:lnTo>
                    <a:pt x="240" y="106"/>
                  </a:lnTo>
                  <a:lnTo>
                    <a:pt x="224" y="108"/>
                  </a:lnTo>
                  <a:lnTo>
                    <a:pt x="209" y="109"/>
                  </a:lnTo>
                  <a:lnTo>
                    <a:pt x="192" y="109"/>
                  </a:lnTo>
                  <a:lnTo>
                    <a:pt x="176" y="110"/>
                  </a:lnTo>
                  <a:lnTo>
                    <a:pt x="160" y="109"/>
                  </a:lnTo>
                  <a:lnTo>
                    <a:pt x="144" y="108"/>
                  </a:lnTo>
                  <a:lnTo>
                    <a:pt x="128" y="107"/>
                  </a:lnTo>
                  <a:lnTo>
                    <a:pt x="113" y="105"/>
                  </a:lnTo>
                  <a:lnTo>
                    <a:pt x="98" y="103"/>
                  </a:lnTo>
                  <a:lnTo>
                    <a:pt x="84" y="100"/>
                  </a:lnTo>
                  <a:lnTo>
                    <a:pt x="70" y="97"/>
                  </a:lnTo>
                  <a:lnTo>
                    <a:pt x="57" y="93"/>
                  </a:lnTo>
                  <a:lnTo>
                    <a:pt x="45" y="89"/>
                  </a:lnTo>
                  <a:lnTo>
                    <a:pt x="35" y="84"/>
                  </a:lnTo>
                  <a:lnTo>
                    <a:pt x="25" y="80"/>
                  </a:lnTo>
                  <a:lnTo>
                    <a:pt x="17" y="74"/>
                  </a:lnTo>
                  <a:lnTo>
                    <a:pt x="10" y="69"/>
                  </a:lnTo>
                  <a:lnTo>
                    <a:pt x="5" y="64"/>
                  </a:lnTo>
                  <a:lnTo>
                    <a:pt x="1" y="59"/>
                  </a:lnTo>
                  <a:lnTo>
                    <a:pt x="0" y="52"/>
                  </a:lnTo>
                  <a:lnTo>
                    <a:pt x="0" y="47"/>
                  </a:lnTo>
                  <a:lnTo>
                    <a:pt x="1" y="42"/>
                  </a:lnTo>
                  <a:lnTo>
                    <a:pt x="5" y="37"/>
                  </a:lnTo>
                  <a:lnTo>
                    <a:pt x="9" y="32"/>
                  </a:lnTo>
                  <a:lnTo>
                    <a:pt x="15" y="28"/>
                  </a:lnTo>
                  <a:lnTo>
                    <a:pt x="22" y="23"/>
                  </a:lnTo>
                  <a:lnTo>
                    <a:pt x="32" y="19"/>
                  </a:lnTo>
                  <a:lnTo>
                    <a:pt x="42" y="15"/>
                  </a:lnTo>
                  <a:lnTo>
                    <a:pt x="53" y="12"/>
                  </a:lnTo>
                  <a:lnTo>
                    <a:pt x="67" y="8"/>
                  </a:lnTo>
                  <a:lnTo>
                    <a:pt x="82" y="6"/>
                  </a:lnTo>
                  <a:lnTo>
                    <a:pt x="96" y="3"/>
                  </a:lnTo>
                  <a:lnTo>
                    <a:pt x="112" y="2"/>
                  </a:lnTo>
                  <a:lnTo>
                    <a:pt x="127" y="1"/>
                  </a:lnTo>
                  <a:lnTo>
                    <a:pt x="144" y="0"/>
                  </a:lnTo>
                  <a:lnTo>
                    <a:pt x="160" y="0"/>
                  </a:lnTo>
                  <a:lnTo>
                    <a:pt x="176" y="1"/>
                  </a:lnTo>
                  <a:lnTo>
                    <a:pt x="192" y="2"/>
                  </a:lnTo>
                  <a:lnTo>
                    <a:pt x="208" y="3"/>
                  </a:lnTo>
                  <a:lnTo>
                    <a:pt x="223" y="5"/>
                  </a:lnTo>
                  <a:lnTo>
                    <a:pt x="238" y="7"/>
                  </a:lnTo>
                  <a:lnTo>
                    <a:pt x="252" y="10"/>
                  </a:lnTo>
                  <a:lnTo>
                    <a:pt x="266" y="13"/>
                  </a:lnTo>
                  <a:lnTo>
                    <a:pt x="279" y="17"/>
                  </a:lnTo>
                  <a:lnTo>
                    <a:pt x="291" y="21"/>
                  </a:lnTo>
                  <a:lnTo>
                    <a:pt x="301" y="26"/>
                  </a:lnTo>
                  <a:lnTo>
                    <a:pt x="312" y="31"/>
                  </a:lnTo>
                  <a:lnTo>
                    <a:pt x="319" y="35"/>
                  </a:lnTo>
                  <a:lnTo>
                    <a:pt x="326" y="41"/>
                  </a:lnTo>
                  <a:lnTo>
                    <a:pt x="330" y="46"/>
                  </a:lnTo>
                  <a:lnTo>
                    <a:pt x="335" y="51"/>
                  </a:lnTo>
                  <a:lnTo>
                    <a:pt x="336" y="57"/>
                  </a:lnTo>
                  <a:lnTo>
                    <a:pt x="336" y="62"/>
                  </a:lnTo>
                  <a:lnTo>
                    <a:pt x="335" y="67"/>
                  </a:lnTo>
                  <a:lnTo>
                    <a:pt x="332" y="72"/>
                  </a:lnTo>
                  <a:lnTo>
                    <a:pt x="326" y="77"/>
                  </a:lnTo>
                  <a:lnTo>
                    <a:pt x="320" y="82"/>
                  </a:lnTo>
                  <a:lnTo>
                    <a:pt x="313" y="86"/>
                  </a:lnTo>
                  <a:lnTo>
                    <a:pt x="304" y="90"/>
                  </a:lnTo>
                  <a:lnTo>
                    <a:pt x="294" y="94"/>
                  </a:lnTo>
                  <a:lnTo>
                    <a:pt x="283" y="98"/>
                  </a:lnTo>
                  <a:lnTo>
                    <a:pt x="269" y="101"/>
                  </a:lnTo>
                  <a:lnTo>
                    <a:pt x="255"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70" name="Freeform 249"/>
            <p:cNvSpPr/>
            <p:nvPr/>
          </p:nvSpPr>
          <p:spPr bwMode="auto">
            <a:xfrm>
              <a:off x="3069" y="1845"/>
              <a:ext cx="13" cy="5"/>
            </a:xfrm>
            <a:custGeom>
              <a:avLst/>
              <a:gdLst/>
              <a:ahLst/>
              <a:cxnLst>
                <a:cxn ang="0">
                  <a:pos x="66" y="9"/>
                </a:cxn>
                <a:cxn ang="0">
                  <a:pos x="41" y="16"/>
                </a:cxn>
                <a:cxn ang="0">
                  <a:pos x="23" y="24"/>
                </a:cxn>
                <a:cxn ang="0">
                  <a:pos x="9" y="33"/>
                </a:cxn>
                <a:cxn ang="0">
                  <a:pos x="1" y="43"/>
                </a:cxn>
                <a:cxn ang="0">
                  <a:pos x="0" y="53"/>
                </a:cxn>
                <a:cxn ang="0">
                  <a:pos x="5" y="63"/>
                </a:cxn>
                <a:cxn ang="0">
                  <a:pos x="16" y="74"/>
                </a:cxn>
                <a:cxn ang="0">
                  <a:pos x="34" y="83"/>
                </a:cxn>
                <a:cxn ang="0">
                  <a:pos x="57" y="92"/>
                </a:cxn>
                <a:cxn ang="0">
                  <a:pos x="83" y="99"/>
                </a:cxn>
                <a:cxn ang="0">
                  <a:pos x="112" y="104"/>
                </a:cxn>
                <a:cxn ang="0">
                  <a:pos x="145" y="108"/>
                </a:cxn>
                <a:cxn ang="0">
                  <a:pos x="177" y="110"/>
                </a:cxn>
                <a:cxn ang="0">
                  <a:pos x="209" y="109"/>
                </a:cxn>
                <a:cxn ang="0">
                  <a:pos x="240" y="107"/>
                </a:cxn>
                <a:cxn ang="0">
                  <a:pos x="270" y="101"/>
                </a:cxn>
                <a:cxn ang="0">
                  <a:pos x="295" y="94"/>
                </a:cxn>
                <a:cxn ang="0">
                  <a:pos x="314" y="86"/>
                </a:cxn>
                <a:cxn ang="0">
                  <a:pos x="328" y="77"/>
                </a:cxn>
                <a:cxn ang="0">
                  <a:pos x="335" y="67"/>
                </a:cxn>
                <a:cxn ang="0">
                  <a:pos x="337" y="57"/>
                </a:cxn>
                <a:cxn ang="0">
                  <a:pos x="332" y="46"/>
                </a:cxn>
                <a:cxn ang="0">
                  <a:pos x="321" y="36"/>
                </a:cxn>
                <a:cxn ang="0">
                  <a:pos x="303" y="26"/>
                </a:cxn>
                <a:cxn ang="0">
                  <a:pos x="280" y="17"/>
                </a:cxn>
                <a:cxn ang="0">
                  <a:pos x="253" y="10"/>
                </a:cxn>
                <a:cxn ang="0">
                  <a:pos x="224" y="5"/>
                </a:cxn>
                <a:cxn ang="0">
                  <a:pos x="192" y="2"/>
                </a:cxn>
                <a:cxn ang="0">
                  <a:pos x="160" y="0"/>
                </a:cxn>
                <a:cxn ang="0">
                  <a:pos x="128" y="1"/>
                </a:cxn>
                <a:cxn ang="0">
                  <a:pos x="96" y="4"/>
                </a:cxn>
              </a:cxnLst>
              <a:rect l="0" t="0" r="r" b="b"/>
              <a:pathLst>
                <a:path w="337" h="110">
                  <a:moveTo>
                    <a:pt x="81" y="7"/>
                  </a:moveTo>
                  <a:lnTo>
                    <a:pt x="66" y="9"/>
                  </a:lnTo>
                  <a:lnTo>
                    <a:pt x="53" y="12"/>
                  </a:lnTo>
                  <a:lnTo>
                    <a:pt x="41" y="16"/>
                  </a:lnTo>
                  <a:lnTo>
                    <a:pt x="31" y="20"/>
                  </a:lnTo>
                  <a:lnTo>
                    <a:pt x="23" y="24"/>
                  </a:lnTo>
                  <a:lnTo>
                    <a:pt x="15" y="28"/>
                  </a:lnTo>
                  <a:lnTo>
                    <a:pt x="9" y="33"/>
                  </a:lnTo>
                  <a:lnTo>
                    <a:pt x="4" y="38"/>
                  </a:lnTo>
                  <a:lnTo>
                    <a:pt x="1" y="43"/>
                  </a:lnTo>
                  <a:lnTo>
                    <a:pt x="0" y="48"/>
                  </a:lnTo>
                  <a:lnTo>
                    <a:pt x="0" y="53"/>
                  </a:lnTo>
                  <a:lnTo>
                    <a:pt x="1" y="58"/>
                  </a:lnTo>
                  <a:lnTo>
                    <a:pt x="5" y="63"/>
                  </a:lnTo>
                  <a:lnTo>
                    <a:pt x="9" y="68"/>
                  </a:lnTo>
                  <a:lnTo>
                    <a:pt x="16" y="74"/>
                  </a:lnTo>
                  <a:lnTo>
                    <a:pt x="25" y="79"/>
                  </a:lnTo>
                  <a:lnTo>
                    <a:pt x="34" y="83"/>
                  </a:lnTo>
                  <a:lnTo>
                    <a:pt x="45" y="88"/>
                  </a:lnTo>
                  <a:lnTo>
                    <a:pt x="57" y="92"/>
                  </a:lnTo>
                  <a:lnTo>
                    <a:pt x="70" y="96"/>
                  </a:lnTo>
                  <a:lnTo>
                    <a:pt x="83" y="99"/>
                  </a:lnTo>
                  <a:lnTo>
                    <a:pt x="98" y="102"/>
                  </a:lnTo>
                  <a:lnTo>
                    <a:pt x="112" y="104"/>
                  </a:lnTo>
                  <a:lnTo>
                    <a:pt x="128" y="107"/>
                  </a:lnTo>
                  <a:lnTo>
                    <a:pt x="145" y="108"/>
                  </a:lnTo>
                  <a:lnTo>
                    <a:pt x="160" y="109"/>
                  </a:lnTo>
                  <a:lnTo>
                    <a:pt x="177" y="110"/>
                  </a:lnTo>
                  <a:lnTo>
                    <a:pt x="192" y="110"/>
                  </a:lnTo>
                  <a:lnTo>
                    <a:pt x="209" y="109"/>
                  </a:lnTo>
                  <a:lnTo>
                    <a:pt x="225" y="108"/>
                  </a:lnTo>
                  <a:lnTo>
                    <a:pt x="240" y="107"/>
                  </a:lnTo>
                  <a:lnTo>
                    <a:pt x="256" y="104"/>
                  </a:lnTo>
                  <a:lnTo>
                    <a:pt x="270" y="101"/>
                  </a:lnTo>
                  <a:lnTo>
                    <a:pt x="283" y="97"/>
                  </a:lnTo>
                  <a:lnTo>
                    <a:pt x="295" y="94"/>
                  </a:lnTo>
                  <a:lnTo>
                    <a:pt x="305" y="90"/>
                  </a:lnTo>
                  <a:lnTo>
                    <a:pt x="314" y="86"/>
                  </a:lnTo>
                  <a:lnTo>
                    <a:pt x="322" y="81"/>
                  </a:lnTo>
                  <a:lnTo>
                    <a:pt x="328" y="77"/>
                  </a:lnTo>
                  <a:lnTo>
                    <a:pt x="332" y="72"/>
                  </a:lnTo>
                  <a:lnTo>
                    <a:pt x="335" y="67"/>
                  </a:lnTo>
                  <a:lnTo>
                    <a:pt x="337" y="62"/>
                  </a:lnTo>
                  <a:lnTo>
                    <a:pt x="337" y="57"/>
                  </a:lnTo>
                  <a:lnTo>
                    <a:pt x="335" y="51"/>
                  </a:lnTo>
                  <a:lnTo>
                    <a:pt x="332" y="46"/>
                  </a:lnTo>
                  <a:lnTo>
                    <a:pt x="328" y="41"/>
                  </a:lnTo>
                  <a:lnTo>
                    <a:pt x="321" y="36"/>
                  </a:lnTo>
                  <a:lnTo>
                    <a:pt x="313" y="31"/>
                  </a:lnTo>
                  <a:lnTo>
                    <a:pt x="303" y="26"/>
                  </a:lnTo>
                  <a:lnTo>
                    <a:pt x="292" y="21"/>
                  </a:lnTo>
                  <a:lnTo>
                    <a:pt x="280" y="17"/>
                  </a:lnTo>
                  <a:lnTo>
                    <a:pt x="267" y="13"/>
                  </a:lnTo>
                  <a:lnTo>
                    <a:pt x="253" y="10"/>
                  </a:lnTo>
                  <a:lnTo>
                    <a:pt x="239" y="7"/>
                  </a:lnTo>
                  <a:lnTo>
                    <a:pt x="224" y="5"/>
                  </a:lnTo>
                  <a:lnTo>
                    <a:pt x="208" y="3"/>
                  </a:lnTo>
                  <a:lnTo>
                    <a:pt x="192" y="2"/>
                  </a:lnTo>
                  <a:lnTo>
                    <a:pt x="177" y="1"/>
                  </a:lnTo>
                  <a:lnTo>
                    <a:pt x="160" y="0"/>
                  </a:lnTo>
                  <a:lnTo>
                    <a:pt x="144" y="1"/>
                  </a:lnTo>
                  <a:lnTo>
                    <a:pt x="128" y="1"/>
                  </a:lnTo>
                  <a:lnTo>
                    <a:pt x="111" y="2"/>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71" name="Freeform 250"/>
            <p:cNvSpPr/>
            <p:nvPr/>
          </p:nvSpPr>
          <p:spPr bwMode="auto">
            <a:xfrm>
              <a:off x="3041" y="1815"/>
              <a:ext cx="15" cy="3"/>
            </a:xfrm>
            <a:custGeom>
              <a:avLst/>
              <a:gdLst/>
              <a:ahLst/>
              <a:cxnLst>
                <a:cxn ang="0">
                  <a:pos x="67" y="8"/>
                </a:cxn>
                <a:cxn ang="0">
                  <a:pos x="42" y="15"/>
                </a:cxn>
                <a:cxn ang="0">
                  <a:pos x="23" y="23"/>
                </a:cxn>
                <a:cxn ang="0">
                  <a:pos x="10" y="32"/>
                </a:cxn>
                <a:cxn ang="0">
                  <a:pos x="2" y="42"/>
                </a:cxn>
                <a:cxn ang="0">
                  <a:pos x="0" y="52"/>
                </a:cxn>
                <a:cxn ang="0">
                  <a:pos x="5" y="63"/>
                </a:cxn>
                <a:cxn ang="0">
                  <a:pos x="17" y="73"/>
                </a:cxn>
                <a:cxn ang="0">
                  <a:pos x="35" y="83"/>
                </a:cxn>
                <a:cxn ang="0">
                  <a:pos x="58" y="92"/>
                </a:cxn>
                <a:cxn ang="0">
                  <a:pos x="84" y="99"/>
                </a:cxn>
                <a:cxn ang="0">
                  <a:pos x="113" y="104"/>
                </a:cxn>
                <a:cxn ang="0">
                  <a:pos x="145" y="107"/>
                </a:cxn>
                <a:cxn ang="0">
                  <a:pos x="177" y="108"/>
                </a:cxn>
                <a:cxn ang="0">
                  <a:pos x="210" y="107"/>
                </a:cxn>
                <a:cxn ang="0">
                  <a:pos x="242" y="105"/>
                </a:cxn>
                <a:cxn ang="0">
                  <a:pos x="271" y="100"/>
                </a:cxn>
                <a:cxn ang="0">
                  <a:pos x="296" y="93"/>
                </a:cxn>
                <a:cxn ang="0">
                  <a:pos x="315" y="85"/>
                </a:cxn>
                <a:cxn ang="0">
                  <a:pos x="328" y="76"/>
                </a:cxn>
                <a:cxn ang="0">
                  <a:pos x="336" y="66"/>
                </a:cxn>
                <a:cxn ang="0">
                  <a:pos x="338" y="56"/>
                </a:cxn>
                <a:cxn ang="0">
                  <a:pos x="332" y="45"/>
                </a:cxn>
                <a:cxn ang="0">
                  <a:pos x="321" y="35"/>
                </a:cxn>
                <a:cxn ang="0">
                  <a:pos x="303" y="25"/>
                </a:cxn>
                <a:cxn ang="0">
                  <a:pos x="280" y="17"/>
                </a:cxn>
                <a:cxn ang="0">
                  <a:pos x="253" y="10"/>
                </a:cxn>
                <a:cxn ang="0">
                  <a:pos x="224" y="5"/>
                </a:cxn>
                <a:cxn ang="0">
                  <a:pos x="193" y="1"/>
                </a:cxn>
                <a:cxn ang="0">
                  <a:pos x="160" y="0"/>
                </a:cxn>
                <a:cxn ang="0">
                  <a:pos x="127" y="1"/>
                </a:cxn>
                <a:cxn ang="0">
                  <a:pos x="96" y="3"/>
                </a:cxn>
              </a:cxnLst>
              <a:rect l="0" t="0" r="r" b="b"/>
              <a:pathLst>
                <a:path w="338" h="108">
                  <a:moveTo>
                    <a:pt x="82" y="6"/>
                  </a:moveTo>
                  <a:lnTo>
                    <a:pt x="67" y="8"/>
                  </a:lnTo>
                  <a:lnTo>
                    <a:pt x="53" y="12"/>
                  </a:lnTo>
                  <a:lnTo>
                    <a:pt x="42" y="15"/>
                  </a:lnTo>
                  <a:lnTo>
                    <a:pt x="33" y="19"/>
                  </a:lnTo>
                  <a:lnTo>
                    <a:pt x="23" y="23"/>
                  </a:lnTo>
                  <a:lnTo>
                    <a:pt x="16" y="28"/>
                  </a:lnTo>
                  <a:lnTo>
                    <a:pt x="10" y="32"/>
                  </a:lnTo>
                  <a:lnTo>
                    <a:pt x="5" y="37"/>
                  </a:lnTo>
                  <a:lnTo>
                    <a:pt x="2" y="42"/>
                  </a:lnTo>
                  <a:lnTo>
                    <a:pt x="0" y="47"/>
                  </a:lnTo>
                  <a:lnTo>
                    <a:pt x="0" y="52"/>
                  </a:lnTo>
                  <a:lnTo>
                    <a:pt x="2" y="58"/>
                  </a:lnTo>
                  <a:lnTo>
                    <a:pt x="5" y="63"/>
                  </a:lnTo>
                  <a:lnTo>
                    <a:pt x="10" y="68"/>
                  </a:lnTo>
                  <a:lnTo>
                    <a:pt x="17" y="73"/>
                  </a:lnTo>
                  <a:lnTo>
                    <a:pt x="25" y="79"/>
                  </a:lnTo>
                  <a:lnTo>
                    <a:pt x="35" y="83"/>
                  </a:lnTo>
                  <a:lnTo>
                    <a:pt x="45" y="88"/>
                  </a:lnTo>
                  <a:lnTo>
                    <a:pt x="58" y="92"/>
                  </a:lnTo>
                  <a:lnTo>
                    <a:pt x="70" y="95"/>
                  </a:lnTo>
                  <a:lnTo>
                    <a:pt x="84" y="99"/>
                  </a:lnTo>
                  <a:lnTo>
                    <a:pt x="98" y="101"/>
                  </a:lnTo>
                  <a:lnTo>
                    <a:pt x="113" y="104"/>
                  </a:lnTo>
                  <a:lnTo>
                    <a:pt x="128" y="106"/>
                  </a:lnTo>
                  <a:lnTo>
                    <a:pt x="145" y="107"/>
                  </a:lnTo>
                  <a:lnTo>
                    <a:pt x="161" y="108"/>
                  </a:lnTo>
                  <a:lnTo>
                    <a:pt x="177" y="108"/>
                  </a:lnTo>
                  <a:lnTo>
                    <a:pt x="194" y="108"/>
                  </a:lnTo>
                  <a:lnTo>
                    <a:pt x="210" y="107"/>
                  </a:lnTo>
                  <a:lnTo>
                    <a:pt x="226" y="106"/>
                  </a:lnTo>
                  <a:lnTo>
                    <a:pt x="242" y="105"/>
                  </a:lnTo>
                  <a:lnTo>
                    <a:pt x="257" y="103"/>
                  </a:lnTo>
                  <a:lnTo>
                    <a:pt x="271" y="100"/>
                  </a:lnTo>
                  <a:lnTo>
                    <a:pt x="285" y="97"/>
                  </a:lnTo>
                  <a:lnTo>
                    <a:pt x="296" y="93"/>
                  </a:lnTo>
                  <a:lnTo>
                    <a:pt x="305" y="89"/>
                  </a:lnTo>
                  <a:lnTo>
                    <a:pt x="315" y="85"/>
                  </a:lnTo>
                  <a:lnTo>
                    <a:pt x="322" y="81"/>
                  </a:lnTo>
                  <a:lnTo>
                    <a:pt x="328" y="76"/>
                  </a:lnTo>
                  <a:lnTo>
                    <a:pt x="332" y="71"/>
                  </a:lnTo>
                  <a:lnTo>
                    <a:pt x="336" y="66"/>
                  </a:lnTo>
                  <a:lnTo>
                    <a:pt x="338" y="61"/>
                  </a:lnTo>
                  <a:lnTo>
                    <a:pt x="338" y="56"/>
                  </a:lnTo>
                  <a:lnTo>
                    <a:pt x="336" y="50"/>
                  </a:lnTo>
                  <a:lnTo>
                    <a:pt x="332" y="45"/>
                  </a:lnTo>
                  <a:lnTo>
                    <a:pt x="328" y="40"/>
                  </a:lnTo>
                  <a:lnTo>
                    <a:pt x="321" y="35"/>
                  </a:lnTo>
                  <a:lnTo>
                    <a:pt x="314" y="30"/>
                  </a:lnTo>
                  <a:lnTo>
                    <a:pt x="303" y="25"/>
                  </a:lnTo>
                  <a:lnTo>
                    <a:pt x="293" y="20"/>
                  </a:lnTo>
                  <a:lnTo>
                    <a:pt x="280" y="17"/>
                  </a:lnTo>
                  <a:lnTo>
                    <a:pt x="268" y="13"/>
                  </a:lnTo>
                  <a:lnTo>
                    <a:pt x="253" y="10"/>
                  </a:lnTo>
                  <a:lnTo>
                    <a:pt x="239" y="7"/>
                  </a:lnTo>
                  <a:lnTo>
                    <a:pt x="224" y="5"/>
                  </a:lnTo>
                  <a:lnTo>
                    <a:pt x="209" y="3"/>
                  </a:lnTo>
                  <a:lnTo>
                    <a:pt x="193" y="1"/>
                  </a:lnTo>
                  <a:lnTo>
                    <a:pt x="176" y="1"/>
                  </a:lnTo>
                  <a:lnTo>
                    <a:pt x="160" y="0"/>
                  </a:lnTo>
                  <a:lnTo>
                    <a:pt x="144" y="0"/>
                  </a:lnTo>
                  <a:lnTo>
                    <a:pt x="127" y="1"/>
                  </a:lnTo>
                  <a:lnTo>
                    <a:pt x="112" y="2"/>
                  </a:lnTo>
                  <a:lnTo>
                    <a:pt x="96" y="3"/>
                  </a:lnTo>
                  <a:lnTo>
                    <a:pt x="82" y="6"/>
                  </a:lnTo>
                  <a:close/>
                </a:path>
              </a:pathLst>
            </a:custGeom>
            <a:solidFill>
              <a:srgbClr val="FFFFFF"/>
            </a:solidFill>
            <a:ln w="9525">
              <a:noFill/>
              <a:round/>
            </a:ln>
          </p:spPr>
          <p:txBody>
            <a:bodyPr/>
            <a:lstStyle/>
            <a:p>
              <a:pPr algn="l">
                <a:defRPr/>
              </a:pPr>
              <a:endParaRPr lang="zh-CN" altLang="en-US" sz="100">
                <a:latin typeface="+mn-lt"/>
              </a:endParaRPr>
            </a:p>
          </p:txBody>
        </p:sp>
        <p:sp>
          <p:nvSpPr>
            <p:cNvPr id="72" name="Freeform 251"/>
            <p:cNvSpPr/>
            <p:nvPr/>
          </p:nvSpPr>
          <p:spPr bwMode="auto">
            <a:xfrm>
              <a:off x="3053" y="1820"/>
              <a:ext cx="13" cy="5"/>
            </a:xfrm>
            <a:custGeom>
              <a:avLst/>
              <a:gdLst/>
              <a:ahLst/>
              <a:cxnLst>
                <a:cxn ang="0">
                  <a:pos x="240" y="105"/>
                </a:cxn>
                <a:cxn ang="0">
                  <a:pos x="209" y="108"/>
                </a:cxn>
                <a:cxn ang="0">
                  <a:pos x="177" y="109"/>
                </a:cxn>
                <a:cxn ang="0">
                  <a:pos x="145" y="107"/>
                </a:cxn>
                <a:cxn ang="0">
                  <a:pos x="112" y="104"/>
                </a:cxn>
                <a:cxn ang="0">
                  <a:pos x="83" y="99"/>
                </a:cxn>
                <a:cxn ang="0">
                  <a:pos x="57" y="92"/>
                </a:cxn>
                <a:cxn ang="0">
                  <a:pos x="34" y="83"/>
                </a:cxn>
                <a:cxn ang="0">
                  <a:pos x="16" y="74"/>
                </a:cxn>
                <a:cxn ang="0">
                  <a:pos x="4" y="63"/>
                </a:cxn>
                <a:cxn ang="0">
                  <a:pos x="0" y="53"/>
                </a:cxn>
                <a:cxn ang="0">
                  <a:pos x="1" y="43"/>
                </a:cxn>
                <a:cxn ang="0">
                  <a:pos x="8" y="33"/>
                </a:cxn>
                <a:cxn ang="0">
                  <a:pos x="22" y="24"/>
                </a:cxn>
                <a:cxn ang="0">
                  <a:pos x="41" y="16"/>
                </a:cxn>
                <a:cxn ang="0">
                  <a:pos x="66" y="9"/>
                </a:cxn>
                <a:cxn ang="0">
                  <a:pos x="96" y="4"/>
                </a:cxn>
                <a:cxn ang="0">
                  <a:pos x="127" y="1"/>
                </a:cxn>
                <a:cxn ang="0">
                  <a:pos x="159" y="0"/>
                </a:cxn>
                <a:cxn ang="0">
                  <a:pos x="191" y="2"/>
                </a:cxn>
                <a:cxn ang="0">
                  <a:pos x="224" y="5"/>
                </a:cxn>
                <a:cxn ang="0">
                  <a:pos x="253" y="10"/>
                </a:cxn>
                <a:cxn ang="0">
                  <a:pos x="279" y="17"/>
                </a:cxn>
                <a:cxn ang="0">
                  <a:pos x="302" y="26"/>
                </a:cxn>
                <a:cxn ang="0">
                  <a:pos x="319" y="35"/>
                </a:cxn>
                <a:cxn ang="0">
                  <a:pos x="331" y="46"/>
                </a:cxn>
                <a:cxn ang="0">
                  <a:pos x="336" y="56"/>
                </a:cxn>
                <a:cxn ang="0">
                  <a:pos x="334" y="66"/>
                </a:cxn>
                <a:cxn ang="0">
                  <a:pos x="327" y="76"/>
                </a:cxn>
                <a:cxn ang="0">
                  <a:pos x="313" y="85"/>
                </a:cxn>
                <a:cxn ang="0">
                  <a:pos x="294" y="93"/>
                </a:cxn>
                <a:cxn ang="0">
                  <a:pos x="269" y="100"/>
                </a:cxn>
              </a:cxnLst>
              <a:rect l="0" t="0" r="r" b="b"/>
              <a:pathLst>
                <a:path w="336" h="109">
                  <a:moveTo>
                    <a:pt x="256" y="103"/>
                  </a:moveTo>
                  <a:lnTo>
                    <a:pt x="240" y="105"/>
                  </a:lnTo>
                  <a:lnTo>
                    <a:pt x="225" y="107"/>
                  </a:lnTo>
                  <a:lnTo>
                    <a:pt x="209" y="108"/>
                  </a:lnTo>
                  <a:lnTo>
                    <a:pt x="192" y="108"/>
                  </a:lnTo>
                  <a:lnTo>
                    <a:pt x="177" y="109"/>
                  </a:lnTo>
                  <a:lnTo>
                    <a:pt x="160" y="108"/>
                  </a:lnTo>
                  <a:lnTo>
                    <a:pt x="145" y="107"/>
                  </a:lnTo>
                  <a:lnTo>
                    <a:pt x="128" y="106"/>
                  </a:lnTo>
                  <a:lnTo>
                    <a:pt x="112" y="104"/>
                  </a:lnTo>
                  <a:lnTo>
                    <a:pt x="98" y="102"/>
                  </a:lnTo>
                  <a:lnTo>
                    <a:pt x="83" y="99"/>
                  </a:lnTo>
                  <a:lnTo>
                    <a:pt x="70" y="96"/>
                  </a:lnTo>
                  <a:lnTo>
                    <a:pt x="57" y="92"/>
                  </a:lnTo>
                  <a:lnTo>
                    <a:pt x="45" y="88"/>
                  </a:lnTo>
                  <a:lnTo>
                    <a:pt x="34" y="83"/>
                  </a:lnTo>
                  <a:lnTo>
                    <a:pt x="25" y="79"/>
                  </a:lnTo>
                  <a:lnTo>
                    <a:pt x="16" y="74"/>
                  </a:lnTo>
                  <a:lnTo>
                    <a:pt x="9" y="68"/>
                  </a:lnTo>
                  <a:lnTo>
                    <a:pt x="4" y="63"/>
                  </a:lnTo>
                  <a:lnTo>
                    <a:pt x="1" y="58"/>
                  </a:lnTo>
                  <a:lnTo>
                    <a:pt x="0" y="53"/>
                  </a:lnTo>
                  <a:lnTo>
                    <a:pt x="0" y="48"/>
                  </a:lnTo>
                  <a:lnTo>
                    <a:pt x="1" y="43"/>
                  </a:lnTo>
                  <a:lnTo>
                    <a:pt x="4" y="38"/>
                  </a:lnTo>
                  <a:lnTo>
                    <a:pt x="8" y="33"/>
                  </a:lnTo>
                  <a:lnTo>
                    <a:pt x="14" y="28"/>
                  </a:lnTo>
                  <a:lnTo>
                    <a:pt x="22" y="24"/>
                  </a:lnTo>
                  <a:lnTo>
                    <a:pt x="31" y="20"/>
                  </a:lnTo>
                  <a:lnTo>
                    <a:pt x="41" y="16"/>
                  </a:lnTo>
                  <a:lnTo>
                    <a:pt x="53" y="12"/>
                  </a:lnTo>
                  <a:lnTo>
                    <a:pt x="66" y="9"/>
                  </a:lnTo>
                  <a:lnTo>
                    <a:pt x="81" y="7"/>
                  </a:lnTo>
                  <a:lnTo>
                    <a:pt x="96" y="4"/>
                  </a:lnTo>
                  <a:lnTo>
                    <a:pt x="111" y="2"/>
                  </a:lnTo>
                  <a:lnTo>
                    <a:pt x="127" y="1"/>
                  </a:lnTo>
                  <a:lnTo>
                    <a:pt x="143" y="1"/>
                  </a:lnTo>
                  <a:lnTo>
                    <a:pt x="159" y="0"/>
                  </a:lnTo>
                  <a:lnTo>
                    <a:pt x="176" y="1"/>
                  </a:lnTo>
                  <a:lnTo>
                    <a:pt x="191" y="2"/>
                  </a:lnTo>
                  <a:lnTo>
                    <a:pt x="208" y="3"/>
                  </a:lnTo>
                  <a:lnTo>
                    <a:pt x="224" y="5"/>
                  </a:lnTo>
                  <a:lnTo>
                    <a:pt x="238" y="7"/>
                  </a:lnTo>
                  <a:lnTo>
                    <a:pt x="253" y="10"/>
                  </a:lnTo>
                  <a:lnTo>
                    <a:pt x="266" y="13"/>
                  </a:lnTo>
                  <a:lnTo>
                    <a:pt x="279" y="17"/>
                  </a:lnTo>
                  <a:lnTo>
                    <a:pt x="291" y="21"/>
                  </a:lnTo>
                  <a:lnTo>
                    <a:pt x="302" y="26"/>
                  </a:lnTo>
                  <a:lnTo>
                    <a:pt x="312" y="31"/>
                  </a:lnTo>
                  <a:lnTo>
                    <a:pt x="319" y="35"/>
                  </a:lnTo>
                  <a:lnTo>
                    <a:pt x="327" y="41"/>
                  </a:lnTo>
                  <a:lnTo>
                    <a:pt x="331" y="46"/>
                  </a:lnTo>
                  <a:lnTo>
                    <a:pt x="334" y="51"/>
                  </a:lnTo>
                  <a:lnTo>
                    <a:pt x="336" y="56"/>
                  </a:lnTo>
                  <a:lnTo>
                    <a:pt x="336" y="61"/>
                  </a:lnTo>
                  <a:lnTo>
                    <a:pt x="334" y="66"/>
                  </a:lnTo>
                  <a:lnTo>
                    <a:pt x="331" y="71"/>
                  </a:lnTo>
                  <a:lnTo>
                    <a:pt x="327" y="76"/>
                  </a:lnTo>
                  <a:lnTo>
                    <a:pt x="321" y="81"/>
                  </a:lnTo>
                  <a:lnTo>
                    <a:pt x="313" y="85"/>
                  </a:lnTo>
                  <a:lnTo>
                    <a:pt x="304" y="89"/>
                  </a:lnTo>
                  <a:lnTo>
                    <a:pt x="294" y="93"/>
                  </a:lnTo>
                  <a:lnTo>
                    <a:pt x="283" y="97"/>
                  </a:lnTo>
                  <a:lnTo>
                    <a:pt x="269"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73" name="Freeform 252"/>
            <p:cNvSpPr/>
            <p:nvPr/>
          </p:nvSpPr>
          <p:spPr bwMode="auto">
            <a:xfrm>
              <a:off x="3061" y="1825"/>
              <a:ext cx="15" cy="5"/>
            </a:xfrm>
            <a:custGeom>
              <a:avLst/>
              <a:gdLst/>
              <a:ahLst/>
              <a:cxnLst>
                <a:cxn ang="0">
                  <a:pos x="241" y="107"/>
                </a:cxn>
                <a:cxn ang="0">
                  <a:pos x="210" y="109"/>
                </a:cxn>
                <a:cxn ang="0">
                  <a:pos x="177" y="110"/>
                </a:cxn>
                <a:cxn ang="0">
                  <a:pos x="145" y="109"/>
                </a:cxn>
                <a:cxn ang="0">
                  <a:pos x="114" y="105"/>
                </a:cxn>
                <a:cxn ang="0">
                  <a:pos x="85" y="100"/>
                </a:cxn>
                <a:cxn ang="0">
                  <a:pos x="58" y="93"/>
                </a:cxn>
                <a:cxn ang="0">
                  <a:pos x="35" y="85"/>
                </a:cxn>
                <a:cxn ang="0">
                  <a:pos x="17" y="75"/>
                </a:cxn>
                <a:cxn ang="0">
                  <a:pos x="5" y="65"/>
                </a:cxn>
                <a:cxn ang="0">
                  <a:pos x="0" y="54"/>
                </a:cxn>
                <a:cxn ang="0">
                  <a:pos x="2" y="44"/>
                </a:cxn>
                <a:cxn ang="0">
                  <a:pos x="10" y="33"/>
                </a:cxn>
                <a:cxn ang="0">
                  <a:pos x="23" y="24"/>
                </a:cxn>
                <a:cxn ang="0">
                  <a:pos x="42" y="16"/>
                </a:cxn>
                <a:cxn ang="0">
                  <a:pos x="67" y="9"/>
                </a:cxn>
                <a:cxn ang="0">
                  <a:pos x="96" y="4"/>
                </a:cxn>
                <a:cxn ang="0">
                  <a:pos x="128" y="1"/>
                </a:cxn>
                <a:cxn ang="0">
                  <a:pos x="161" y="0"/>
                </a:cxn>
                <a:cxn ang="0">
                  <a:pos x="193" y="2"/>
                </a:cxn>
                <a:cxn ang="0">
                  <a:pos x="224" y="5"/>
                </a:cxn>
                <a:cxn ang="0">
                  <a:pos x="253" y="10"/>
                </a:cxn>
                <a:cxn ang="0">
                  <a:pos x="280" y="17"/>
                </a:cxn>
                <a:cxn ang="0">
                  <a:pos x="302" y="26"/>
                </a:cxn>
                <a:cxn ang="0">
                  <a:pos x="320" y="36"/>
                </a:cxn>
                <a:cxn ang="0">
                  <a:pos x="331" y="47"/>
                </a:cxn>
                <a:cxn ang="0">
                  <a:pos x="337" y="58"/>
                </a:cxn>
                <a:cxn ang="0">
                  <a:pos x="336" y="68"/>
                </a:cxn>
                <a:cxn ang="0">
                  <a:pos x="327" y="78"/>
                </a:cxn>
                <a:cxn ang="0">
                  <a:pos x="314" y="87"/>
                </a:cxn>
                <a:cxn ang="0">
                  <a:pos x="295" y="95"/>
                </a:cxn>
                <a:cxn ang="0">
                  <a:pos x="270" y="102"/>
                </a:cxn>
              </a:cxnLst>
              <a:rect l="0" t="0" r="r" b="b"/>
              <a:pathLst>
                <a:path w="337" h="110">
                  <a:moveTo>
                    <a:pt x="256" y="105"/>
                  </a:moveTo>
                  <a:lnTo>
                    <a:pt x="241" y="107"/>
                  </a:lnTo>
                  <a:lnTo>
                    <a:pt x="225" y="108"/>
                  </a:lnTo>
                  <a:lnTo>
                    <a:pt x="210" y="109"/>
                  </a:lnTo>
                  <a:lnTo>
                    <a:pt x="193" y="110"/>
                  </a:lnTo>
                  <a:lnTo>
                    <a:pt x="177" y="110"/>
                  </a:lnTo>
                  <a:lnTo>
                    <a:pt x="161" y="109"/>
                  </a:lnTo>
                  <a:lnTo>
                    <a:pt x="145" y="109"/>
                  </a:lnTo>
                  <a:lnTo>
                    <a:pt x="129" y="107"/>
                  </a:lnTo>
                  <a:lnTo>
                    <a:pt x="114" y="105"/>
                  </a:lnTo>
                  <a:lnTo>
                    <a:pt x="98" y="103"/>
                  </a:lnTo>
                  <a:lnTo>
                    <a:pt x="85" y="100"/>
                  </a:lnTo>
                  <a:lnTo>
                    <a:pt x="70" y="97"/>
                  </a:lnTo>
                  <a:lnTo>
                    <a:pt x="58" y="93"/>
                  </a:lnTo>
                  <a:lnTo>
                    <a:pt x="45" y="90"/>
                  </a:lnTo>
                  <a:lnTo>
                    <a:pt x="35" y="85"/>
                  </a:lnTo>
                  <a:lnTo>
                    <a:pt x="25" y="81"/>
                  </a:lnTo>
                  <a:lnTo>
                    <a:pt x="17" y="75"/>
                  </a:lnTo>
                  <a:lnTo>
                    <a:pt x="10" y="70"/>
                  </a:lnTo>
                  <a:lnTo>
                    <a:pt x="5" y="65"/>
                  </a:lnTo>
                  <a:lnTo>
                    <a:pt x="2" y="60"/>
                  </a:lnTo>
                  <a:lnTo>
                    <a:pt x="0" y="54"/>
                  </a:lnTo>
                  <a:lnTo>
                    <a:pt x="0" y="49"/>
                  </a:lnTo>
                  <a:lnTo>
                    <a:pt x="2" y="44"/>
                  </a:lnTo>
                  <a:lnTo>
                    <a:pt x="5" y="38"/>
                  </a:lnTo>
                  <a:lnTo>
                    <a:pt x="10" y="33"/>
                  </a:lnTo>
                  <a:lnTo>
                    <a:pt x="16" y="28"/>
                  </a:lnTo>
                  <a:lnTo>
                    <a:pt x="23" y="24"/>
                  </a:lnTo>
                  <a:lnTo>
                    <a:pt x="33" y="20"/>
                  </a:lnTo>
                  <a:lnTo>
                    <a:pt x="42" y="16"/>
                  </a:lnTo>
                  <a:lnTo>
                    <a:pt x="53" y="12"/>
                  </a:lnTo>
                  <a:lnTo>
                    <a:pt x="67" y="9"/>
                  </a:lnTo>
                  <a:lnTo>
                    <a:pt x="81" y="7"/>
                  </a:lnTo>
                  <a:lnTo>
                    <a:pt x="96" y="4"/>
                  </a:lnTo>
                  <a:lnTo>
                    <a:pt x="112" y="2"/>
                  </a:lnTo>
                  <a:lnTo>
                    <a:pt x="128" y="1"/>
                  </a:lnTo>
                  <a:lnTo>
                    <a:pt x="144" y="1"/>
                  </a:lnTo>
                  <a:lnTo>
                    <a:pt x="161" y="0"/>
                  </a:lnTo>
                  <a:lnTo>
                    <a:pt x="176" y="1"/>
                  </a:lnTo>
                  <a:lnTo>
                    <a:pt x="193" y="2"/>
                  </a:lnTo>
                  <a:lnTo>
                    <a:pt x="208" y="3"/>
                  </a:lnTo>
                  <a:lnTo>
                    <a:pt x="224" y="5"/>
                  </a:lnTo>
                  <a:lnTo>
                    <a:pt x="239" y="7"/>
                  </a:lnTo>
                  <a:lnTo>
                    <a:pt x="253" y="10"/>
                  </a:lnTo>
                  <a:lnTo>
                    <a:pt x="267" y="13"/>
                  </a:lnTo>
                  <a:lnTo>
                    <a:pt x="280" y="17"/>
                  </a:lnTo>
                  <a:lnTo>
                    <a:pt x="292" y="21"/>
                  </a:lnTo>
                  <a:lnTo>
                    <a:pt x="302" y="26"/>
                  </a:lnTo>
                  <a:lnTo>
                    <a:pt x="313" y="31"/>
                  </a:lnTo>
                  <a:lnTo>
                    <a:pt x="320" y="36"/>
                  </a:lnTo>
                  <a:lnTo>
                    <a:pt x="327" y="42"/>
                  </a:lnTo>
                  <a:lnTo>
                    <a:pt x="331" y="47"/>
                  </a:lnTo>
                  <a:lnTo>
                    <a:pt x="336" y="52"/>
                  </a:lnTo>
                  <a:lnTo>
                    <a:pt x="337" y="58"/>
                  </a:lnTo>
                  <a:lnTo>
                    <a:pt x="337" y="63"/>
                  </a:lnTo>
                  <a:lnTo>
                    <a:pt x="336" y="68"/>
                  </a:lnTo>
                  <a:lnTo>
                    <a:pt x="332" y="73"/>
                  </a:lnTo>
                  <a:lnTo>
                    <a:pt x="327" y="78"/>
                  </a:lnTo>
                  <a:lnTo>
                    <a:pt x="321" y="82"/>
                  </a:lnTo>
                  <a:lnTo>
                    <a:pt x="314" y="87"/>
                  </a:lnTo>
                  <a:lnTo>
                    <a:pt x="305" y="91"/>
                  </a:lnTo>
                  <a:lnTo>
                    <a:pt x="295" y="95"/>
                  </a:lnTo>
                  <a:lnTo>
                    <a:pt x="283" y="98"/>
                  </a:lnTo>
                  <a:lnTo>
                    <a:pt x="270"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74" name="Freeform 253"/>
            <p:cNvSpPr/>
            <p:nvPr/>
          </p:nvSpPr>
          <p:spPr bwMode="auto">
            <a:xfrm>
              <a:off x="3071" y="1831"/>
              <a:ext cx="13" cy="3"/>
            </a:xfrm>
            <a:custGeom>
              <a:avLst/>
              <a:gdLst/>
              <a:ahLst/>
              <a:cxnLst>
                <a:cxn ang="0">
                  <a:pos x="240" y="107"/>
                </a:cxn>
                <a:cxn ang="0">
                  <a:pos x="209" y="109"/>
                </a:cxn>
                <a:cxn ang="0">
                  <a:pos x="177" y="110"/>
                </a:cxn>
                <a:cxn ang="0">
                  <a:pos x="144" y="109"/>
                </a:cxn>
                <a:cxn ang="0">
                  <a:pos x="112" y="106"/>
                </a:cxn>
                <a:cxn ang="0">
                  <a:pos x="83" y="101"/>
                </a:cxn>
                <a:cxn ang="0">
                  <a:pos x="57" y="94"/>
                </a:cxn>
                <a:cxn ang="0">
                  <a:pos x="34" y="84"/>
                </a:cxn>
                <a:cxn ang="0">
                  <a:pos x="16" y="74"/>
                </a:cxn>
                <a:cxn ang="0">
                  <a:pos x="4" y="64"/>
                </a:cxn>
                <a:cxn ang="0">
                  <a:pos x="0" y="53"/>
                </a:cxn>
                <a:cxn ang="0">
                  <a:pos x="1" y="43"/>
                </a:cxn>
                <a:cxn ang="0">
                  <a:pos x="8" y="33"/>
                </a:cxn>
                <a:cxn ang="0">
                  <a:pos x="22" y="24"/>
                </a:cxn>
                <a:cxn ang="0">
                  <a:pos x="41" y="16"/>
                </a:cxn>
                <a:cxn ang="0">
                  <a:pos x="66" y="9"/>
                </a:cxn>
                <a:cxn ang="0">
                  <a:pos x="96" y="3"/>
                </a:cxn>
                <a:cxn ang="0">
                  <a:pos x="128" y="1"/>
                </a:cxn>
                <a:cxn ang="0">
                  <a:pos x="160" y="0"/>
                </a:cxn>
                <a:cxn ang="0">
                  <a:pos x="192" y="2"/>
                </a:cxn>
                <a:cxn ang="0">
                  <a:pos x="224" y="5"/>
                </a:cxn>
                <a:cxn ang="0">
                  <a:pos x="253" y="10"/>
                </a:cxn>
                <a:cxn ang="0">
                  <a:pos x="280" y="17"/>
                </a:cxn>
                <a:cxn ang="0">
                  <a:pos x="302" y="26"/>
                </a:cxn>
                <a:cxn ang="0">
                  <a:pos x="319" y="36"/>
                </a:cxn>
                <a:cxn ang="0">
                  <a:pos x="331" y="46"/>
                </a:cxn>
                <a:cxn ang="0">
                  <a:pos x="336" y="57"/>
                </a:cxn>
                <a:cxn ang="0">
                  <a:pos x="335" y="67"/>
                </a:cxn>
                <a:cxn ang="0">
                  <a:pos x="327" y="77"/>
                </a:cxn>
                <a:cxn ang="0">
                  <a:pos x="313" y="86"/>
                </a:cxn>
                <a:cxn ang="0">
                  <a:pos x="294" y="95"/>
                </a:cxn>
                <a:cxn ang="0">
                  <a:pos x="269" y="102"/>
                </a:cxn>
              </a:cxnLst>
              <a:rect l="0" t="0" r="r" b="b"/>
              <a:pathLst>
                <a:path w="336" h="110">
                  <a:moveTo>
                    <a:pt x="256" y="105"/>
                  </a:moveTo>
                  <a:lnTo>
                    <a:pt x="240" y="107"/>
                  </a:lnTo>
                  <a:lnTo>
                    <a:pt x="225" y="108"/>
                  </a:lnTo>
                  <a:lnTo>
                    <a:pt x="209" y="109"/>
                  </a:lnTo>
                  <a:lnTo>
                    <a:pt x="192" y="110"/>
                  </a:lnTo>
                  <a:lnTo>
                    <a:pt x="177" y="110"/>
                  </a:lnTo>
                  <a:lnTo>
                    <a:pt x="160" y="110"/>
                  </a:lnTo>
                  <a:lnTo>
                    <a:pt x="144" y="109"/>
                  </a:lnTo>
                  <a:lnTo>
                    <a:pt x="128" y="108"/>
                  </a:lnTo>
                  <a:lnTo>
                    <a:pt x="112" y="106"/>
                  </a:lnTo>
                  <a:lnTo>
                    <a:pt x="98" y="103"/>
                  </a:lnTo>
                  <a:lnTo>
                    <a:pt x="83" y="101"/>
                  </a:lnTo>
                  <a:lnTo>
                    <a:pt x="70" y="97"/>
                  </a:lnTo>
                  <a:lnTo>
                    <a:pt x="57" y="94"/>
                  </a:lnTo>
                  <a:lnTo>
                    <a:pt x="45" y="89"/>
                  </a:lnTo>
                  <a:lnTo>
                    <a:pt x="34" y="84"/>
                  </a:lnTo>
                  <a:lnTo>
                    <a:pt x="25" y="80"/>
                  </a:lnTo>
                  <a:lnTo>
                    <a:pt x="16" y="74"/>
                  </a:lnTo>
                  <a:lnTo>
                    <a:pt x="9" y="69"/>
                  </a:lnTo>
                  <a:lnTo>
                    <a:pt x="4" y="64"/>
                  </a:lnTo>
                  <a:lnTo>
                    <a:pt x="1" y="59"/>
                  </a:lnTo>
                  <a:lnTo>
                    <a:pt x="0" y="53"/>
                  </a:lnTo>
                  <a:lnTo>
                    <a:pt x="0" y="48"/>
                  </a:lnTo>
                  <a:lnTo>
                    <a:pt x="1" y="43"/>
                  </a:lnTo>
                  <a:lnTo>
                    <a:pt x="4" y="38"/>
                  </a:lnTo>
                  <a:lnTo>
                    <a:pt x="8" y="33"/>
                  </a:lnTo>
                  <a:lnTo>
                    <a:pt x="14" y="28"/>
                  </a:lnTo>
                  <a:lnTo>
                    <a:pt x="22" y="24"/>
                  </a:lnTo>
                  <a:lnTo>
                    <a:pt x="31" y="20"/>
                  </a:lnTo>
                  <a:lnTo>
                    <a:pt x="41" y="16"/>
                  </a:lnTo>
                  <a:lnTo>
                    <a:pt x="53" y="12"/>
                  </a:lnTo>
                  <a:lnTo>
                    <a:pt x="66" y="9"/>
                  </a:lnTo>
                  <a:lnTo>
                    <a:pt x="81" y="6"/>
                  </a:lnTo>
                  <a:lnTo>
                    <a:pt x="96" y="3"/>
                  </a:lnTo>
                  <a:lnTo>
                    <a:pt x="111" y="2"/>
                  </a:lnTo>
                  <a:lnTo>
                    <a:pt x="128" y="1"/>
                  </a:lnTo>
                  <a:lnTo>
                    <a:pt x="143" y="0"/>
                  </a:lnTo>
                  <a:lnTo>
                    <a:pt x="160" y="0"/>
                  </a:lnTo>
                  <a:lnTo>
                    <a:pt x="176" y="1"/>
                  </a:lnTo>
                  <a:lnTo>
                    <a:pt x="192" y="2"/>
                  </a:lnTo>
                  <a:lnTo>
                    <a:pt x="208" y="3"/>
                  </a:lnTo>
                  <a:lnTo>
                    <a:pt x="224" y="5"/>
                  </a:lnTo>
                  <a:lnTo>
                    <a:pt x="238" y="7"/>
                  </a:lnTo>
                  <a:lnTo>
                    <a:pt x="253" y="10"/>
                  </a:lnTo>
                  <a:lnTo>
                    <a:pt x="266" y="13"/>
                  </a:lnTo>
                  <a:lnTo>
                    <a:pt x="280" y="17"/>
                  </a:lnTo>
                  <a:lnTo>
                    <a:pt x="291" y="21"/>
                  </a:lnTo>
                  <a:lnTo>
                    <a:pt x="302" y="26"/>
                  </a:lnTo>
                  <a:lnTo>
                    <a:pt x="312" y="31"/>
                  </a:lnTo>
                  <a:lnTo>
                    <a:pt x="319" y="36"/>
                  </a:lnTo>
                  <a:lnTo>
                    <a:pt x="327" y="41"/>
                  </a:lnTo>
                  <a:lnTo>
                    <a:pt x="331" y="46"/>
                  </a:lnTo>
                  <a:lnTo>
                    <a:pt x="335" y="51"/>
                  </a:lnTo>
                  <a:lnTo>
                    <a:pt x="336" y="57"/>
                  </a:lnTo>
                  <a:lnTo>
                    <a:pt x="336" y="62"/>
                  </a:lnTo>
                  <a:lnTo>
                    <a:pt x="335" y="67"/>
                  </a:lnTo>
                  <a:lnTo>
                    <a:pt x="332" y="72"/>
                  </a:lnTo>
                  <a:lnTo>
                    <a:pt x="327" y="77"/>
                  </a:lnTo>
                  <a:lnTo>
                    <a:pt x="320" y="82"/>
                  </a:lnTo>
                  <a:lnTo>
                    <a:pt x="313" y="86"/>
                  </a:lnTo>
                  <a:lnTo>
                    <a:pt x="305" y="90"/>
                  </a:lnTo>
                  <a:lnTo>
                    <a:pt x="294" y="95"/>
                  </a:lnTo>
                  <a:lnTo>
                    <a:pt x="283" y="99"/>
                  </a:lnTo>
                  <a:lnTo>
                    <a:pt x="269"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75" name="Freeform 254"/>
            <p:cNvSpPr/>
            <p:nvPr/>
          </p:nvSpPr>
          <p:spPr bwMode="auto">
            <a:xfrm>
              <a:off x="3080" y="1836"/>
              <a:ext cx="13" cy="5"/>
            </a:xfrm>
            <a:custGeom>
              <a:avLst/>
              <a:gdLst/>
              <a:ahLst/>
              <a:cxnLst>
                <a:cxn ang="0">
                  <a:pos x="240" y="105"/>
                </a:cxn>
                <a:cxn ang="0">
                  <a:pos x="208" y="108"/>
                </a:cxn>
                <a:cxn ang="0">
                  <a:pos x="176" y="109"/>
                </a:cxn>
                <a:cxn ang="0">
                  <a:pos x="144" y="107"/>
                </a:cxn>
                <a:cxn ang="0">
                  <a:pos x="113" y="104"/>
                </a:cxn>
                <a:cxn ang="0">
                  <a:pos x="84" y="99"/>
                </a:cxn>
                <a:cxn ang="0">
                  <a:pos x="56" y="92"/>
                </a:cxn>
                <a:cxn ang="0">
                  <a:pos x="35" y="83"/>
                </a:cxn>
                <a:cxn ang="0">
                  <a:pos x="17" y="74"/>
                </a:cxn>
                <a:cxn ang="0">
                  <a:pos x="5" y="63"/>
                </a:cxn>
                <a:cxn ang="0">
                  <a:pos x="0" y="53"/>
                </a:cxn>
                <a:cxn ang="0">
                  <a:pos x="1" y="43"/>
                </a:cxn>
                <a:cxn ang="0">
                  <a:pos x="10" y="33"/>
                </a:cxn>
                <a:cxn ang="0">
                  <a:pos x="23" y="24"/>
                </a:cxn>
                <a:cxn ang="0">
                  <a:pos x="42" y="16"/>
                </a:cxn>
                <a:cxn ang="0">
                  <a:pos x="67" y="9"/>
                </a:cxn>
                <a:cxn ang="0">
                  <a:pos x="96" y="4"/>
                </a:cxn>
                <a:cxn ang="0">
                  <a:pos x="127" y="1"/>
                </a:cxn>
                <a:cxn ang="0">
                  <a:pos x="160" y="0"/>
                </a:cxn>
                <a:cxn ang="0">
                  <a:pos x="192" y="2"/>
                </a:cxn>
                <a:cxn ang="0">
                  <a:pos x="223" y="5"/>
                </a:cxn>
                <a:cxn ang="0">
                  <a:pos x="252" y="10"/>
                </a:cxn>
                <a:cxn ang="0">
                  <a:pos x="279" y="17"/>
                </a:cxn>
                <a:cxn ang="0">
                  <a:pos x="301" y="26"/>
                </a:cxn>
                <a:cxn ang="0">
                  <a:pos x="319" y="35"/>
                </a:cxn>
                <a:cxn ang="0">
                  <a:pos x="331" y="46"/>
                </a:cxn>
                <a:cxn ang="0">
                  <a:pos x="336" y="56"/>
                </a:cxn>
                <a:cxn ang="0">
                  <a:pos x="334" y="66"/>
                </a:cxn>
                <a:cxn ang="0">
                  <a:pos x="327" y="76"/>
                </a:cxn>
                <a:cxn ang="0">
                  <a:pos x="314" y="85"/>
                </a:cxn>
                <a:cxn ang="0">
                  <a:pos x="294" y="93"/>
                </a:cxn>
                <a:cxn ang="0">
                  <a:pos x="269" y="100"/>
                </a:cxn>
              </a:cxnLst>
              <a:rect l="0" t="0" r="r" b="b"/>
              <a:pathLst>
                <a:path w="336" h="109">
                  <a:moveTo>
                    <a:pt x="255" y="103"/>
                  </a:moveTo>
                  <a:lnTo>
                    <a:pt x="240" y="105"/>
                  </a:lnTo>
                  <a:lnTo>
                    <a:pt x="224" y="107"/>
                  </a:lnTo>
                  <a:lnTo>
                    <a:pt x="208" y="108"/>
                  </a:lnTo>
                  <a:lnTo>
                    <a:pt x="192" y="108"/>
                  </a:lnTo>
                  <a:lnTo>
                    <a:pt x="176" y="109"/>
                  </a:lnTo>
                  <a:lnTo>
                    <a:pt x="160" y="108"/>
                  </a:lnTo>
                  <a:lnTo>
                    <a:pt x="144" y="107"/>
                  </a:lnTo>
                  <a:lnTo>
                    <a:pt x="128" y="106"/>
                  </a:lnTo>
                  <a:lnTo>
                    <a:pt x="113" y="104"/>
                  </a:lnTo>
                  <a:lnTo>
                    <a:pt x="98" y="102"/>
                  </a:lnTo>
                  <a:lnTo>
                    <a:pt x="84" y="99"/>
                  </a:lnTo>
                  <a:lnTo>
                    <a:pt x="70" y="96"/>
                  </a:lnTo>
                  <a:lnTo>
                    <a:pt x="56" y="92"/>
                  </a:lnTo>
                  <a:lnTo>
                    <a:pt x="45" y="88"/>
                  </a:lnTo>
                  <a:lnTo>
                    <a:pt x="35" y="83"/>
                  </a:lnTo>
                  <a:lnTo>
                    <a:pt x="25" y="79"/>
                  </a:lnTo>
                  <a:lnTo>
                    <a:pt x="17" y="74"/>
                  </a:lnTo>
                  <a:lnTo>
                    <a:pt x="10" y="68"/>
                  </a:lnTo>
                  <a:lnTo>
                    <a:pt x="5" y="63"/>
                  </a:lnTo>
                  <a:lnTo>
                    <a:pt x="1" y="58"/>
                  </a:lnTo>
                  <a:lnTo>
                    <a:pt x="0" y="53"/>
                  </a:lnTo>
                  <a:lnTo>
                    <a:pt x="0" y="48"/>
                  </a:lnTo>
                  <a:lnTo>
                    <a:pt x="1" y="43"/>
                  </a:lnTo>
                  <a:lnTo>
                    <a:pt x="4" y="38"/>
                  </a:lnTo>
                  <a:lnTo>
                    <a:pt x="10" y="33"/>
                  </a:lnTo>
                  <a:lnTo>
                    <a:pt x="16" y="28"/>
                  </a:lnTo>
                  <a:lnTo>
                    <a:pt x="23" y="24"/>
                  </a:lnTo>
                  <a:lnTo>
                    <a:pt x="31" y="20"/>
                  </a:lnTo>
                  <a:lnTo>
                    <a:pt x="42" y="16"/>
                  </a:lnTo>
                  <a:lnTo>
                    <a:pt x="53" y="12"/>
                  </a:lnTo>
                  <a:lnTo>
                    <a:pt x="67" y="9"/>
                  </a:lnTo>
                  <a:lnTo>
                    <a:pt x="81" y="7"/>
                  </a:lnTo>
                  <a:lnTo>
                    <a:pt x="96" y="4"/>
                  </a:lnTo>
                  <a:lnTo>
                    <a:pt x="112" y="2"/>
                  </a:lnTo>
                  <a:lnTo>
                    <a:pt x="127" y="1"/>
                  </a:lnTo>
                  <a:lnTo>
                    <a:pt x="144" y="1"/>
                  </a:lnTo>
                  <a:lnTo>
                    <a:pt x="160" y="0"/>
                  </a:lnTo>
                  <a:lnTo>
                    <a:pt x="176" y="1"/>
                  </a:lnTo>
                  <a:lnTo>
                    <a:pt x="192" y="2"/>
                  </a:lnTo>
                  <a:lnTo>
                    <a:pt x="207" y="3"/>
                  </a:lnTo>
                  <a:lnTo>
                    <a:pt x="223" y="5"/>
                  </a:lnTo>
                  <a:lnTo>
                    <a:pt x="238" y="7"/>
                  </a:lnTo>
                  <a:lnTo>
                    <a:pt x="252" y="10"/>
                  </a:lnTo>
                  <a:lnTo>
                    <a:pt x="266" y="13"/>
                  </a:lnTo>
                  <a:lnTo>
                    <a:pt x="279" y="17"/>
                  </a:lnTo>
                  <a:lnTo>
                    <a:pt x="291" y="21"/>
                  </a:lnTo>
                  <a:lnTo>
                    <a:pt x="301" y="26"/>
                  </a:lnTo>
                  <a:lnTo>
                    <a:pt x="312" y="31"/>
                  </a:lnTo>
                  <a:lnTo>
                    <a:pt x="319" y="35"/>
                  </a:lnTo>
                  <a:lnTo>
                    <a:pt x="326" y="41"/>
                  </a:lnTo>
                  <a:lnTo>
                    <a:pt x="331" y="46"/>
                  </a:lnTo>
                  <a:lnTo>
                    <a:pt x="334" y="51"/>
                  </a:lnTo>
                  <a:lnTo>
                    <a:pt x="336" y="56"/>
                  </a:lnTo>
                  <a:lnTo>
                    <a:pt x="336" y="61"/>
                  </a:lnTo>
                  <a:lnTo>
                    <a:pt x="334" y="66"/>
                  </a:lnTo>
                  <a:lnTo>
                    <a:pt x="331" y="71"/>
                  </a:lnTo>
                  <a:lnTo>
                    <a:pt x="327" y="76"/>
                  </a:lnTo>
                  <a:lnTo>
                    <a:pt x="321" y="81"/>
                  </a:lnTo>
                  <a:lnTo>
                    <a:pt x="314" y="85"/>
                  </a:lnTo>
                  <a:lnTo>
                    <a:pt x="304" y="89"/>
                  </a:lnTo>
                  <a:lnTo>
                    <a:pt x="294" y="93"/>
                  </a:lnTo>
                  <a:lnTo>
                    <a:pt x="282" y="97"/>
                  </a:lnTo>
                  <a:lnTo>
                    <a:pt x="269" y="100"/>
                  </a:lnTo>
                  <a:lnTo>
                    <a:pt x="255"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76" name="Freeform 255"/>
            <p:cNvSpPr/>
            <p:nvPr/>
          </p:nvSpPr>
          <p:spPr bwMode="auto">
            <a:xfrm>
              <a:off x="3090" y="1841"/>
              <a:ext cx="13" cy="5"/>
            </a:xfrm>
            <a:custGeom>
              <a:avLst/>
              <a:gdLst/>
              <a:ahLst/>
              <a:cxnLst>
                <a:cxn ang="0">
                  <a:pos x="66" y="9"/>
                </a:cxn>
                <a:cxn ang="0">
                  <a:pos x="41" y="17"/>
                </a:cxn>
                <a:cxn ang="0">
                  <a:pos x="23" y="25"/>
                </a:cxn>
                <a:cxn ang="0">
                  <a:pos x="9" y="34"/>
                </a:cxn>
                <a:cxn ang="0">
                  <a:pos x="2" y="44"/>
                </a:cxn>
                <a:cxn ang="0">
                  <a:pos x="0" y="54"/>
                </a:cxn>
                <a:cxn ang="0">
                  <a:pos x="5" y="65"/>
                </a:cxn>
                <a:cxn ang="0">
                  <a:pos x="16" y="75"/>
                </a:cxn>
                <a:cxn ang="0">
                  <a:pos x="34" y="85"/>
                </a:cxn>
                <a:cxn ang="0">
                  <a:pos x="57" y="93"/>
                </a:cxn>
                <a:cxn ang="0">
                  <a:pos x="83" y="100"/>
                </a:cxn>
                <a:cxn ang="0">
                  <a:pos x="112" y="105"/>
                </a:cxn>
                <a:cxn ang="0">
                  <a:pos x="144" y="109"/>
                </a:cxn>
                <a:cxn ang="0">
                  <a:pos x="177" y="110"/>
                </a:cxn>
                <a:cxn ang="0">
                  <a:pos x="209" y="109"/>
                </a:cxn>
                <a:cxn ang="0">
                  <a:pos x="241" y="107"/>
                </a:cxn>
                <a:cxn ang="0">
                  <a:pos x="270" y="102"/>
                </a:cxn>
                <a:cxn ang="0">
                  <a:pos x="295" y="95"/>
                </a:cxn>
                <a:cxn ang="0">
                  <a:pos x="314" y="87"/>
                </a:cxn>
                <a:cxn ang="0">
                  <a:pos x="328" y="78"/>
                </a:cxn>
                <a:cxn ang="0">
                  <a:pos x="335" y="68"/>
                </a:cxn>
                <a:cxn ang="0">
                  <a:pos x="337" y="58"/>
                </a:cxn>
                <a:cxn ang="0">
                  <a:pos x="332" y="47"/>
                </a:cxn>
                <a:cxn ang="0">
                  <a:pos x="320" y="37"/>
                </a:cxn>
                <a:cxn ang="0">
                  <a:pos x="303" y="27"/>
                </a:cxn>
                <a:cxn ang="0">
                  <a:pos x="280" y="18"/>
                </a:cxn>
                <a:cxn ang="0">
                  <a:pos x="253" y="11"/>
                </a:cxn>
                <a:cxn ang="0">
                  <a:pos x="224" y="5"/>
                </a:cxn>
                <a:cxn ang="0">
                  <a:pos x="192" y="2"/>
                </a:cxn>
                <a:cxn ang="0">
                  <a:pos x="159" y="0"/>
                </a:cxn>
                <a:cxn ang="0">
                  <a:pos x="127" y="1"/>
                </a:cxn>
                <a:cxn ang="0">
                  <a:pos x="95" y="4"/>
                </a:cxn>
              </a:cxnLst>
              <a:rect l="0" t="0" r="r" b="b"/>
              <a:pathLst>
                <a:path w="337" h="110">
                  <a:moveTo>
                    <a:pt x="81" y="7"/>
                  </a:moveTo>
                  <a:lnTo>
                    <a:pt x="66" y="9"/>
                  </a:lnTo>
                  <a:lnTo>
                    <a:pt x="53" y="13"/>
                  </a:lnTo>
                  <a:lnTo>
                    <a:pt x="41" y="17"/>
                  </a:lnTo>
                  <a:lnTo>
                    <a:pt x="32" y="21"/>
                  </a:lnTo>
                  <a:lnTo>
                    <a:pt x="23" y="25"/>
                  </a:lnTo>
                  <a:lnTo>
                    <a:pt x="15" y="29"/>
                  </a:lnTo>
                  <a:lnTo>
                    <a:pt x="9" y="34"/>
                  </a:lnTo>
                  <a:lnTo>
                    <a:pt x="5" y="39"/>
                  </a:lnTo>
                  <a:lnTo>
                    <a:pt x="2" y="44"/>
                  </a:lnTo>
                  <a:lnTo>
                    <a:pt x="0" y="49"/>
                  </a:lnTo>
                  <a:lnTo>
                    <a:pt x="0" y="54"/>
                  </a:lnTo>
                  <a:lnTo>
                    <a:pt x="2" y="60"/>
                  </a:lnTo>
                  <a:lnTo>
                    <a:pt x="5" y="65"/>
                  </a:lnTo>
                  <a:lnTo>
                    <a:pt x="9" y="70"/>
                  </a:lnTo>
                  <a:lnTo>
                    <a:pt x="16" y="75"/>
                  </a:lnTo>
                  <a:lnTo>
                    <a:pt x="25" y="81"/>
                  </a:lnTo>
                  <a:lnTo>
                    <a:pt x="34" y="85"/>
                  </a:lnTo>
                  <a:lnTo>
                    <a:pt x="44" y="90"/>
                  </a:lnTo>
                  <a:lnTo>
                    <a:pt x="57" y="93"/>
                  </a:lnTo>
                  <a:lnTo>
                    <a:pt x="69" y="97"/>
                  </a:lnTo>
                  <a:lnTo>
                    <a:pt x="83" y="100"/>
                  </a:lnTo>
                  <a:lnTo>
                    <a:pt x="98" y="103"/>
                  </a:lnTo>
                  <a:lnTo>
                    <a:pt x="112" y="105"/>
                  </a:lnTo>
                  <a:lnTo>
                    <a:pt x="128" y="107"/>
                  </a:lnTo>
                  <a:lnTo>
                    <a:pt x="144" y="109"/>
                  </a:lnTo>
                  <a:lnTo>
                    <a:pt x="160" y="109"/>
                  </a:lnTo>
                  <a:lnTo>
                    <a:pt x="177" y="110"/>
                  </a:lnTo>
                  <a:lnTo>
                    <a:pt x="193" y="110"/>
                  </a:lnTo>
                  <a:lnTo>
                    <a:pt x="209" y="109"/>
                  </a:lnTo>
                  <a:lnTo>
                    <a:pt x="226" y="108"/>
                  </a:lnTo>
                  <a:lnTo>
                    <a:pt x="241" y="107"/>
                  </a:lnTo>
                  <a:lnTo>
                    <a:pt x="257" y="105"/>
                  </a:lnTo>
                  <a:lnTo>
                    <a:pt x="270" y="102"/>
                  </a:lnTo>
                  <a:lnTo>
                    <a:pt x="284" y="98"/>
                  </a:lnTo>
                  <a:lnTo>
                    <a:pt x="295" y="95"/>
                  </a:lnTo>
                  <a:lnTo>
                    <a:pt x="305" y="91"/>
                  </a:lnTo>
                  <a:lnTo>
                    <a:pt x="314" y="87"/>
                  </a:lnTo>
                  <a:lnTo>
                    <a:pt x="321" y="82"/>
                  </a:lnTo>
                  <a:lnTo>
                    <a:pt x="328" y="78"/>
                  </a:lnTo>
                  <a:lnTo>
                    <a:pt x="332" y="73"/>
                  </a:lnTo>
                  <a:lnTo>
                    <a:pt x="335" y="68"/>
                  </a:lnTo>
                  <a:lnTo>
                    <a:pt x="337" y="63"/>
                  </a:lnTo>
                  <a:lnTo>
                    <a:pt x="337" y="58"/>
                  </a:lnTo>
                  <a:lnTo>
                    <a:pt x="335" y="52"/>
                  </a:lnTo>
                  <a:lnTo>
                    <a:pt x="332" y="47"/>
                  </a:lnTo>
                  <a:lnTo>
                    <a:pt x="328" y="42"/>
                  </a:lnTo>
                  <a:lnTo>
                    <a:pt x="320" y="37"/>
                  </a:lnTo>
                  <a:lnTo>
                    <a:pt x="313" y="32"/>
                  </a:lnTo>
                  <a:lnTo>
                    <a:pt x="303" y="27"/>
                  </a:lnTo>
                  <a:lnTo>
                    <a:pt x="292" y="22"/>
                  </a:lnTo>
                  <a:lnTo>
                    <a:pt x="280" y="18"/>
                  </a:lnTo>
                  <a:lnTo>
                    <a:pt x="267" y="14"/>
                  </a:lnTo>
                  <a:lnTo>
                    <a:pt x="253" y="11"/>
                  </a:lnTo>
                  <a:lnTo>
                    <a:pt x="238" y="7"/>
                  </a:lnTo>
                  <a:lnTo>
                    <a:pt x="224" y="5"/>
                  </a:lnTo>
                  <a:lnTo>
                    <a:pt x="208" y="3"/>
                  </a:lnTo>
                  <a:lnTo>
                    <a:pt x="192" y="2"/>
                  </a:lnTo>
                  <a:lnTo>
                    <a:pt x="176" y="1"/>
                  </a:lnTo>
                  <a:lnTo>
                    <a:pt x="159" y="0"/>
                  </a:lnTo>
                  <a:lnTo>
                    <a:pt x="143" y="1"/>
                  </a:lnTo>
                  <a:lnTo>
                    <a:pt x="127" y="1"/>
                  </a:lnTo>
                  <a:lnTo>
                    <a:pt x="111" y="2"/>
                  </a:lnTo>
                  <a:lnTo>
                    <a:pt x="95"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77" name="Freeform 256"/>
            <p:cNvSpPr/>
            <p:nvPr/>
          </p:nvSpPr>
          <p:spPr bwMode="auto">
            <a:xfrm>
              <a:off x="3062" y="1810"/>
              <a:ext cx="15" cy="5"/>
            </a:xfrm>
            <a:custGeom>
              <a:avLst/>
              <a:gdLst/>
              <a:ahLst/>
              <a:cxnLst>
                <a:cxn ang="0">
                  <a:pos x="67" y="8"/>
                </a:cxn>
                <a:cxn ang="0">
                  <a:pos x="42" y="15"/>
                </a:cxn>
                <a:cxn ang="0">
                  <a:pos x="23" y="23"/>
                </a:cxn>
                <a:cxn ang="0">
                  <a:pos x="10" y="33"/>
                </a:cxn>
                <a:cxn ang="0">
                  <a:pos x="2" y="43"/>
                </a:cxn>
                <a:cxn ang="0">
                  <a:pos x="0" y="53"/>
                </a:cxn>
                <a:cxn ang="0">
                  <a:pos x="5" y="64"/>
                </a:cxn>
                <a:cxn ang="0">
                  <a:pos x="17" y="74"/>
                </a:cxn>
                <a:cxn ang="0">
                  <a:pos x="35" y="84"/>
                </a:cxn>
                <a:cxn ang="0">
                  <a:pos x="57" y="93"/>
                </a:cxn>
                <a:cxn ang="0">
                  <a:pos x="83" y="100"/>
                </a:cxn>
                <a:cxn ang="0">
                  <a:pos x="113" y="105"/>
                </a:cxn>
                <a:cxn ang="0">
                  <a:pos x="145" y="108"/>
                </a:cxn>
                <a:cxn ang="0">
                  <a:pos x="177" y="110"/>
                </a:cxn>
                <a:cxn ang="0">
                  <a:pos x="209" y="109"/>
                </a:cxn>
                <a:cxn ang="0">
                  <a:pos x="241" y="106"/>
                </a:cxn>
                <a:cxn ang="0">
                  <a:pos x="270" y="101"/>
                </a:cxn>
                <a:cxn ang="0">
                  <a:pos x="295" y="94"/>
                </a:cxn>
                <a:cxn ang="0">
                  <a:pos x="315" y="86"/>
                </a:cxn>
                <a:cxn ang="0">
                  <a:pos x="328" y="77"/>
                </a:cxn>
                <a:cxn ang="0">
                  <a:pos x="335" y="67"/>
                </a:cxn>
                <a:cxn ang="0">
                  <a:pos x="338" y="57"/>
                </a:cxn>
                <a:cxn ang="0">
                  <a:pos x="332" y="46"/>
                </a:cxn>
                <a:cxn ang="0">
                  <a:pos x="321" y="36"/>
                </a:cxn>
                <a:cxn ang="0">
                  <a:pos x="303" y="26"/>
                </a:cxn>
                <a:cxn ang="0">
                  <a:pos x="280" y="17"/>
                </a:cxn>
                <a:cxn ang="0">
                  <a:pos x="253" y="10"/>
                </a:cxn>
                <a:cxn ang="0">
                  <a:pos x="224" y="5"/>
                </a:cxn>
                <a:cxn ang="0">
                  <a:pos x="193" y="1"/>
                </a:cxn>
                <a:cxn ang="0">
                  <a:pos x="159" y="0"/>
                </a:cxn>
                <a:cxn ang="0">
                  <a:pos x="127" y="1"/>
                </a:cxn>
                <a:cxn ang="0">
                  <a:pos x="96" y="3"/>
                </a:cxn>
              </a:cxnLst>
              <a:rect l="0" t="0" r="r" b="b"/>
              <a:pathLst>
                <a:path w="338" h="110">
                  <a:moveTo>
                    <a:pt x="81" y="6"/>
                  </a:moveTo>
                  <a:lnTo>
                    <a:pt x="67" y="8"/>
                  </a:lnTo>
                  <a:lnTo>
                    <a:pt x="53" y="12"/>
                  </a:lnTo>
                  <a:lnTo>
                    <a:pt x="42" y="15"/>
                  </a:lnTo>
                  <a:lnTo>
                    <a:pt x="32" y="19"/>
                  </a:lnTo>
                  <a:lnTo>
                    <a:pt x="23" y="23"/>
                  </a:lnTo>
                  <a:lnTo>
                    <a:pt x="16" y="29"/>
                  </a:lnTo>
                  <a:lnTo>
                    <a:pt x="10" y="33"/>
                  </a:lnTo>
                  <a:lnTo>
                    <a:pt x="5" y="38"/>
                  </a:lnTo>
                  <a:lnTo>
                    <a:pt x="2" y="43"/>
                  </a:lnTo>
                  <a:lnTo>
                    <a:pt x="0" y="48"/>
                  </a:lnTo>
                  <a:lnTo>
                    <a:pt x="0" y="53"/>
                  </a:lnTo>
                  <a:lnTo>
                    <a:pt x="2" y="59"/>
                  </a:lnTo>
                  <a:lnTo>
                    <a:pt x="5" y="64"/>
                  </a:lnTo>
                  <a:lnTo>
                    <a:pt x="10" y="69"/>
                  </a:lnTo>
                  <a:lnTo>
                    <a:pt x="17" y="74"/>
                  </a:lnTo>
                  <a:lnTo>
                    <a:pt x="25" y="80"/>
                  </a:lnTo>
                  <a:lnTo>
                    <a:pt x="35" y="84"/>
                  </a:lnTo>
                  <a:lnTo>
                    <a:pt x="45" y="89"/>
                  </a:lnTo>
                  <a:lnTo>
                    <a:pt x="57" y="93"/>
                  </a:lnTo>
                  <a:lnTo>
                    <a:pt x="70" y="97"/>
                  </a:lnTo>
                  <a:lnTo>
                    <a:pt x="83" y="100"/>
                  </a:lnTo>
                  <a:lnTo>
                    <a:pt x="98" y="103"/>
                  </a:lnTo>
                  <a:lnTo>
                    <a:pt x="113" y="105"/>
                  </a:lnTo>
                  <a:lnTo>
                    <a:pt x="128" y="107"/>
                  </a:lnTo>
                  <a:lnTo>
                    <a:pt x="145" y="108"/>
                  </a:lnTo>
                  <a:lnTo>
                    <a:pt x="160" y="109"/>
                  </a:lnTo>
                  <a:lnTo>
                    <a:pt x="177" y="110"/>
                  </a:lnTo>
                  <a:lnTo>
                    <a:pt x="193" y="109"/>
                  </a:lnTo>
                  <a:lnTo>
                    <a:pt x="209" y="109"/>
                  </a:lnTo>
                  <a:lnTo>
                    <a:pt x="225" y="108"/>
                  </a:lnTo>
                  <a:lnTo>
                    <a:pt x="241" y="106"/>
                  </a:lnTo>
                  <a:lnTo>
                    <a:pt x="256" y="104"/>
                  </a:lnTo>
                  <a:lnTo>
                    <a:pt x="270" y="101"/>
                  </a:lnTo>
                  <a:lnTo>
                    <a:pt x="283" y="98"/>
                  </a:lnTo>
                  <a:lnTo>
                    <a:pt x="295" y="94"/>
                  </a:lnTo>
                  <a:lnTo>
                    <a:pt x="305" y="90"/>
                  </a:lnTo>
                  <a:lnTo>
                    <a:pt x="315" y="86"/>
                  </a:lnTo>
                  <a:lnTo>
                    <a:pt x="322" y="82"/>
                  </a:lnTo>
                  <a:lnTo>
                    <a:pt x="328" y="77"/>
                  </a:lnTo>
                  <a:lnTo>
                    <a:pt x="332" y="72"/>
                  </a:lnTo>
                  <a:lnTo>
                    <a:pt x="335" y="67"/>
                  </a:lnTo>
                  <a:lnTo>
                    <a:pt x="338" y="62"/>
                  </a:lnTo>
                  <a:lnTo>
                    <a:pt x="338" y="57"/>
                  </a:lnTo>
                  <a:lnTo>
                    <a:pt x="335" y="51"/>
                  </a:lnTo>
                  <a:lnTo>
                    <a:pt x="332" y="46"/>
                  </a:lnTo>
                  <a:lnTo>
                    <a:pt x="328" y="41"/>
                  </a:lnTo>
                  <a:lnTo>
                    <a:pt x="321" y="36"/>
                  </a:lnTo>
                  <a:lnTo>
                    <a:pt x="314" y="31"/>
                  </a:lnTo>
                  <a:lnTo>
                    <a:pt x="303" y="26"/>
                  </a:lnTo>
                  <a:lnTo>
                    <a:pt x="293" y="20"/>
                  </a:lnTo>
                  <a:lnTo>
                    <a:pt x="280" y="17"/>
                  </a:lnTo>
                  <a:lnTo>
                    <a:pt x="268" y="13"/>
                  </a:lnTo>
                  <a:lnTo>
                    <a:pt x="253" y="10"/>
                  </a:lnTo>
                  <a:lnTo>
                    <a:pt x="239" y="7"/>
                  </a:lnTo>
                  <a:lnTo>
                    <a:pt x="224" y="5"/>
                  </a:lnTo>
                  <a:lnTo>
                    <a:pt x="208" y="3"/>
                  </a:lnTo>
                  <a:lnTo>
                    <a:pt x="193" y="1"/>
                  </a:lnTo>
                  <a:lnTo>
                    <a:pt x="176" y="1"/>
                  </a:lnTo>
                  <a:lnTo>
                    <a:pt x="159" y="0"/>
                  </a:lnTo>
                  <a:lnTo>
                    <a:pt x="144" y="0"/>
                  </a:lnTo>
                  <a:lnTo>
                    <a:pt x="127" y="1"/>
                  </a:lnTo>
                  <a:lnTo>
                    <a:pt x="112"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78" name="Freeform 257"/>
            <p:cNvSpPr/>
            <p:nvPr/>
          </p:nvSpPr>
          <p:spPr bwMode="auto">
            <a:xfrm>
              <a:off x="3072" y="1816"/>
              <a:ext cx="15" cy="3"/>
            </a:xfrm>
            <a:custGeom>
              <a:avLst/>
              <a:gdLst/>
              <a:ahLst/>
              <a:cxnLst>
                <a:cxn ang="0">
                  <a:pos x="241" y="106"/>
                </a:cxn>
                <a:cxn ang="0">
                  <a:pos x="210" y="109"/>
                </a:cxn>
                <a:cxn ang="0">
                  <a:pos x="178" y="110"/>
                </a:cxn>
                <a:cxn ang="0">
                  <a:pos x="145" y="108"/>
                </a:cxn>
                <a:cxn ang="0">
                  <a:pos x="114" y="105"/>
                </a:cxn>
                <a:cxn ang="0">
                  <a:pos x="84" y="100"/>
                </a:cxn>
                <a:cxn ang="0">
                  <a:pos x="57" y="93"/>
                </a:cxn>
                <a:cxn ang="0">
                  <a:pos x="34" y="84"/>
                </a:cxn>
                <a:cxn ang="0">
                  <a:pos x="16" y="74"/>
                </a:cxn>
                <a:cxn ang="0">
                  <a:pos x="5" y="63"/>
                </a:cxn>
                <a:cxn ang="0">
                  <a:pos x="0" y="53"/>
                </a:cxn>
                <a:cxn ang="0">
                  <a:pos x="2" y="43"/>
                </a:cxn>
                <a:cxn ang="0">
                  <a:pos x="9" y="33"/>
                </a:cxn>
                <a:cxn ang="0">
                  <a:pos x="23" y="24"/>
                </a:cxn>
                <a:cxn ang="0">
                  <a:pos x="42" y="16"/>
                </a:cxn>
                <a:cxn ang="0">
                  <a:pos x="67" y="9"/>
                </a:cxn>
                <a:cxn ang="0">
                  <a:pos x="96" y="4"/>
                </a:cxn>
                <a:cxn ang="0">
                  <a:pos x="129" y="1"/>
                </a:cxn>
                <a:cxn ang="0">
                  <a:pos x="161" y="0"/>
                </a:cxn>
                <a:cxn ang="0">
                  <a:pos x="193" y="2"/>
                </a:cxn>
                <a:cxn ang="0">
                  <a:pos x="225" y="5"/>
                </a:cxn>
                <a:cxn ang="0">
                  <a:pos x="254" y="10"/>
                </a:cxn>
                <a:cxn ang="0">
                  <a:pos x="281" y="17"/>
                </a:cxn>
                <a:cxn ang="0">
                  <a:pos x="303" y="26"/>
                </a:cxn>
                <a:cxn ang="0">
                  <a:pos x="320" y="35"/>
                </a:cxn>
                <a:cxn ang="0">
                  <a:pos x="332" y="46"/>
                </a:cxn>
                <a:cxn ang="0">
                  <a:pos x="337" y="56"/>
                </a:cxn>
                <a:cxn ang="0">
                  <a:pos x="335" y="66"/>
                </a:cxn>
                <a:cxn ang="0">
                  <a:pos x="328" y="76"/>
                </a:cxn>
                <a:cxn ang="0">
                  <a:pos x="314" y="86"/>
                </a:cxn>
                <a:cxn ang="0">
                  <a:pos x="295" y="94"/>
                </a:cxn>
                <a:cxn ang="0">
                  <a:pos x="270" y="101"/>
                </a:cxn>
              </a:cxnLst>
              <a:rect l="0" t="0" r="r" b="b"/>
              <a:pathLst>
                <a:path w="337" h="110">
                  <a:moveTo>
                    <a:pt x="257" y="104"/>
                  </a:moveTo>
                  <a:lnTo>
                    <a:pt x="241" y="106"/>
                  </a:lnTo>
                  <a:lnTo>
                    <a:pt x="226" y="108"/>
                  </a:lnTo>
                  <a:lnTo>
                    <a:pt x="210" y="109"/>
                  </a:lnTo>
                  <a:lnTo>
                    <a:pt x="193" y="109"/>
                  </a:lnTo>
                  <a:lnTo>
                    <a:pt x="178" y="110"/>
                  </a:lnTo>
                  <a:lnTo>
                    <a:pt x="161" y="109"/>
                  </a:lnTo>
                  <a:lnTo>
                    <a:pt x="145" y="108"/>
                  </a:lnTo>
                  <a:lnTo>
                    <a:pt x="130" y="107"/>
                  </a:lnTo>
                  <a:lnTo>
                    <a:pt x="114" y="105"/>
                  </a:lnTo>
                  <a:lnTo>
                    <a:pt x="99" y="103"/>
                  </a:lnTo>
                  <a:lnTo>
                    <a:pt x="84" y="100"/>
                  </a:lnTo>
                  <a:lnTo>
                    <a:pt x="70" y="97"/>
                  </a:lnTo>
                  <a:lnTo>
                    <a:pt x="57" y="93"/>
                  </a:lnTo>
                  <a:lnTo>
                    <a:pt x="45" y="89"/>
                  </a:lnTo>
                  <a:lnTo>
                    <a:pt x="34" y="84"/>
                  </a:lnTo>
                  <a:lnTo>
                    <a:pt x="25" y="80"/>
                  </a:lnTo>
                  <a:lnTo>
                    <a:pt x="16" y="74"/>
                  </a:lnTo>
                  <a:lnTo>
                    <a:pt x="9" y="68"/>
                  </a:lnTo>
                  <a:lnTo>
                    <a:pt x="5" y="63"/>
                  </a:lnTo>
                  <a:lnTo>
                    <a:pt x="2" y="58"/>
                  </a:lnTo>
                  <a:lnTo>
                    <a:pt x="0" y="53"/>
                  </a:lnTo>
                  <a:lnTo>
                    <a:pt x="0" y="48"/>
                  </a:lnTo>
                  <a:lnTo>
                    <a:pt x="2" y="43"/>
                  </a:lnTo>
                  <a:lnTo>
                    <a:pt x="5" y="38"/>
                  </a:lnTo>
                  <a:lnTo>
                    <a:pt x="9" y="33"/>
                  </a:lnTo>
                  <a:lnTo>
                    <a:pt x="15" y="28"/>
                  </a:lnTo>
                  <a:lnTo>
                    <a:pt x="23" y="24"/>
                  </a:lnTo>
                  <a:lnTo>
                    <a:pt x="32" y="20"/>
                  </a:lnTo>
                  <a:lnTo>
                    <a:pt x="42" y="16"/>
                  </a:lnTo>
                  <a:lnTo>
                    <a:pt x="54" y="12"/>
                  </a:lnTo>
                  <a:lnTo>
                    <a:pt x="67" y="9"/>
                  </a:lnTo>
                  <a:lnTo>
                    <a:pt x="82" y="7"/>
                  </a:lnTo>
                  <a:lnTo>
                    <a:pt x="96" y="4"/>
                  </a:lnTo>
                  <a:lnTo>
                    <a:pt x="112" y="2"/>
                  </a:lnTo>
                  <a:lnTo>
                    <a:pt x="129" y="1"/>
                  </a:lnTo>
                  <a:lnTo>
                    <a:pt x="144" y="1"/>
                  </a:lnTo>
                  <a:lnTo>
                    <a:pt x="161" y="0"/>
                  </a:lnTo>
                  <a:lnTo>
                    <a:pt x="177" y="1"/>
                  </a:lnTo>
                  <a:lnTo>
                    <a:pt x="193" y="2"/>
                  </a:lnTo>
                  <a:lnTo>
                    <a:pt x="209" y="3"/>
                  </a:lnTo>
                  <a:lnTo>
                    <a:pt x="225" y="5"/>
                  </a:lnTo>
                  <a:lnTo>
                    <a:pt x="239" y="7"/>
                  </a:lnTo>
                  <a:lnTo>
                    <a:pt x="254" y="10"/>
                  </a:lnTo>
                  <a:lnTo>
                    <a:pt x="267" y="13"/>
                  </a:lnTo>
                  <a:lnTo>
                    <a:pt x="281" y="17"/>
                  </a:lnTo>
                  <a:lnTo>
                    <a:pt x="292" y="21"/>
                  </a:lnTo>
                  <a:lnTo>
                    <a:pt x="303" y="26"/>
                  </a:lnTo>
                  <a:lnTo>
                    <a:pt x="313" y="31"/>
                  </a:lnTo>
                  <a:lnTo>
                    <a:pt x="320" y="35"/>
                  </a:lnTo>
                  <a:lnTo>
                    <a:pt x="328" y="41"/>
                  </a:lnTo>
                  <a:lnTo>
                    <a:pt x="332" y="46"/>
                  </a:lnTo>
                  <a:lnTo>
                    <a:pt x="335" y="51"/>
                  </a:lnTo>
                  <a:lnTo>
                    <a:pt x="337" y="56"/>
                  </a:lnTo>
                  <a:lnTo>
                    <a:pt x="337" y="61"/>
                  </a:lnTo>
                  <a:lnTo>
                    <a:pt x="335" y="66"/>
                  </a:lnTo>
                  <a:lnTo>
                    <a:pt x="332" y="71"/>
                  </a:lnTo>
                  <a:lnTo>
                    <a:pt x="328" y="76"/>
                  </a:lnTo>
                  <a:lnTo>
                    <a:pt x="321" y="82"/>
                  </a:lnTo>
                  <a:lnTo>
                    <a:pt x="314" y="86"/>
                  </a:lnTo>
                  <a:lnTo>
                    <a:pt x="305" y="90"/>
                  </a:lnTo>
                  <a:lnTo>
                    <a:pt x="295" y="94"/>
                  </a:lnTo>
                  <a:lnTo>
                    <a:pt x="284" y="98"/>
                  </a:lnTo>
                  <a:lnTo>
                    <a:pt x="270"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79" name="Freeform 258"/>
            <p:cNvSpPr/>
            <p:nvPr/>
          </p:nvSpPr>
          <p:spPr bwMode="auto">
            <a:xfrm>
              <a:off x="3082" y="1821"/>
              <a:ext cx="15" cy="5"/>
            </a:xfrm>
            <a:custGeom>
              <a:avLst/>
              <a:gdLst/>
              <a:ahLst/>
              <a:cxnLst>
                <a:cxn ang="0">
                  <a:pos x="240" y="105"/>
                </a:cxn>
                <a:cxn ang="0">
                  <a:pos x="208" y="107"/>
                </a:cxn>
                <a:cxn ang="0">
                  <a:pos x="176" y="108"/>
                </a:cxn>
                <a:cxn ang="0">
                  <a:pos x="144" y="107"/>
                </a:cxn>
                <a:cxn ang="0">
                  <a:pos x="113" y="103"/>
                </a:cxn>
                <a:cxn ang="0">
                  <a:pos x="83" y="98"/>
                </a:cxn>
                <a:cxn ang="0">
                  <a:pos x="56" y="91"/>
                </a:cxn>
                <a:cxn ang="0">
                  <a:pos x="34" y="83"/>
                </a:cxn>
                <a:cxn ang="0">
                  <a:pos x="17" y="73"/>
                </a:cxn>
                <a:cxn ang="0">
                  <a:pos x="4" y="63"/>
                </a:cxn>
                <a:cxn ang="0">
                  <a:pos x="0" y="52"/>
                </a:cxn>
                <a:cxn ang="0">
                  <a:pos x="1" y="42"/>
                </a:cxn>
                <a:cxn ang="0">
                  <a:pos x="8" y="32"/>
                </a:cxn>
                <a:cxn ang="0">
                  <a:pos x="22" y="23"/>
                </a:cxn>
                <a:cxn ang="0">
                  <a:pos x="42" y="15"/>
                </a:cxn>
                <a:cxn ang="0">
                  <a:pos x="67" y="8"/>
                </a:cxn>
                <a:cxn ang="0">
                  <a:pos x="96" y="3"/>
                </a:cxn>
                <a:cxn ang="0">
                  <a:pos x="127" y="1"/>
                </a:cxn>
                <a:cxn ang="0">
                  <a:pos x="159" y="0"/>
                </a:cxn>
                <a:cxn ang="0">
                  <a:pos x="192" y="1"/>
                </a:cxn>
                <a:cxn ang="0">
                  <a:pos x="223" y="4"/>
                </a:cxn>
                <a:cxn ang="0">
                  <a:pos x="252" y="9"/>
                </a:cxn>
                <a:cxn ang="0">
                  <a:pos x="279" y="16"/>
                </a:cxn>
                <a:cxn ang="0">
                  <a:pos x="301" y="25"/>
                </a:cxn>
                <a:cxn ang="0">
                  <a:pos x="319" y="35"/>
                </a:cxn>
                <a:cxn ang="0">
                  <a:pos x="330" y="45"/>
                </a:cxn>
                <a:cxn ang="0">
                  <a:pos x="335" y="56"/>
                </a:cxn>
                <a:cxn ang="0">
                  <a:pos x="334" y="66"/>
                </a:cxn>
                <a:cxn ang="0">
                  <a:pos x="326" y="76"/>
                </a:cxn>
                <a:cxn ang="0">
                  <a:pos x="313" y="85"/>
                </a:cxn>
                <a:cxn ang="0">
                  <a:pos x="294" y="93"/>
                </a:cxn>
                <a:cxn ang="0">
                  <a:pos x="269" y="100"/>
                </a:cxn>
              </a:cxnLst>
              <a:rect l="0" t="0" r="r" b="b"/>
              <a:pathLst>
                <a:path w="335" h="108">
                  <a:moveTo>
                    <a:pt x="255" y="103"/>
                  </a:moveTo>
                  <a:lnTo>
                    <a:pt x="240" y="105"/>
                  </a:lnTo>
                  <a:lnTo>
                    <a:pt x="224" y="106"/>
                  </a:lnTo>
                  <a:lnTo>
                    <a:pt x="208" y="107"/>
                  </a:lnTo>
                  <a:lnTo>
                    <a:pt x="192" y="108"/>
                  </a:lnTo>
                  <a:lnTo>
                    <a:pt x="176" y="108"/>
                  </a:lnTo>
                  <a:lnTo>
                    <a:pt x="159" y="107"/>
                  </a:lnTo>
                  <a:lnTo>
                    <a:pt x="144" y="107"/>
                  </a:lnTo>
                  <a:lnTo>
                    <a:pt x="128" y="105"/>
                  </a:lnTo>
                  <a:lnTo>
                    <a:pt x="113" y="103"/>
                  </a:lnTo>
                  <a:lnTo>
                    <a:pt x="98" y="101"/>
                  </a:lnTo>
                  <a:lnTo>
                    <a:pt x="83" y="98"/>
                  </a:lnTo>
                  <a:lnTo>
                    <a:pt x="70" y="95"/>
                  </a:lnTo>
                  <a:lnTo>
                    <a:pt x="56" y="91"/>
                  </a:lnTo>
                  <a:lnTo>
                    <a:pt x="45" y="88"/>
                  </a:lnTo>
                  <a:lnTo>
                    <a:pt x="34" y="83"/>
                  </a:lnTo>
                  <a:lnTo>
                    <a:pt x="25" y="79"/>
                  </a:lnTo>
                  <a:lnTo>
                    <a:pt x="17" y="73"/>
                  </a:lnTo>
                  <a:lnTo>
                    <a:pt x="10" y="68"/>
                  </a:lnTo>
                  <a:lnTo>
                    <a:pt x="4" y="63"/>
                  </a:lnTo>
                  <a:lnTo>
                    <a:pt x="1" y="58"/>
                  </a:lnTo>
                  <a:lnTo>
                    <a:pt x="0" y="52"/>
                  </a:lnTo>
                  <a:lnTo>
                    <a:pt x="0" y="47"/>
                  </a:lnTo>
                  <a:lnTo>
                    <a:pt x="1" y="42"/>
                  </a:lnTo>
                  <a:lnTo>
                    <a:pt x="4" y="37"/>
                  </a:lnTo>
                  <a:lnTo>
                    <a:pt x="8" y="32"/>
                  </a:lnTo>
                  <a:lnTo>
                    <a:pt x="15" y="27"/>
                  </a:lnTo>
                  <a:lnTo>
                    <a:pt x="22" y="23"/>
                  </a:lnTo>
                  <a:lnTo>
                    <a:pt x="31" y="19"/>
                  </a:lnTo>
                  <a:lnTo>
                    <a:pt x="42" y="15"/>
                  </a:lnTo>
                  <a:lnTo>
                    <a:pt x="53" y="11"/>
                  </a:lnTo>
                  <a:lnTo>
                    <a:pt x="67" y="8"/>
                  </a:lnTo>
                  <a:lnTo>
                    <a:pt x="81" y="6"/>
                  </a:lnTo>
                  <a:lnTo>
                    <a:pt x="96" y="3"/>
                  </a:lnTo>
                  <a:lnTo>
                    <a:pt x="112" y="2"/>
                  </a:lnTo>
                  <a:lnTo>
                    <a:pt x="127" y="1"/>
                  </a:lnTo>
                  <a:lnTo>
                    <a:pt x="144" y="0"/>
                  </a:lnTo>
                  <a:lnTo>
                    <a:pt x="159" y="0"/>
                  </a:lnTo>
                  <a:lnTo>
                    <a:pt x="176" y="0"/>
                  </a:lnTo>
                  <a:lnTo>
                    <a:pt x="192" y="1"/>
                  </a:lnTo>
                  <a:lnTo>
                    <a:pt x="207" y="3"/>
                  </a:lnTo>
                  <a:lnTo>
                    <a:pt x="223" y="4"/>
                  </a:lnTo>
                  <a:lnTo>
                    <a:pt x="238" y="7"/>
                  </a:lnTo>
                  <a:lnTo>
                    <a:pt x="252" y="9"/>
                  </a:lnTo>
                  <a:lnTo>
                    <a:pt x="266" y="13"/>
                  </a:lnTo>
                  <a:lnTo>
                    <a:pt x="279" y="16"/>
                  </a:lnTo>
                  <a:lnTo>
                    <a:pt x="291" y="20"/>
                  </a:lnTo>
                  <a:lnTo>
                    <a:pt x="301" y="25"/>
                  </a:lnTo>
                  <a:lnTo>
                    <a:pt x="311" y="30"/>
                  </a:lnTo>
                  <a:lnTo>
                    <a:pt x="319" y="35"/>
                  </a:lnTo>
                  <a:lnTo>
                    <a:pt x="326" y="40"/>
                  </a:lnTo>
                  <a:lnTo>
                    <a:pt x="330" y="45"/>
                  </a:lnTo>
                  <a:lnTo>
                    <a:pt x="334" y="50"/>
                  </a:lnTo>
                  <a:lnTo>
                    <a:pt x="335" y="56"/>
                  </a:lnTo>
                  <a:lnTo>
                    <a:pt x="335" y="61"/>
                  </a:lnTo>
                  <a:lnTo>
                    <a:pt x="334" y="66"/>
                  </a:lnTo>
                  <a:lnTo>
                    <a:pt x="331" y="71"/>
                  </a:lnTo>
                  <a:lnTo>
                    <a:pt x="326" y="76"/>
                  </a:lnTo>
                  <a:lnTo>
                    <a:pt x="320" y="80"/>
                  </a:lnTo>
                  <a:lnTo>
                    <a:pt x="313" y="85"/>
                  </a:lnTo>
                  <a:lnTo>
                    <a:pt x="304" y="89"/>
                  </a:lnTo>
                  <a:lnTo>
                    <a:pt x="294" y="93"/>
                  </a:lnTo>
                  <a:lnTo>
                    <a:pt x="282" y="96"/>
                  </a:lnTo>
                  <a:lnTo>
                    <a:pt x="269" y="100"/>
                  </a:lnTo>
                  <a:lnTo>
                    <a:pt x="255"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80" name="Freeform 259"/>
            <p:cNvSpPr/>
            <p:nvPr/>
          </p:nvSpPr>
          <p:spPr bwMode="auto">
            <a:xfrm>
              <a:off x="3092" y="1826"/>
              <a:ext cx="13" cy="5"/>
            </a:xfrm>
            <a:custGeom>
              <a:avLst/>
              <a:gdLst/>
              <a:ahLst/>
              <a:cxnLst>
                <a:cxn ang="0">
                  <a:pos x="240" y="106"/>
                </a:cxn>
                <a:cxn ang="0">
                  <a:pos x="209" y="109"/>
                </a:cxn>
                <a:cxn ang="0">
                  <a:pos x="177" y="110"/>
                </a:cxn>
                <a:cxn ang="0">
                  <a:pos x="144" y="108"/>
                </a:cxn>
                <a:cxn ang="0">
                  <a:pos x="112" y="105"/>
                </a:cxn>
                <a:cxn ang="0">
                  <a:pos x="83" y="100"/>
                </a:cxn>
                <a:cxn ang="0">
                  <a:pos x="57" y="92"/>
                </a:cxn>
                <a:cxn ang="0">
                  <a:pos x="34" y="84"/>
                </a:cxn>
                <a:cxn ang="0">
                  <a:pos x="16" y="73"/>
                </a:cxn>
                <a:cxn ang="0">
                  <a:pos x="5" y="63"/>
                </a:cxn>
                <a:cxn ang="0">
                  <a:pos x="0" y="52"/>
                </a:cxn>
                <a:cxn ang="0">
                  <a:pos x="1" y="42"/>
                </a:cxn>
                <a:cxn ang="0">
                  <a:pos x="9" y="32"/>
                </a:cxn>
                <a:cxn ang="0">
                  <a:pos x="22" y="23"/>
                </a:cxn>
                <a:cxn ang="0">
                  <a:pos x="41" y="15"/>
                </a:cxn>
                <a:cxn ang="0">
                  <a:pos x="66" y="8"/>
                </a:cxn>
                <a:cxn ang="0">
                  <a:pos x="95" y="3"/>
                </a:cxn>
                <a:cxn ang="0">
                  <a:pos x="128" y="1"/>
                </a:cxn>
                <a:cxn ang="0">
                  <a:pos x="160" y="0"/>
                </a:cxn>
                <a:cxn ang="0">
                  <a:pos x="192" y="1"/>
                </a:cxn>
                <a:cxn ang="0">
                  <a:pos x="223" y="5"/>
                </a:cxn>
                <a:cxn ang="0">
                  <a:pos x="253" y="10"/>
                </a:cxn>
                <a:cxn ang="0">
                  <a:pos x="280" y="17"/>
                </a:cxn>
                <a:cxn ang="0">
                  <a:pos x="302" y="25"/>
                </a:cxn>
                <a:cxn ang="0">
                  <a:pos x="319" y="35"/>
                </a:cxn>
                <a:cxn ang="0">
                  <a:pos x="332" y="45"/>
                </a:cxn>
                <a:cxn ang="0">
                  <a:pos x="336" y="56"/>
                </a:cxn>
                <a:cxn ang="0">
                  <a:pos x="335" y="66"/>
                </a:cxn>
                <a:cxn ang="0">
                  <a:pos x="328" y="76"/>
                </a:cxn>
                <a:cxn ang="0">
                  <a:pos x="314" y="86"/>
                </a:cxn>
                <a:cxn ang="0">
                  <a:pos x="294" y="94"/>
                </a:cxn>
                <a:cxn ang="0">
                  <a:pos x="269" y="101"/>
                </a:cxn>
              </a:cxnLst>
              <a:rect l="0" t="0" r="r" b="b"/>
              <a:pathLst>
                <a:path w="336" h="110">
                  <a:moveTo>
                    <a:pt x="256" y="104"/>
                  </a:moveTo>
                  <a:lnTo>
                    <a:pt x="240" y="106"/>
                  </a:lnTo>
                  <a:lnTo>
                    <a:pt x="225" y="108"/>
                  </a:lnTo>
                  <a:lnTo>
                    <a:pt x="209" y="109"/>
                  </a:lnTo>
                  <a:lnTo>
                    <a:pt x="192" y="109"/>
                  </a:lnTo>
                  <a:lnTo>
                    <a:pt x="177" y="110"/>
                  </a:lnTo>
                  <a:lnTo>
                    <a:pt x="160" y="109"/>
                  </a:lnTo>
                  <a:lnTo>
                    <a:pt x="144" y="108"/>
                  </a:lnTo>
                  <a:lnTo>
                    <a:pt x="128" y="107"/>
                  </a:lnTo>
                  <a:lnTo>
                    <a:pt x="112" y="105"/>
                  </a:lnTo>
                  <a:lnTo>
                    <a:pt x="97" y="102"/>
                  </a:lnTo>
                  <a:lnTo>
                    <a:pt x="83" y="100"/>
                  </a:lnTo>
                  <a:lnTo>
                    <a:pt x="69" y="96"/>
                  </a:lnTo>
                  <a:lnTo>
                    <a:pt x="57" y="92"/>
                  </a:lnTo>
                  <a:lnTo>
                    <a:pt x="44" y="88"/>
                  </a:lnTo>
                  <a:lnTo>
                    <a:pt x="34" y="84"/>
                  </a:lnTo>
                  <a:lnTo>
                    <a:pt x="25" y="79"/>
                  </a:lnTo>
                  <a:lnTo>
                    <a:pt x="16" y="73"/>
                  </a:lnTo>
                  <a:lnTo>
                    <a:pt x="9" y="68"/>
                  </a:lnTo>
                  <a:lnTo>
                    <a:pt x="5" y="63"/>
                  </a:lnTo>
                  <a:lnTo>
                    <a:pt x="1" y="58"/>
                  </a:lnTo>
                  <a:lnTo>
                    <a:pt x="0" y="52"/>
                  </a:lnTo>
                  <a:lnTo>
                    <a:pt x="0" y="47"/>
                  </a:lnTo>
                  <a:lnTo>
                    <a:pt x="1" y="42"/>
                  </a:lnTo>
                  <a:lnTo>
                    <a:pt x="4" y="37"/>
                  </a:lnTo>
                  <a:lnTo>
                    <a:pt x="9" y="32"/>
                  </a:lnTo>
                  <a:lnTo>
                    <a:pt x="15" y="28"/>
                  </a:lnTo>
                  <a:lnTo>
                    <a:pt x="22" y="23"/>
                  </a:lnTo>
                  <a:lnTo>
                    <a:pt x="31" y="19"/>
                  </a:lnTo>
                  <a:lnTo>
                    <a:pt x="41" y="15"/>
                  </a:lnTo>
                  <a:lnTo>
                    <a:pt x="53" y="12"/>
                  </a:lnTo>
                  <a:lnTo>
                    <a:pt x="66" y="8"/>
                  </a:lnTo>
                  <a:lnTo>
                    <a:pt x="81" y="6"/>
                  </a:lnTo>
                  <a:lnTo>
                    <a:pt x="95" y="3"/>
                  </a:lnTo>
                  <a:lnTo>
                    <a:pt x="111" y="2"/>
                  </a:lnTo>
                  <a:lnTo>
                    <a:pt x="128" y="1"/>
                  </a:lnTo>
                  <a:lnTo>
                    <a:pt x="143" y="0"/>
                  </a:lnTo>
                  <a:lnTo>
                    <a:pt x="160" y="0"/>
                  </a:lnTo>
                  <a:lnTo>
                    <a:pt x="176" y="1"/>
                  </a:lnTo>
                  <a:lnTo>
                    <a:pt x="192" y="1"/>
                  </a:lnTo>
                  <a:lnTo>
                    <a:pt x="208" y="3"/>
                  </a:lnTo>
                  <a:lnTo>
                    <a:pt x="223" y="5"/>
                  </a:lnTo>
                  <a:lnTo>
                    <a:pt x="238" y="7"/>
                  </a:lnTo>
                  <a:lnTo>
                    <a:pt x="253" y="10"/>
                  </a:lnTo>
                  <a:lnTo>
                    <a:pt x="266" y="13"/>
                  </a:lnTo>
                  <a:lnTo>
                    <a:pt x="280" y="17"/>
                  </a:lnTo>
                  <a:lnTo>
                    <a:pt x="291" y="20"/>
                  </a:lnTo>
                  <a:lnTo>
                    <a:pt x="302" y="25"/>
                  </a:lnTo>
                  <a:lnTo>
                    <a:pt x="312" y="30"/>
                  </a:lnTo>
                  <a:lnTo>
                    <a:pt x="319" y="35"/>
                  </a:lnTo>
                  <a:lnTo>
                    <a:pt x="327" y="40"/>
                  </a:lnTo>
                  <a:lnTo>
                    <a:pt x="332" y="45"/>
                  </a:lnTo>
                  <a:lnTo>
                    <a:pt x="335" y="50"/>
                  </a:lnTo>
                  <a:lnTo>
                    <a:pt x="336" y="56"/>
                  </a:lnTo>
                  <a:lnTo>
                    <a:pt x="336" y="61"/>
                  </a:lnTo>
                  <a:lnTo>
                    <a:pt x="335" y="66"/>
                  </a:lnTo>
                  <a:lnTo>
                    <a:pt x="332" y="71"/>
                  </a:lnTo>
                  <a:lnTo>
                    <a:pt x="328" y="76"/>
                  </a:lnTo>
                  <a:lnTo>
                    <a:pt x="321" y="81"/>
                  </a:lnTo>
                  <a:lnTo>
                    <a:pt x="314" y="86"/>
                  </a:lnTo>
                  <a:lnTo>
                    <a:pt x="305" y="90"/>
                  </a:lnTo>
                  <a:lnTo>
                    <a:pt x="294" y="94"/>
                  </a:lnTo>
                  <a:lnTo>
                    <a:pt x="283" y="97"/>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81" name="Freeform 260"/>
            <p:cNvSpPr/>
            <p:nvPr/>
          </p:nvSpPr>
          <p:spPr bwMode="auto">
            <a:xfrm>
              <a:off x="3101" y="1831"/>
              <a:ext cx="13" cy="5"/>
            </a:xfrm>
            <a:custGeom>
              <a:avLst/>
              <a:gdLst/>
              <a:ahLst/>
              <a:cxnLst>
                <a:cxn ang="0">
                  <a:pos x="241" y="106"/>
                </a:cxn>
                <a:cxn ang="0">
                  <a:pos x="209" y="109"/>
                </a:cxn>
                <a:cxn ang="0">
                  <a:pos x="177" y="110"/>
                </a:cxn>
                <a:cxn ang="0">
                  <a:pos x="145" y="108"/>
                </a:cxn>
                <a:cxn ang="0">
                  <a:pos x="113" y="105"/>
                </a:cxn>
                <a:cxn ang="0">
                  <a:pos x="83" y="100"/>
                </a:cxn>
                <a:cxn ang="0">
                  <a:pos x="57" y="93"/>
                </a:cxn>
                <a:cxn ang="0">
                  <a:pos x="34" y="84"/>
                </a:cxn>
                <a:cxn ang="0">
                  <a:pos x="17" y="75"/>
                </a:cxn>
                <a:cxn ang="0">
                  <a:pos x="5" y="64"/>
                </a:cxn>
                <a:cxn ang="0">
                  <a:pos x="0" y="54"/>
                </a:cxn>
                <a:cxn ang="0">
                  <a:pos x="2" y="43"/>
                </a:cxn>
                <a:cxn ang="0">
                  <a:pos x="9" y="33"/>
                </a:cxn>
                <a:cxn ang="0">
                  <a:pos x="23" y="24"/>
                </a:cxn>
                <a:cxn ang="0">
                  <a:pos x="42" y="16"/>
                </a:cxn>
                <a:cxn ang="0">
                  <a:pos x="67" y="9"/>
                </a:cxn>
                <a:cxn ang="0">
                  <a:pos x="96" y="4"/>
                </a:cxn>
                <a:cxn ang="0">
                  <a:pos x="127" y="1"/>
                </a:cxn>
                <a:cxn ang="0">
                  <a:pos x="159" y="0"/>
                </a:cxn>
                <a:cxn ang="0">
                  <a:pos x="192" y="2"/>
                </a:cxn>
                <a:cxn ang="0">
                  <a:pos x="223" y="5"/>
                </a:cxn>
                <a:cxn ang="0">
                  <a:pos x="252" y="10"/>
                </a:cxn>
                <a:cxn ang="0">
                  <a:pos x="279" y="17"/>
                </a:cxn>
                <a:cxn ang="0">
                  <a:pos x="302" y="26"/>
                </a:cxn>
                <a:cxn ang="0">
                  <a:pos x="320" y="35"/>
                </a:cxn>
                <a:cxn ang="0">
                  <a:pos x="331" y="46"/>
                </a:cxn>
                <a:cxn ang="0">
                  <a:pos x="336" y="57"/>
                </a:cxn>
                <a:cxn ang="0">
                  <a:pos x="334" y="67"/>
                </a:cxn>
                <a:cxn ang="0">
                  <a:pos x="327" y="77"/>
                </a:cxn>
                <a:cxn ang="0">
                  <a:pos x="314" y="86"/>
                </a:cxn>
                <a:cxn ang="0">
                  <a:pos x="295" y="94"/>
                </a:cxn>
                <a:cxn ang="0">
                  <a:pos x="270" y="101"/>
                </a:cxn>
              </a:cxnLst>
              <a:rect l="0" t="0" r="r" b="b"/>
              <a:pathLst>
                <a:path w="336" h="110">
                  <a:moveTo>
                    <a:pt x="256" y="104"/>
                  </a:moveTo>
                  <a:lnTo>
                    <a:pt x="241" y="106"/>
                  </a:lnTo>
                  <a:lnTo>
                    <a:pt x="225" y="108"/>
                  </a:lnTo>
                  <a:lnTo>
                    <a:pt x="209" y="109"/>
                  </a:lnTo>
                  <a:lnTo>
                    <a:pt x="193" y="109"/>
                  </a:lnTo>
                  <a:lnTo>
                    <a:pt x="177" y="110"/>
                  </a:lnTo>
                  <a:lnTo>
                    <a:pt x="160" y="109"/>
                  </a:lnTo>
                  <a:lnTo>
                    <a:pt x="145" y="108"/>
                  </a:lnTo>
                  <a:lnTo>
                    <a:pt x="128" y="107"/>
                  </a:lnTo>
                  <a:lnTo>
                    <a:pt x="113" y="105"/>
                  </a:lnTo>
                  <a:lnTo>
                    <a:pt x="98" y="103"/>
                  </a:lnTo>
                  <a:lnTo>
                    <a:pt x="83" y="100"/>
                  </a:lnTo>
                  <a:lnTo>
                    <a:pt x="70" y="97"/>
                  </a:lnTo>
                  <a:lnTo>
                    <a:pt x="57" y="93"/>
                  </a:lnTo>
                  <a:lnTo>
                    <a:pt x="45" y="89"/>
                  </a:lnTo>
                  <a:lnTo>
                    <a:pt x="34" y="84"/>
                  </a:lnTo>
                  <a:lnTo>
                    <a:pt x="25" y="80"/>
                  </a:lnTo>
                  <a:lnTo>
                    <a:pt x="17" y="75"/>
                  </a:lnTo>
                  <a:lnTo>
                    <a:pt x="9" y="69"/>
                  </a:lnTo>
                  <a:lnTo>
                    <a:pt x="5" y="64"/>
                  </a:lnTo>
                  <a:lnTo>
                    <a:pt x="2" y="59"/>
                  </a:lnTo>
                  <a:lnTo>
                    <a:pt x="0" y="54"/>
                  </a:lnTo>
                  <a:lnTo>
                    <a:pt x="0" y="49"/>
                  </a:lnTo>
                  <a:lnTo>
                    <a:pt x="2" y="43"/>
                  </a:lnTo>
                  <a:lnTo>
                    <a:pt x="5" y="38"/>
                  </a:lnTo>
                  <a:lnTo>
                    <a:pt x="9" y="33"/>
                  </a:lnTo>
                  <a:lnTo>
                    <a:pt x="16" y="28"/>
                  </a:lnTo>
                  <a:lnTo>
                    <a:pt x="23" y="24"/>
                  </a:lnTo>
                  <a:lnTo>
                    <a:pt x="32" y="20"/>
                  </a:lnTo>
                  <a:lnTo>
                    <a:pt x="42" y="16"/>
                  </a:lnTo>
                  <a:lnTo>
                    <a:pt x="53" y="12"/>
                  </a:lnTo>
                  <a:lnTo>
                    <a:pt x="67" y="9"/>
                  </a:lnTo>
                  <a:lnTo>
                    <a:pt x="81" y="7"/>
                  </a:lnTo>
                  <a:lnTo>
                    <a:pt x="96" y="4"/>
                  </a:lnTo>
                  <a:lnTo>
                    <a:pt x="111" y="2"/>
                  </a:lnTo>
                  <a:lnTo>
                    <a:pt x="127" y="1"/>
                  </a:lnTo>
                  <a:lnTo>
                    <a:pt x="144" y="1"/>
                  </a:lnTo>
                  <a:lnTo>
                    <a:pt x="159" y="0"/>
                  </a:lnTo>
                  <a:lnTo>
                    <a:pt x="176" y="1"/>
                  </a:lnTo>
                  <a:lnTo>
                    <a:pt x="192" y="2"/>
                  </a:lnTo>
                  <a:lnTo>
                    <a:pt x="207" y="3"/>
                  </a:lnTo>
                  <a:lnTo>
                    <a:pt x="223" y="5"/>
                  </a:lnTo>
                  <a:lnTo>
                    <a:pt x="239" y="7"/>
                  </a:lnTo>
                  <a:lnTo>
                    <a:pt x="252" y="10"/>
                  </a:lnTo>
                  <a:lnTo>
                    <a:pt x="267" y="13"/>
                  </a:lnTo>
                  <a:lnTo>
                    <a:pt x="279" y="17"/>
                  </a:lnTo>
                  <a:lnTo>
                    <a:pt x="292" y="21"/>
                  </a:lnTo>
                  <a:lnTo>
                    <a:pt x="302" y="26"/>
                  </a:lnTo>
                  <a:lnTo>
                    <a:pt x="312" y="31"/>
                  </a:lnTo>
                  <a:lnTo>
                    <a:pt x="320" y="35"/>
                  </a:lnTo>
                  <a:lnTo>
                    <a:pt x="327" y="41"/>
                  </a:lnTo>
                  <a:lnTo>
                    <a:pt x="331" y="46"/>
                  </a:lnTo>
                  <a:lnTo>
                    <a:pt x="334" y="52"/>
                  </a:lnTo>
                  <a:lnTo>
                    <a:pt x="336" y="57"/>
                  </a:lnTo>
                  <a:lnTo>
                    <a:pt x="336" y="62"/>
                  </a:lnTo>
                  <a:lnTo>
                    <a:pt x="334" y="67"/>
                  </a:lnTo>
                  <a:lnTo>
                    <a:pt x="331" y="72"/>
                  </a:lnTo>
                  <a:lnTo>
                    <a:pt x="327" y="77"/>
                  </a:lnTo>
                  <a:lnTo>
                    <a:pt x="321" y="82"/>
                  </a:lnTo>
                  <a:lnTo>
                    <a:pt x="314" y="86"/>
                  </a:lnTo>
                  <a:lnTo>
                    <a:pt x="304" y="90"/>
                  </a:lnTo>
                  <a:lnTo>
                    <a:pt x="295" y="94"/>
                  </a:lnTo>
                  <a:lnTo>
                    <a:pt x="283" y="98"/>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82" name="Freeform 261"/>
            <p:cNvSpPr/>
            <p:nvPr/>
          </p:nvSpPr>
          <p:spPr bwMode="auto">
            <a:xfrm>
              <a:off x="3111" y="1838"/>
              <a:ext cx="13" cy="3"/>
            </a:xfrm>
            <a:custGeom>
              <a:avLst/>
              <a:gdLst/>
              <a:ahLst/>
              <a:cxnLst>
                <a:cxn ang="0">
                  <a:pos x="66" y="8"/>
                </a:cxn>
                <a:cxn ang="0">
                  <a:pos x="41" y="15"/>
                </a:cxn>
                <a:cxn ang="0">
                  <a:pos x="22" y="23"/>
                </a:cxn>
                <a:cxn ang="0">
                  <a:pos x="9" y="32"/>
                </a:cxn>
                <a:cxn ang="0">
                  <a:pos x="2" y="42"/>
                </a:cxn>
                <a:cxn ang="0">
                  <a:pos x="0" y="52"/>
                </a:cxn>
                <a:cxn ang="0">
                  <a:pos x="5" y="63"/>
                </a:cxn>
                <a:cxn ang="0">
                  <a:pos x="16" y="73"/>
                </a:cxn>
                <a:cxn ang="0">
                  <a:pos x="34" y="83"/>
                </a:cxn>
                <a:cxn ang="0">
                  <a:pos x="57" y="91"/>
                </a:cxn>
                <a:cxn ang="0">
                  <a:pos x="83" y="99"/>
                </a:cxn>
                <a:cxn ang="0">
                  <a:pos x="112" y="104"/>
                </a:cxn>
                <a:cxn ang="0">
                  <a:pos x="144" y="108"/>
                </a:cxn>
                <a:cxn ang="0">
                  <a:pos x="177" y="109"/>
                </a:cxn>
                <a:cxn ang="0">
                  <a:pos x="209" y="108"/>
                </a:cxn>
                <a:cxn ang="0">
                  <a:pos x="241" y="106"/>
                </a:cxn>
                <a:cxn ang="0">
                  <a:pos x="270" y="101"/>
                </a:cxn>
                <a:cxn ang="0">
                  <a:pos x="295" y="93"/>
                </a:cxn>
                <a:cxn ang="0">
                  <a:pos x="314" y="85"/>
                </a:cxn>
                <a:cxn ang="0">
                  <a:pos x="328" y="76"/>
                </a:cxn>
                <a:cxn ang="0">
                  <a:pos x="335" y="66"/>
                </a:cxn>
                <a:cxn ang="0">
                  <a:pos x="337" y="56"/>
                </a:cxn>
                <a:cxn ang="0">
                  <a:pos x="332" y="45"/>
                </a:cxn>
                <a:cxn ang="0">
                  <a:pos x="320" y="35"/>
                </a:cxn>
                <a:cxn ang="0">
                  <a:pos x="303" y="25"/>
                </a:cxn>
                <a:cxn ang="0">
                  <a:pos x="280" y="16"/>
                </a:cxn>
                <a:cxn ang="0">
                  <a:pos x="254" y="9"/>
                </a:cxn>
                <a:cxn ang="0">
                  <a:pos x="223" y="4"/>
                </a:cxn>
                <a:cxn ang="0">
                  <a:pos x="192" y="1"/>
                </a:cxn>
                <a:cxn ang="0">
                  <a:pos x="160" y="0"/>
                </a:cxn>
                <a:cxn ang="0">
                  <a:pos x="127" y="1"/>
                </a:cxn>
                <a:cxn ang="0">
                  <a:pos x="95" y="3"/>
                </a:cxn>
              </a:cxnLst>
              <a:rect l="0" t="0" r="r" b="b"/>
              <a:pathLst>
                <a:path w="337" h="109">
                  <a:moveTo>
                    <a:pt x="81" y="6"/>
                  </a:moveTo>
                  <a:lnTo>
                    <a:pt x="66" y="8"/>
                  </a:lnTo>
                  <a:lnTo>
                    <a:pt x="53" y="11"/>
                  </a:lnTo>
                  <a:lnTo>
                    <a:pt x="41" y="15"/>
                  </a:lnTo>
                  <a:lnTo>
                    <a:pt x="32" y="19"/>
                  </a:lnTo>
                  <a:lnTo>
                    <a:pt x="22" y="23"/>
                  </a:lnTo>
                  <a:lnTo>
                    <a:pt x="15" y="27"/>
                  </a:lnTo>
                  <a:lnTo>
                    <a:pt x="9" y="32"/>
                  </a:lnTo>
                  <a:lnTo>
                    <a:pt x="5" y="37"/>
                  </a:lnTo>
                  <a:lnTo>
                    <a:pt x="2" y="42"/>
                  </a:lnTo>
                  <a:lnTo>
                    <a:pt x="0" y="47"/>
                  </a:lnTo>
                  <a:lnTo>
                    <a:pt x="0" y="52"/>
                  </a:lnTo>
                  <a:lnTo>
                    <a:pt x="2" y="58"/>
                  </a:lnTo>
                  <a:lnTo>
                    <a:pt x="5" y="63"/>
                  </a:lnTo>
                  <a:lnTo>
                    <a:pt x="9" y="68"/>
                  </a:lnTo>
                  <a:lnTo>
                    <a:pt x="16" y="73"/>
                  </a:lnTo>
                  <a:lnTo>
                    <a:pt x="25" y="79"/>
                  </a:lnTo>
                  <a:lnTo>
                    <a:pt x="34" y="83"/>
                  </a:lnTo>
                  <a:lnTo>
                    <a:pt x="44" y="88"/>
                  </a:lnTo>
                  <a:lnTo>
                    <a:pt x="57" y="91"/>
                  </a:lnTo>
                  <a:lnTo>
                    <a:pt x="69" y="95"/>
                  </a:lnTo>
                  <a:lnTo>
                    <a:pt x="83" y="99"/>
                  </a:lnTo>
                  <a:lnTo>
                    <a:pt x="97" y="102"/>
                  </a:lnTo>
                  <a:lnTo>
                    <a:pt x="112" y="104"/>
                  </a:lnTo>
                  <a:lnTo>
                    <a:pt x="128" y="106"/>
                  </a:lnTo>
                  <a:lnTo>
                    <a:pt x="144" y="108"/>
                  </a:lnTo>
                  <a:lnTo>
                    <a:pt x="160" y="108"/>
                  </a:lnTo>
                  <a:lnTo>
                    <a:pt x="177" y="109"/>
                  </a:lnTo>
                  <a:lnTo>
                    <a:pt x="193" y="109"/>
                  </a:lnTo>
                  <a:lnTo>
                    <a:pt x="209" y="108"/>
                  </a:lnTo>
                  <a:lnTo>
                    <a:pt x="225" y="107"/>
                  </a:lnTo>
                  <a:lnTo>
                    <a:pt x="241" y="106"/>
                  </a:lnTo>
                  <a:lnTo>
                    <a:pt x="257" y="104"/>
                  </a:lnTo>
                  <a:lnTo>
                    <a:pt x="270" y="101"/>
                  </a:lnTo>
                  <a:lnTo>
                    <a:pt x="284" y="96"/>
                  </a:lnTo>
                  <a:lnTo>
                    <a:pt x="295" y="93"/>
                  </a:lnTo>
                  <a:lnTo>
                    <a:pt x="305" y="89"/>
                  </a:lnTo>
                  <a:lnTo>
                    <a:pt x="314" y="85"/>
                  </a:lnTo>
                  <a:lnTo>
                    <a:pt x="321" y="80"/>
                  </a:lnTo>
                  <a:lnTo>
                    <a:pt x="328" y="76"/>
                  </a:lnTo>
                  <a:lnTo>
                    <a:pt x="332" y="71"/>
                  </a:lnTo>
                  <a:lnTo>
                    <a:pt x="335" y="66"/>
                  </a:lnTo>
                  <a:lnTo>
                    <a:pt x="337" y="61"/>
                  </a:lnTo>
                  <a:lnTo>
                    <a:pt x="337" y="56"/>
                  </a:lnTo>
                  <a:lnTo>
                    <a:pt x="335" y="50"/>
                  </a:lnTo>
                  <a:lnTo>
                    <a:pt x="332" y="45"/>
                  </a:lnTo>
                  <a:lnTo>
                    <a:pt x="328" y="40"/>
                  </a:lnTo>
                  <a:lnTo>
                    <a:pt x="320" y="35"/>
                  </a:lnTo>
                  <a:lnTo>
                    <a:pt x="313" y="30"/>
                  </a:lnTo>
                  <a:lnTo>
                    <a:pt x="303" y="25"/>
                  </a:lnTo>
                  <a:lnTo>
                    <a:pt x="292" y="20"/>
                  </a:lnTo>
                  <a:lnTo>
                    <a:pt x="280" y="16"/>
                  </a:lnTo>
                  <a:lnTo>
                    <a:pt x="267" y="13"/>
                  </a:lnTo>
                  <a:lnTo>
                    <a:pt x="254" y="9"/>
                  </a:lnTo>
                  <a:lnTo>
                    <a:pt x="239" y="7"/>
                  </a:lnTo>
                  <a:lnTo>
                    <a:pt x="223" y="4"/>
                  </a:lnTo>
                  <a:lnTo>
                    <a:pt x="208" y="3"/>
                  </a:lnTo>
                  <a:lnTo>
                    <a:pt x="192" y="1"/>
                  </a:lnTo>
                  <a:lnTo>
                    <a:pt x="176" y="0"/>
                  </a:lnTo>
                  <a:lnTo>
                    <a:pt x="160" y="0"/>
                  </a:lnTo>
                  <a:lnTo>
                    <a:pt x="143" y="0"/>
                  </a:lnTo>
                  <a:lnTo>
                    <a:pt x="127" y="1"/>
                  </a:lnTo>
                  <a:lnTo>
                    <a:pt x="111" y="2"/>
                  </a:lnTo>
                  <a:lnTo>
                    <a:pt x="95"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83" name="Freeform 262"/>
            <p:cNvSpPr/>
            <p:nvPr/>
          </p:nvSpPr>
          <p:spPr bwMode="auto">
            <a:xfrm>
              <a:off x="3084" y="1806"/>
              <a:ext cx="16" cy="5"/>
            </a:xfrm>
            <a:custGeom>
              <a:avLst/>
              <a:gdLst/>
              <a:ahLst/>
              <a:cxnLst>
                <a:cxn ang="0">
                  <a:pos x="67" y="8"/>
                </a:cxn>
                <a:cxn ang="0">
                  <a:pos x="42" y="15"/>
                </a:cxn>
                <a:cxn ang="0">
                  <a:pos x="23" y="23"/>
                </a:cxn>
                <a:cxn ang="0">
                  <a:pos x="9" y="32"/>
                </a:cxn>
                <a:cxn ang="0">
                  <a:pos x="2" y="42"/>
                </a:cxn>
                <a:cxn ang="0">
                  <a:pos x="0" y="53"/>
                </a:cxn>
                <a:cxn ang="0">
                  <a:pos x="5" y="63"/>
                </a:cxn>
                <a:cxn ang="0">
                  <a:pos x="17" y="74"/>
                </a:cxn>
                <a:cxn ang="0">
                  <a:pos x="34" y="84"/>
                </a:cxn>
                <a:cxn ang="0">
                  <a:pos x="57" y="93"/>
                </a:cxn>
                <a:cxn ang="0">
                  <a:pos x="84" y="100"/>
                </a:cxn>
                <a:cxn ang="0">
                  <a:pos x="113" y="105"/>
                </a:cxn>
                <a:cxn ang="0">
                  <a:pos x="145" y="108"/>
                </a:cxn>
                <a:cxn ang="0">
                  <a:pos x="177" y="110"/>
                </a:cxn>
                <a:cxn ang="0">
                  <a:pos x="209" y="109"/>
                </a:cxn>
                <a:cxn ang="0">
                  <a:pos x="241" y="106"/>
                </a:cxn>
                <a:cxn ang="0">
                  <a:pos x="270" y="101"/>
                </a:cxn>
                <a:cxn ang="0">
                  <a:pos x="295" y="94"/>
                </a:cxn>
                <a:cxn ang="0">
                  <a:pos x="313" y="86"/>
                </a:cxn>
                <a:cxn ang="0">
                  <a:pos x="327" y="77"/>
                </a:cxn>
                <a:cxn ang="0">
                  <a:pos x="335" y="67"/>
                </a:cxn>
                <a:cxn ang="0">
                  <a:pos x="336" y="56"/>
                </a:cxn>
                <a:cxn ang="0">
                  <a:pos x="331" y="45"/>
                </a:cxn>
                <a:cxn ang="0">
                  <a:pos x="320" y="35"/>
                </a:cxn>
                <a:cxn ang="0">
                  <a:pos x="302" y="25"/>
                </a:cxn>
                <a:cxn ang="0">
                  <a:pos x="280" y="17"/>
                </a:cxn>
                <a:cxn ang="0">
                  <a:pos x="253" y="10"/>
                </a:cxn>
                <a:cxn ang="0">
                  <a:pos x="224" y="5"/>
                </a:cxn>
                <a:cxn ang="0">
                  <a:pos x="193" y="1"/>
                </a:cxn>
                <a:cxn ang="0">
                  <a:pos x="160" y="0"/>
                </a:cxn>
                <a:cxn ang="0">
                  <a:pos x="128" y="1"/>
                </a:cxn>
                <a:cxn ang="0">
                  <a:pos x="96" y="3"/>
                </a:cxn>
              </a:cxnLst>
              <a:rect l="0" t="0" r="r" b="b"/>
              <a:pathLst>
                <a:path w="336" h="110">
                  <a:moveTo>
                    <a:pt x="81" y="6"/>
                  </a:moveTo>
                  <a:lnTo>
                    <a:pt x="67" y="8"/>
                  </a:lnTo>
                  <a:lnTo>
                    <a:pt x="53" y="12"/>
                  </a:lnTo>
                  <a:lnTo>
                    <a:pt x="42" y="15"/>
                  </a:lnTo>
                  <a:lnTo>
                    <a:pt x="32" y="19"/>
                  </a:lnTo>
                  <a:lnTo>
                    <a:pt x="23" y="23"/>
                  </a:lnTo>
                  <a:lnTo>
                    <a:pt x="16" y="28"/>
                  </a:lnTo>
                  <a:lnTo>
                    <a:pt x="9" y="32"/>
                  </a:lnTo>
                  <a:lnTo>
                    <a:pt x="5" y="37"/>
                  </a:lnTo>
                  <a:lnTo>
                    <a:pt x="2" y="42"/>
                  </a:lnTo>
                  <a:lnTo>
                    <a:pt x="0" y="47"/>
                  </a:lnTo>
                  <a:lnTo>
                    <a:pt x="0" y="53"/>
                  </a:lnTo>
                  <a:lnTo>
                    <a:pt x="2" y="58"/>
                  </a:lnTo>
                  <a:lnTo>
                    <a:pt x="5" y="63"/>
                  </a:lnTo>
                  <a:lnTo>
                    <a:pt x="9" y="69"/>
                  </a:lnTo>
                  <a:lnTo>
                    <a:pt x="17" y="74"/>
                  </a:lnTo>
                  <a:lnTo>
                    <a:pt x="25" y="80"/>
                  </a:lnTo>
                  <a:lnTo>
                    <a:pt x="34" y="84"/>
                  </a:lnTo>
                  <a:lnTo>
                    <a:pt x="45" y="89"/>
                  </a:lnTo>
                  <a:lnTo>
                    <a:pt x="57" y="93"/>
                  </a:lnTo>
                  <a:lnTo>
                    <a:pt x="70" y="97"/>
                  </a:lnTo>
                  <a:lnTo>
                    <a:pt x="84" y="100"/>
                  </a:lnTo>
                  <a:lnTo>
                    <a:pt x="98" y="103"/>
                  </a:lnTo>
                  <a:lnTo>
                    <a:pt x="113" y="105"/>
                  </a:lnTo>
                  <a:lnTo>
                    <a:pt x="129" y="107"/>
                  </a:lnTo>
                  <a:lnTo>
                    <a:pt x="145" y="108"/>
                  </a:lnTo>
                  <a:lnTo>
                    <a:pt x="160" y="109"/>
                  </a:lnTo>
                  <a:lnTo>
                    <a:pt x="177" y="110"/>
                  </a:lnTo>
                  <a:lnTo>
                    <a:pt x="193" y="109"/>
                  </a:lnTo>
                  <a:lnTo>
                    <a:pt x="209" y="109"/>
                  </a:lnTo>
                  <a:lnTo>
                    <a:pt x="225" y="108"/>
                  </a:lnTo>
                  <a:lnTo>
                    <a:pt x="241" y="106"/>
                  </a:lnTo>
                  <a:lnTo>
                    <a:pt x="256" y="104"/>
                  </a:lnTo>
                  <a:lnTo>
                    <a:pt x="270" y="101"/>
                  </a:lnTo>
                  <a:lnTo>
                    <a:pt x="283" y="98"/>
                  </a:lnTo>
                  <a:lnTo>
                    <a:pt x="295" y="94"/>
                  </a:lnTo>
                  <a:lnTo>
                    <a:pt x="305" y="90"/>
                  </a:lnTo>
                  <a:lnTo>
                    <a:pt x="313" y="86"/>
                  </a:lnTo>
                  <a:lnTo>
                    <a:pt x="321" y="81"/>
                  </a:lnTo>
                  <a:lnTo>
                    <a:pt x="327" y="77"/>
                  </a:lnTo>
                  <a:lnTo>
                    <a:pt x="332" y="72"/>
                  </a:lnTo>
                  <a:lnTo>
                    <a:pt x="335" y="67"/>
                  </a:lnTo>
                  <a:lnTo>
                    <a:pt x="336" y="61"/>
                  </a:lnTo>
                  <a:lnTo>
                    <a:pt x="336" y="56"/>
                  </a:lnTo>
                  <a:lnTo>
                    <a:pt x="335" y="51"/>
                  </a:lnTo>
                  <a:lnTo>
                    <a:pt x="331" y="45"/>
                  </a:lnTo>
                  <a:lnTo>
                    <a:pt x="327" y="40"/>
                  </a:lnTo>
                  <a:lnTo>
                    <a:pt x="320" y="35"/>
                  </a:lnTo>
                  <a:lnTo>
                    <a:pt x="312" y="30"/>
                  </a:lnTo>
                  <a:lnTo>
                    <a:pt x="302" y="25"/>
                  </a:lnTo>
                  <a:lnTo>
                    <a:pt x="292" y="20"/>
                  </a:lnTo>
                  <a:lnTo>
                    <a:pt x="280" y="17"/>
                  </a:lnTo>
                  <a:lnTo>
                    <a:pt x="267" y="13"/>
                  </a:lnTo>
                  <a:lnTo>
                    <a:pt x="253" y="10"/>
                  </a:lnTo>
                  <a:lnTo>
                    <a:pt x="238" y="7"/>
                  </a:lnTo>
                  <a:lnTo>
                    <a:pt x="224" y="5"/>
                  </a:lnTo>
                  <a:lnTo>
                    <a:pt x="208" y="3"/>
                  </a:lnTo>
                  <a:lnTo>
                    <a:pt x="193" y="1"/>
                  </a:lnTo>
                  <a:lnTo>
                    <a:pt x="176" y="1"/>
                  </a:lnTo>
                  <a:lnTo>
                    <a:pt x="160" y="0"/>
                  </a:lnTo>
                  <a:lnTo>
                    <a:pt x="144" y="0"/>
                  </a:lnTo>
                  <a:lnTo>
                    <a:pt x="128"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84" name="Freeform 263"/>
            <p:cNvSpPr/>
            <p:nvPr/>
          </p:nvSpPr>
          <p:spPr bwMode="auto">
            <a:xfrm>
              <a:off x="3093" y="1811"/>
              <a:ext cx="13" cy="5"/>
            </a:xfrm>
            <a:custGeom>
              <a:avLst/>
              <a:gdLst/>
              <a:ahLst/>
              <a:cxnLst>
                <a:cxn ang="0">
                  <a:pos x="241" y="106"/>
                </a:cxn>
                <a:cxn ang="0">
                  <a:pos x="210" y="108"/>
                </a:cxn>
                <a:cxn ang="0">
                  <a:pos x="178" y="109"/>
                </a:cxn>
                <a:cxn ang="0">
                  <a:pos x="145" y="107"/>
                </a:cxn>
                <a:cxn ang="0">
                  <a:pos x="113" y="104"/>
                </a:cxn>
                <a:cxn ang="0">
                  <a:pos x="84" y="99"/>
                </a:cxn>
                <a:cxn ang="0">
                  <a:pos x="58" y="92"/>
                </a:cxn>
                <a:cxn ang="0">
                  <a:pos x="35" y="83"/>
                </a:cxn>
                <a:cxn ang="0">
                  <a:pos x="17" y="74"/>
                </a:cxn>
                <a:cxn ang="0">
                  <a:pos x="5" y="63"/>
                </a:cxn>
                <a:cxn ang="0">
                  <a:pos x="0" y="53"/>
                </a:cxn>
                <a:cxn ang="0">
                  <a:pos x="2" y="43"/>
                </a:cxn>
                <a:cxn ang="0">
                  <a:pos x="9" y="33"/>
                </a:cxn>
                <a:cxn ang="0">
                  <a:pos x="22" y="24"/>
                </a:cxn>
                <a:cxn ang="0">
                  <a:pos x="42" y="16"/>
                </a:cxn>
                <a:cxn ang="0">
                  <a:pos x="67" y="9"/>
                </a:cxn>
                <a:cxn ang="0">
                  <a:pos x="96" y="4"/>
                </a:cxn>
                <a:cxn ang="0">
                  <a:pos x="129" y="1"/>
                </a:cxn>
                <a:cxn ang="0">
                  <a:pos x="161" y="0"/>
                </a:cxn>
                <a:cxn ang="0">
                  <a:pos x="193" y="2"/>
                </a:cxn>
                <a:cxn ang="0">
                  <a:pos x="224" y="5"/>
                </a:cxn>
                <a:cxn ang="0">
                  <a:pos x="254" y="10"/>
                </a:cxn>
                <a:cxn ang="0">
                  <a:pos x="281" y="17"/>
                </a:cxn>
                <a:cxn ang="0">
                  <a:pos x="302" y="26"/>
                </a:cxn>
                <a:cxn ang="0">
                  <a:pos x="320" y="36"/>
                </a:cxn>
                <a:cxn ang="0">
                  <a:pos x="332" y="46"/>
                </a:cxn>
                <a:cxn ang="0">
                  <a:pos x="337" y="57"/>
                </a:cxn>
                <a:cxn ang="0">
                  <a:pos x="336" y="67"/>
                </a:cxn>
                <a:cxn ang="0">
                  <a:pos x="327" y="77"/>
                </a:cxn>
                <a:cxn ang="0">
                  <a:pos x="314" y="86"/>
                </a:cxn>
                <a:cxn ang="0">
                  <a:pos x="295" y="94"/>
                </a:cxn>
                <a:cxn ang="0">
                  <a:pos x="270" y="101"/>
                </a:cxn>
              </a:cxnLst>
              <a:rect l="0" t="0" r="r" b="b"/>
              <a:pathLst>
                <a:path w="337" h="109">
                  <a:moveTo>
                    <a:pt x="257" y="104"/>
                  </a:moveTo>
                  <a:lnTo>
                    <a:pt x="241" y="106"/>
                  </a:lnTo>
                  <a:lnTo>
                    <a:pt x="225" y="107"/>
                  </a:lnTo>
                  <a:lnTo>
                    <a:pt x="210" y="108"/>
                  </a:lnTo>
                  <a:lnTo>
                    <a:pt x="193" y="109"/>
                  </a:lnTo>
                  <a:lnTo>
                    <a:pt x="178" y="109"/>
                  </a:lnTo>
                  <a:lnTo>
                    <a:pt x="161" y="108"/>
                  </a:lnTo>
                  <a:lnTo>
                    <a:pt x="145" y="107"/>
                  </a:lnTo>
                  <a:lnTo>
                    <a:pt x="129" y="106"/>
                  </a:lnTo>
                  <a:lnTo>
                    <a:pt x="113" y="104"/>
                  </a:lnTo>
                  <a:lnTo>
                    <a:pt x="98" y="102"/>
                  </a:lnTo>
                  <a:lnTo>
                    <a:pt x="84" y="99"/>
                  </a:lnTo>
                  <a:lnTo>
                    <a:pt x="70" y="96"/>
                  </a:lnTo>
                  <a:lnTo>
                    <a:pt x="58" y="92"/>
                  </a:lnTo>
                  <a:lnTo>
                    <a:pt x="45" y="88"/>
                  </a:lnTo>
                  <a:lnTo>
                    <a:pt x="35" y="83"/>
                  </a:lnTo>
                  <a:lnTo>
                    <a:pt x="25" y="79"/>
                  </a:lnTo>
                  <a:lnTo>
                    <a:pt x="17" y="74"/>
                  </a:lnTo>
                  <a:lnTo>
                    <a:pt x="10" y="68"/>
                  </a:lnTo>
                  <a:lnTo>
                    <a:pt x="5" y="63"/>
                  </a:lnTo>
                  <a:lnTo>
                    <a:pt x="2" y="58"/>
                  </a:lnTo>
                  <a:lnTo>
                    <a:pt x="0" y="53"/>
                  </a:lnTo>
                  <a:lnTo>
                    <a:pt x="0" y="48"/>
                  </a:lnTo>
                  <a:lnTo>
                    <a:pt x="2" y="43"/>
                  </a:lnTo>
                  <a:lnTo>
                    <a:pt x="5" y="38"/>
                  </a:lnTo>
                  <a:lnTo>
                    <a:pt x="9" y="33"/>
                  </a:lnTo>
                  <a:lnTo>
                    <a:pt x="15" y="28"/>
                  </a:lnTo>
                  <a:lnTo>
                    <a:pt x="22" y="24"/>
                  </a:lnTo>
                  <a:lnTo>
                    <a:pt x="32" y="20"/>
                  </a:lnTo>
                  <a:lnTo>
                    <a:pt x="42" y="16"/>
                  </a:lnTo>
                  <a:lnTo>
                    <a:pt x="54" y="12"/>
                  </a:lnTo>
                  <a:lnTo>
                    <a:pt x="67" y="9"/>
                  </a:lnTo>
                  <a:lnTo>
                    <a:pt x="82" y="7"/>
                  </a:lnTo>
                  <a:lnTo>
                    <a:pt x="96" y="4"/>
                  </a:lnTo>
                  <a:lnTo>
                    <a:pt x="112" y="2"/>
                  </a:lnTo>
                  <a:lnTo>
                    <a:pt x="129" y="1"/>
                  </a:lnTo>
                  <a:lnTo>
                    <a:pt x="144" y="1"/>
                  </a:lnTo>
                  <a:lnTo>
                    <a:pt x="161" y="0"/>
                  </a:lnTo>
                  <a:lnTo>
                    <a:pt x="176" y="1"/>
                  </a:lnTo>
                  <a:lnTo>
                    <a:pt x="193" y="2"/>
                  </a:lnTo>
                  <a:lnTo>
                    <a:pt x="209" y="3"/>
                  </a:lnTo>
                  <a:lnTo>
                    <a:pt x="224" y="5"/>
                  </a:lnTo>
                  <a:lnTo>
                    <a:pt x="239" y="7"/>
                  </a:lnTo>
                  <a:lnTo>
                    <a:pt x="254" y="10"/>
                  </a:lnTo>
                  <a:lnTo>
                    <a:pt x="267" y="13"/>
                  </a:lnTo>
                  <a:lnTo>
                    <a:pt x="281" y="17"/>
                  </a:lnTo>
                  <a:lnTo>
                    <a:pt x="292" y="21"/>
                  </a:lnTo>
                  <a:lnTo>
                    <a:pt x="302" y="26"/>
                  </a:lnTo>
                  <a:lnTo>
                    <a:pt x="313" y="31"/>
                  </a:lnTo>
                  <a:lnTo>
                    <a:pt x="320" y="36"/>
                  </a:lnTo>
                  <a:lnTo>
                    <a:pt x="327" y="41"/>
                  </a:lnTo>
                  <a:lnTo>
                    <a:pt x="332" y="46"/>
                  </a:lnTo>
                  <a:lnTo>
                    <a:pt x="336" y="51"/>
                  </a:lnTo>
                  <a:lnTo>
                    <a:pt x="337" y="57"/>
                  </a:lnTo>
                  <a:lnTo>
                    <a:pt x="337" y="62"/>
                  </a:lnTo>
                  <a:lnTo>
                    <a:pt x="336" y="67"/>
                  </a:lnTo>
                  <a:lnTo>
                    <a:pt x="333" y="72"/>
                  </a:lnTo>
                  <a:lnTo>
                    <a:pt x="327" y="77"/>
                  </a:lnTo>
                  <a:lnTo>
                    <a:pt x="321" y="81"/>
                  </a:lnTo>
                  <a:lnTo>
                    <a:pt x="314" y="86"/>
                  </a:lnTo>
                  <a:lnTo>
                    <a:pt x="306" y="90"/>
                  </a:lnTo>
                  <a:lnTo>
                    <a:pt x="295" y="94"/>
                  </a:lnTo>
                  <a:lnTo>
                    <a:pt x="284" y="97"/>
                  </a:lnTo>
                  <a:lnTo>
                    <a:pt x="270"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85" name="Freeform 264"/>
            <p:cNvSpPr/>
            <p:nvPr/>
          </p:nvSpPr>
          <p:spPr bwMode="auto">
            <a:xfrm>
              <a:off x="3103" y="1818"/>
              <a:ext cx="15" cy="3"/>
            </a:xfrm>
            <a:custGeom>
              <a:avLst/>
              <a:gdLst/>
              <a:ahLst/>
              <a:cxnLst>
                <a:cxn ang="0">
                  <a:pos x="239" y="106"/>
                </a:cxn>
                <a:cxn ang="0">
                  <a:pos x="208" y="108"/>
                </a:cxn>
                <a:cxn ang="0">
                  <a:pos x="176" y="109"/>
                </a:cxn>
                <a:cxn ang="0">
                  <a:pos x="144" y="108"/>
                </a:cxn>
                <a:cxn ang="0">
                  <a:pos x="112" y="104"/>
                </a:cxn>
                <a:cxn ang="0">
                  <a:pos x="83" y="99"/>
                </a:cxn>
                <a:cxn ang="0">
                  <a:pos x="56" y="92"/>
                </a:cxn>
                <a:cxn ang="0">
                  <a:pos x="34" y="84"/>
                </a:cxn>
                <a:cxn ang="0">
                  <a:pos x="17" y="74"/>
                </a:cxn>
                <a:cxn ang="0">
                  <a:pos x="5" y="64"/>
                </a:cxn>
                <a:cxn ang="0">
                  <a:pos x="0" y="53"/>
                </a:cxn>
                <a:cxn ang="0">
                  <a:pos x="1" y="43"/>
                </a:cxn>
                <a:cxn ang="0">
                  <a:pos x="9" y="32"/>
                </a:cxn>
                <a:cxn ang="0">
                  <a:pos x="23" y="23"/>
                </a:cxn>
                <a:cxn ang="0">
                  <a:pos x="42" y="15"/>
                </a:cxn>
                <a:cxn ang="0">
                  <a:pos x="67" y="8"/>
                </a:cxn>
                <a:cxn ang="0">
                  <a:pos x="96" y="3"/>
                </a:cxn>
                <a:cxn ang="0">
                  <a:pos x="127" y="1"/>
                </a:cxn>
                <a:cxn ang="0">
                  <a:pos x="159" y="0"/>
                </a:cxn>
                <a:cxn ang="0">
                  <a:pos x="192" y="1"/>
                </a:cxn>
                <a:cxn ang="0">
                  <a:pos x="223" y="4"/>
                </a:cxn>
                <a:cxn ang="0">
                  <a:pos x="252" y="9"/>
                </a:cxn>
                <a:cxn ang="0">
                  <a:pos x="279" y="16"/>
                </a:cxn>
                <a:cxn ang="0">
                  <a:pos x="301" y="25"/>
                </a:cxn>
                <a:cxn ang="0">
                  <a:pos x="319" y="36"/>
                </a:cxn>
                <a:cxn ang="0">
                  <a:pos x="331" y="46"/>
                </a:cxn>
                <a:cxn ang="0">
                  <a:pos x="335" y="57"/>
                </a:cxn>
                <a:cxn ang="0">
                  <a:pos x="334" y="67"/>
                </a:cxn>
                <a:cxn ang="0">
                  <a:pos x="327" y="77"/>
                </a:cxn>
                <a:cxn ang="0">
                  <a:pos x="313" y="86"/>
                </a:cxn>
                <a:cxn ang="0">
                  <a:pos x="294" y="94"/>
                </a:cxn>
                <a:cxn ang="0">
                  <a:pos x="269" y="101"/>
                </a:cxn>
              </a:cxnLst>
              <a:rect l="0" t="0" r="r" b="b"/>
              <a:pathLst>
                <a:path w="335" h="109">
                  <a:moveTo>
                    <a:pt x="255" y="104"/>
                  </a:moveTo>
                  <a:lnTo>
                    <a:pt x="239" y="106"/>
                  </a:lnTo>
                  <a:lnTo>
                    <a:pt x="224" y="107"/>
                  </a:lnTo>
                  <a:lnTo>
                    <a:pt x="208" y="108"/>
                  </a:lnTo>
                  <a:lnTo>
                    <a:pt x="192" y="109"/>
                  </a:lnTo>
                  <a:lnTo>
                    <a:pt x="176" y="109"/>
                  </a:lnTo>
                  <a:lnTo>
                    <a:pt x="159" y="108"/>
                  </a:lnTo>
                  <a:lnTo>
                    <a:pt x="144" y="108"/>
                  </a:lnTo>
                  <a:lnTo>
                    <a:pt x="128" y="106"/>
                  </a:lnTo>
                  <a:lnTo>
                    <a:pt x="112" y="104"/>
                  </a:lnTo>
                  <a:lnTo>
                    <a:pt x="98" y="102"/>
                  </a:lnTo>
                  <a:lnTo>
                    <a:pt x="83" y="99"/>
                  </a:lnTo>
                  <a:lnTo>
                    <a:pt x="70" y="96"/>
                  </a:lnTo>
                  <a:lnTo>
                    <a:pt x="56" y="92"/>
                  </a:lnTo>
                  <a:lnTo>
                    <a:pt x="45" y="89"/>
                  </a:lnTo>
                  <a:lnTo>
                    <a:pt x="34" y="84"/>
                  </a:lnTo>
                  <a:lnTo>
                    <a:pt x="25" y="80"/>
                  </a:lnTo>
                  <a:lnTo>
                    <a:pt x="17" y="74"/>
                  </a:lnTo>
                  <a:lnTo>
                    <a:pt x="9" y="69"/>
                  </a:lnTo>
                  <a:lnTo>
                    <a:pt x="5" y="64"/>
                  </a:lnTo>
                  <a:lnTo>
                    <a:pt x="1" y="59"/>
                  </a:lnTo>
                  <a:lnTo>
                    <a:pt x="0" y="53"/>
                  </a:lnTo>
                  <a:lnTo>
                    <a:pt x="0" y="48"/>
                  </a:lnTo>
                  <a:lnTo>
                    <a:pt x="1" y="43"/>
                  </a:lnTo>
                  <a:lnTo>
                    <a:pt x="4" y="38"/>
                  </a:lnTo>
                  <a:lnTo>
                    <a:pt x="9" y="32"/>
                  </a:lnTo>
                  <a:lnTo>
                    <a:pt x="16" y="27"/>
                  </a:lnTo>
                  <a:lnTo>
                    <a:pt x="23" y="23"/>
                  </a:lnTo>
                  <a:lnTo>
                    <a:pt x="31" y="19"/>
                  </a:lnTo>
                  <a:lnTo>
                    <a:pt x="42" y="15"/>
                  </a:lnTo>
                  <a:lnTo>
                    <a:pt x="53" y="11"/>
                  </a:lnTo>
                  <a:lnTo>
                    <a:pt x="67" y="8"/>
                  </a:lnTo>
                  <a:lnTo>
                    <a:pt x="81" y="6"/>
                  </a:lnTo>
                  <a:lnTo>
                    <a:pt x="96" y="3"/>
                  </a:lnTo>
                  <a:lnTo>
                    <a:pt x="111" y="2"/>
                  </a:lnTo>
                  <a:lnTo>
                    <a:pt x="127" y="1"/>
                  </a:lnTo>
                  <a:lnTo>
                    <a:pt x="144" y="0"/>
                  </a:lnTo>
                  <a:lnTo>
                    <a:pt x="159" y="0"/>
                  </a:lnTo>
                  <a:lnTo>
                    <a:pt x="176" y="0"/>
                  </a:lnTo>
                  <a:lnTo>
                    <a:pt x="192" y="1"/>
                  </a:lnTo>
                  <a:lnTo>
                    <a:pt x="207" y="3"/>
                  </a:lnTo>
                  <a:lnTo>
                    <a:pt x="223" y="4"/>
                  </a:lnTo>
                  <a:lnTo>
                    <a:pt x="237" y="7"/>
                  </a:lnTo>
                  <a:lnTo>
                    <a:pt x="252" y="9"/>
                  </a:lnTo>
                  <a:lnTo>
                    <a:pt x="266" y="13"/>
                  </a:lnTo>
                  <a:lnTo>
                    <a:pt x="279" y="16"/>
                  </a:lnTo>
                  <a:lnTo>
                    <a:pt x="290" y="20"/>
                  </a:lnTo>
                  <a:lnTo>
                    <a:pt x="301" y="25"/>
                  </a:lnTo>
                  <a:lnTo>
                    <a:pt x="311" y="30"/>
                  </a:lnTo>
                  <a:lnTo>
                    <a:pt x="319" y="36"/>
                  </a:lnTo>
                  <a:lnTo>
                    <a:pt x="326" y="41"/>
                  </a:lnTo>
                  <a:lnTo>
                    <a:pt x="331" y="46"/>
                  </a:lnTo>
                  <a:lnTo>
                    <a:pt x="334" y="51"/>
                  </a:lnTo>
                  <a:lnTo>
                    <a:pt x="335" y="57"/>
                  </a:lnTo>
                  <a:lnTo>
                    <a:pt x="335" y="62"/>
                  </a:lnTo>
                  <a:lnTo>
                    <a:pt x="334" y="67"/>
                  </a:lnTo>
                  <a:lnTo>
                    <a:pt x="331" y="72"/>
                  </a:lnTo>
                  <a:lnTo>
                    <a:pt x="327" y="77"/>
                  </a:lnTo>
                  <a:lnTo>
                    <a:pt x="321" y="81"/>
                  </a:lnTo>
                  <a:lnTo>
                    <a:pt x="313" y="86"/>
                  </a:lnTo>
                  <a:lnTo>
                    <a:pt x="304" y="90"/>
                  </a:lnTo>
                  <a:lnTo>
                    <a:pt x="294" y="94"/>
                  </a:lnTo>
                  <a:lnTo>
                    <a:pt x="282" y="97"/>
                  </a:lnTo>
                  <a:lnTo>
                    <a:pt x="269" y="101"/>
                  </a:lnTo>
                  <a:lnTo>
                    <a:pt x="255"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86" name="Freeform 265"/>
            <p:cNvSpPr/>
            <p:nvPr/>
          </p:nvSpPr>
          <p:spPr bwMode="auto">
            <a:xfrm>
              <a:off x="3113" y="1823"/>
              <a:ext cx="13" cy="5"/>
            </a:xfrm>
            <a:custGeom>
              <a:avLst/>
              <a:gdLst/>
              <a:ahLst/>
              <a:cxnLst>
                <a:cxn ang="0">
                  <a:pos x="242" y="106"/>
                </a:cxn>
                <a:cxn ang="0">
                  <a:pos x="210" y="109"/>
                </a:cxn>
                <a:cxn ang="0">
                  <a:pos x="176" y="110"/>
                </a:cxn>
                <a:cxn ang="0">
                  <a:pos x="144" y="108"/>
                </a:cxn>
                <a:cxn ang="0">
                  <a:pos x="113" y="105"/>
                </a:cxn>
                <a:cxn ang="0">
                  <a:pos x="84" y="100"/>
                </a:cxn>
                <a:cxn ang="0">
                  <a:pos x="57" y="93"/>
                </a:cxn>
                <a:cxn ang="0">
                  <a:pos x="35" y="83"/>
                </a:cxn>
                <a:cxn ang="0">
                  <a:pos x="17" y="73"/>
                </a:cxn>
                <a:cxn ang="0">
                  <a:pos x="6" y="63"/>
                </a:cxn>
                <a:cxn ang="0">
                  <a:pos x="0" y="52"/>
                </a:cxn>
                <a:cxn ang="0">
                  <a:pos x="3" y="42"/>
                </a:cxn>
                <a:cxn ang="0">
                  <a:pos x="10" y="32"/>
                </a:cxn>
                <a:cxn ang="0">
                  <a:pos x="23" y="23"/>
                </a:cxn>
                <a:cxn ang="0">
                  <a:pos x="42" y="15"/>
                </a:cxn>
                <a:cxn ang="0">
                  <a:pos x="67" y="8"/>
                </a:cxn>
                <a:cxn ang="0">
                  <a:pos x="96" y="3"/>
                </a:cxn>
                <a:cxn ang="0">
                  <a:pos x="127" y="1"/>
                </a:cxn>
                <a:cxn ang="0">
                  <a:pos x="160" y="0"/>
                </a:cxn>
                <a:cxn ang="0">
                  <a:pos x="193" y="1"/>
                </a:cxn>
                <a:cxn ang="0">
                  <a:pos x="224" y="5"/>
                </a:cxn>
                <a:cxn ang="0">
                  <a:pos x="253" y="10"/>
                </a:cxn>
                <a:cxn ang="0">
                  <a:pos x="281" y="17"/>
                </a:cxn>
                <a:cxn ang="0">
                  <a:pos x="303" y="25"/>
                </a:cxn>
                <a:cxn ang="0">
                  <a:pos x="321" y="35"/>
                </a:cxn>
                <a:cxn ang="0">
                  <a:pos x="333" y="45"/>
                </a:cxn>
                <a:cxn ang="0">
                  <a:pos x="338" y="56"/>
                </a:cxn>
                <a:cxn ang="0">
                  <a:pos x="336" y="66"/>
                </a:cxn>
                <a:cxn ang="0">
                  <a:pos x="328" y="76"/>
                </a:cxn>
                <a:cxn ang="0">
                  <a:pos x="315" y="86"/>
                </a:cxn>
                <a:cxn ang="0">
                  <a:pos x="296" y="94"/>
                </a:cxn>
                <a:cxn ang="0">
                  <a:pos x="271" y="101"/>
                </a:cxn>
              </a:cxnLst>
              <a:rect l="0" t="0" r="r" b="b"/>
              <a:pathLst>
                <a:path w="338" h="110">
                  <a:moveTo>
                    <a:pt x="258" y="104"/>
                  </a:moveTo>
                  <a:lnTo>
                    <a:pt x="242" y="106"/>
                  </a:lnTo>
                  <a:lnTo>
                    <a:pt x="225" y="108"/>
                  </a:lnTo>
                  <a:lnTo>
                    <a:pt x="210" y="109"/>
                  </a:lnTo>
                  <a:lnTo>
                    <a:pt x="193" y="109"/>
                  </a:lnTo>
                  <a:lnTo>
                    <a:pt x="176" y="110"/>
                  </a:lnTo>
                  <a:lnTo>
                    <a:pt x="161" y="109"/>
                  </a:lnTo>
                  <a:lnTo>
                    <a:pt x="144" y="108"/>
                  </a:lnTo>
                  <a:lnTo>
                    <a:pt x="129" y="107"/>
                  </a:lnTo>
                  <a:lnTo>
                    <a:pt x="113" y="105"/>
                  </a:lnTo>
                  <a:lnTo>
                    <a:pt x="98" y="103"/>
                  </a:lnTo>
                  <a:lnTo>
                    <a:pt x="84" y="100"/>
                  </a:lnTo>
                  <a:lnTo>
                    <a:pt x="70" y="97"/>
                  </a:lnTo>
                  <a:lnTo>
                    <a:pt x="57" y="93"/>
                  </a:lnTo>
                  <a:lnTo>
                    <a:pt x="45" y="89"/>
                  </a:lnTo>
                  <a:lnTo>
                    <a:pt x="35" y="83"/>
                  </a:lnTo>
                  <a:lnTo>
                    <a:pt x="25" y="79"/>
                  </a:lnTo>
                  <a:lnTo>
                    <a:pt x="17" y="73"/>
                  </a:lnTo>
                  <a:lnTo>
                    <a:pt x="10" y="68"/>
                  </a:lnTo>
                  <a:lnTo>
                    <a:pt x="6" y="63"/>
                  </a:lnTo>
                  <a:lnTo>
                    <a:pt x="3" y="58"/>
                  </a:lnTo>
                  <a:lnTo>
                    <a:pt x="0" y="52"/>
                  </a:lnTo>
                  <a:lnTo>
                    <a:pt x="0" y="47"/>
                  </a:lnTo>
                  <a:lnTo>
                    <a:pt x="3" y="42"/>
                  </a:lnTo>
                  <a:lnTo>
                    <a:pt x="6" y="37"/>
                  </a:lnTo>
                  <a:lnTo>
                    <a:pt x="10" y="32"/>
                  </a:lnTo>
                  <a:lnTo>
                    <a:pt x="16" y="28"/>
                  </a:lnTo>
                  <a:lnTo>
                    <a:pt x="23" y="23"/>
                  </a:lnTo>
                  <a:lnTo>
                    <a:pt x="33" y="19"/>
                  </a:lnTo>
                  <a:lnTo>
                    <a:pt x="42" y="15"/>
                  </a:lnTo>
                  <a:lnTo>
                    <a:pt x="54" y="12"/>
                  </a:lnTo>
                  <a:lnTo>
                    <a:pt x="67" y="8"/>
                  </a:lnTo>
                  <a:lnTo>
                    <a:pt x="82" y="6"/>
                  </a:lnTo>
                  <a:lnTo>
                    <a:pt x="96" y="3"/>
                  </a:lnTo>
                  <a:lnTo>
                    <a:pt x="112" y="2"/>
                  </a:lnTo>
                  <a:lnTo>
                    <a:pt x="127" y="1"/>
                  </a:lnTo>
                  <a:lnTo>
                    <a:pt x="144" y="0"/>
                  </a:lnTo>
                  <a:lnTo>
                    <a:pt x="160" y="0"/>
                  </a:lnTo>
                  <a:lnTo>
                    <a:pt x="176" y="1"/>
                  </a:lnTo>
                  <a:lnTo>
                    <a:pt x="193" y="1"/>
                  </a:lnTo>
                  <a:lnTo>
                    <a:pt x="209" y="3"/>
                  </a:lnTo>
                  <a:lnTo>
                    <a:pt x="224" y="5"/>
                  </a:lnTo>
                  <a:lnTo>
                    <a:pt x="239" y="7"/>
                  </a:lnTo>
                  <a:lnTo>
                    <a:pt x="253" y="10"/>
                  </a:lnTo>
                  <a:lnTo>
                    <a:pt x="268" y="13"/>
                  </a:lnTo>
                  <a:lnTo>
                    <a:pt x="281" y="17"/>
                  </a:lnTo>
                  <a:lnTo>
                    <a:pt x="293" y="20"/>
                  </a:lnTo>
                  <a:lnTo>
                    <a:pt x="303" y="25"/>
                  </a:lnTo>
                  <a:lnTo>
                    <a:pt x="314" y="30"/>
                  </a:lnTo>
                  <a:lnTo>
                    <a:pt x="321" y="35"/>
                  </a:lnTo>
                  <a:lnTo>
                    <a:pt x="328" y="40"/>
                  </a:lnTo>
                  <a:lnTo>
                    <a:pt x="333" y="45"/>
                  </a:lnTo>
                  <a:lnTo>
                    <a:pt x="336" y="50"/>
                  </a:lnTo>
                  <a:lnTo>
                    <a:pt x="338" y="56"/>
                  </a:lnTo>
                  <a:lnTo>
                    <a:pt x="338" y="61"/>
                  </a:lnTo>
                  <a:lnTo>
                    <a:pt x="336" y="66"/>
                  </a:lnTo>
                  <a:lnTo>
                    <a:pt x="333" y="71"/>
                  </a:lnTo>
                  <a:lnTo>
                    <a:pt x="328" y="76"/>
                  </a:lnTo>
                  <a:lnTo>
                    <a:pt x="322" y="81"/>
                  </a:lnTo>
                  <a:lnTo>
                    <a:pt x="315" y="86"/>
                  </a:lnTo>
                  <a:lnTo>
                    <a:pt x="306" y="90"/>
                  </a:lnTo>
                  <a:lnTo>
                    <a:pt x="296" y="94"/>
                  </a:lnTo>
                  <a:lnTo>
                    <a:pt x="285" y="98"/>
                  </a:lnTo>
                  <a:lnTo>
                    <a:pt x="271" y="101"/>
                  </a:lnTo>
                  <a:lnTo>
                    <a:pt x="258"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87" name="Freeform 266"/>
            <p:cNvSpPr/>
            <p:nvPr/>
          </p:nvSpPr>
          <p:spPr bwMode="auto">
            <a:xfrm>
              <a:off x="3122" y="1830"/>
              <a:ext cx="13" cy="3"/>
            </a:xfrm>
            <a:custGeom>
              <a:avLst/>
              <a:gdLst/>
              <a:ahLst/>
              <a:cxnLst>
                <a:cxn ang="0">
                  <a:pos x="240" y="107"/>
                </a:cxn>
                <a:cxn ang="0">
                  <a:pos x="209" y="109"/>
                </a:cxn>
                <a:cxn ang="0">
                  <a:pos x="177" y="110"/>
                </a:cxn>
                <a:cxn ang="0">
                  <a:pos x="145" y="108"/>
                </a:cxn>
                <a:cxn ang="0">
                  <a:pos x="112" y="105"/>
                </a:cxn>
                <a:cxn ang="0">
                  <a:pos x="83" y="100"/>
                </a:cxn>
                <a:cxn ang="0">
                  <a:pos x="57" y="93"/>
                </a:cxn>
                <a:cxn ang="0">
                  <a:pos x="34" y="84"/>
                </a:cxn>
                <a:cxn ang="0">
                  <a:pos x="17" y="74"/>
                </a:cxn>
                <a:cxn ang="0">
                  <a:pos x="5" y="64"/>
                </a:cxn>
                <a:cxn ang="0">
                  <a:pos x="0" y="53"/>
                </a:cxn>
                <a:cxn ang="0">
                  <a:pos x="2" y="43"/>
                </a:cxn>
                <a:cxn ang="0">
                  <a:pos x="9" y="33"/>
                </a:cxn>
                <a:cxn ang="0">
                  <a:pos x="23" y="24"/>
                </a:cxn>
                <a:cxn ang="0">
                  <a:pos x="42" y="16"/>
                </a:cxn>
                <a:cxn ang="0">
                  <a:pos x="67" y="9"/>
                </a:cxn>
                <a:cxn ang="0">
                  <a:pos x="96" y="4"/>
                </a:cxn>
                <a:cxn ang="0">
                  <a:pos x="127" y="1"/>
                </a:cxn>
                <a:cxn ang="0">
                  <a:pos x="159" y="0"/>
                </a:cxn>
                <a:cxn ang="0">
                  <a:pos x="192" y="2"/>
                </a:cxn>
                <a:cxn ang="0">
                  <a:pos x="224" y="5"/>
                </a:cxn>
                <a:cxn ang="0">
                  <a:pos x="253" y="10"/>
                </a:cxn>
                <a:cxn ang="0">
                  <a:pos x="279" y="17"/>
                </a:cxn>
                <a:cxn ang="0">
                  <a:pos x="302" y="26"/>
                </a:cxn>
                <a:cxn ang="0">
                  <a:pos x="320" y="36"/>
                </a:cxn>
                <a:cxn ang="0">
                  <a:pos x="331" y="46"/>
                </a:cxn>
                <a:cxn ang="0">
                  <a:pos x="336" y="57"/>
                </a:cxn>
                <a:cxn ang="0">
                  <a:pos x="334" y="67"/>
                </a:cxn>
                <a:cxn ang="0">
                  <a:pos x="327" y="77"/>
                </a:cxn>
                <a:cxn ang="0">
                  <a:pos x="313" y="87"/>
                </a:cxn>
                <a:cxn ang="0">
                  <a:pos x="295" y="95"/>
                </a:cxn>
                <a:cxn ang="0">
                  <a:pos x="270" y="102"/>
                </a:cxn>
              </a:cxnLst>
              <a:rect l="0" t="0" r="r" b="b"/>
              <a:pathLst>
                <a:path w="336" h="110">
                  <a:moveTo>
                    <a:pt x="256" y="105"/>
                  </a:moveTo>
                  <a:lnTo>
                    <a:pt x="240" y="107"/>
                  </a:lnTo>
                  <a:lnTo>
                    <a:pt x="225" y="108"/>
                  </a:lnTo>
                  <a:lnTo>
                    <a:pt x="209" y="109"/>
                  </a:lnTo>
                  <a:lnTo>
                    <a:pt x="193" y="110"/>
                  </a:lnTo>
                  <a:lnTo>
                    <a:pt x="177" y="110"/>
                  </a:lnTo>
                  <a:lnTo>
                    <a:pt x="160" y="109"/>
                  </a:lnTo>
                  <a:lnTo>
                    <a:pt x="145" y="108"/>
                  </a:lnTo>
                  <a:lnTo>
                    <a:pt x="128" y="107"/>
                  </a:lnTo>
                  <a:lnTo>
                    <a:pt x="112" y="105"/>
                  </a:lnTo>
                  <a:lnTo>
                    <a:pt x="98" y="103"/>
                  </a:lnTo>
                  <a:lnTo>
                    <a:pt x="83" y="100"/>
                  </a:lnTo>
                  <a:lnTo>
                    <a:pt x="70" y="97"/>
                  </a:lnTo>
                  <a:lnTo>
                    <a:pt x="57" y="93"/>
                  </a:lnTo>
                  <a:lnTo>
                    <a:pt x="45" y="89"/>
                  </a:lnTo>
                  <a:lnTo>
                    <a:pt x="34" y="84"/>
                  </a:lnTo>
                  <a:lnTo>
                    <a:pt x="25" y="80"/>
                  </a:lnTo>
                  <a:lnTo>
                    <a:pt x="17" y="74"/>
                  </a:lnTo>
                  <a:lnTo>
                    <a:pt x="9" y="69"/>
                  </a:lnTo>
                  <a:lnTo>
                    <a:pt x="5" y="64"/>
                  </a:lnTo>
                  <a:lnTo>
                    <a:pt x="2" y="59"/>
                  </a:lnTo>
                  <a:lnTo>
                    <a:pt x="0" y="53"/>
                  </a:lnTo>
                  <a:lnTo>
                    <a:pt x="0" y="48"/>
                  </a:lnTo>
                  <a:lnTo>
                    <a:pt x="2" y="43"/>
                  </a:lnTo>
                  <a:lnTo>
                    <a:pt x="5" y="38"/>
                  </a:lnTo>
                  <a:lnTo>
                    <a:pt x="9" y="33"/>
                  </a:lnTo>
                  <a:lnTo>
                    <a:pt x="16" y="28"/>
                  </a:lnTo>
                  <a:lnTo>
                    <a:pt x="23" y="24"/>
                  </a:lnTo>
                  <a:lnTo>
                    <a:pt x="32" y="20"/>
                  </a:lnTo>
                  <a:lnTo>
                    <a:pt x="42" y="16"/>
                  </a:lnTo>
                  <a:lnTo>
                    <a:pt x="53" y="12"/>
                  </a:lnTo>
                  <a:lnTo>
                    <a:pt x="67" y="9"/>
                  </a:lnTo>
                  <a:lnTo>
                    <a:pt x="81" y="7"/>
                  </a:lnTo>
                  <a:lnTo>
                    <a:pt x="96" y="4"/>
                  </a:lnTo>
                  <a:lnTo>
                    <a:pt x="111" y="2"/>
                  </a:lnTo>
                  <a:lnTo>
                    <a:pt x="127" y="1"/>
                  </a:lnTo>
                  <a:lnTo>
                    <a:pt x="144" y="1"/>
                  </a:lnTo>
                  <a:lnTo>
                    <a:pt x="159" y="0"/>
                  </a:lnTo>
                  <a:lnTo>
                    <a:pt x="176" y="1"/>
                  </a:lnTo>
                  <a:lnTo>
                    <a:pt x="192" y="2"/>
                  </a:lnTo>
                  <a:lnTo>
                    <a:pt x="208" y="3"/>
                  </a:lnTo>
                  <a:lnTo>
                    <a:pt x="224" y="5"/>
                  </a:lnTo>
                  <a:lnTo>
                    <a:pt x="238" y="7"/>
                  </a:lnTo>
                  <a:lnTo>
                    <a:pt x="253" y="10"/>
                  </a:lnTo>
                  <a:lnTo>
                    <a:pt x="267" y="13"/>
                  </a:lnTo>
                  <a:lnTo>
                    <a:pt x="279" y="17"/>
                  </a:lnTo>
                  <a:lnTo>
                    <a:pt x="291" y="21"/>
                  </a:lnTo>
                  <a:lnTo>
                    <a:pt x="302" y="26"/>
                  </a:lnTo>
                  <a:lnTo>
                    <a:pt x="312" y="31"/>
                  </a:lnTo>
                  <a:lnTo>
                    <a:pt x="320" y="36"/>
                  </a:lnTo>
                  <a:lnTo>
                    <a:pt x="327" y="41"/>
                  </a:lnTo>
                  <a:lnTo>
                    <a:pt x="331" y="46"/>
                  </a:lnTo>
                  <a:lnTo>
                    <a:pt x="334" y="51"/>
                  </a:lnTo>
                  <a:lnTo>
                    <a:pt x="336" y="57"/>
                  </a:lnTo>
                  <a:lnTo>
                    <a:pt x="336" y="62"/>
                  </a:lnTo>
                  <a:lnTo>
                    <a:pt x="334" y="67"/>
                  </a:lnTo>
                  <a:lnTo>
                    <a:pt x="331" y="72"/>
                  </a:lnTo>
                  <a:lnTo>
                    <a:pt x="327" y="77"/>
                  </a:lnTo>
                  <a:lnTo>
                    <a:pt x="321" y="82"/>
                  </a:lnTo>
                  <a:lnTo>
                    <a:pt x="313" y="87"/>
                  </a:lnTo>
                  <a:lnTo>
                    <a:pt x="304" y="91"/>
                  </a:lnTo>
                  <a:lnTo>
                    <a:pt x="295" y="95"/>
                  </a:lnTo>
                  <a:lnTo>
                    <a:pt x="283" y="98"/>
                  </a:lnTo>
                  <a:lnTo>
                    <a:pt x="270"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88" name="Freeform 267"/>
            <p:cNvSpPr/>
            <p:nvPr/>
          </p:nvSpPr>
          <p:spPr bwMode="auto">
            <a:xfrm>
              <a:off x="3132" y="1835"/>
              <a:ext cx="13" cy="5"/>
            </a:xfrm>
            <a:custGeom>
              <a:avLst/>
              <a:gdLst/>
              <a:ahLst/>
              <a:cxnLst>
                <a:cxn ang="0">
                  <a:pos x="67" y="9"/>
                </a:cxn>
                <a:cxn ang="0">
                  <a:pos x="42" y="16"/>
                </a:cxn>
                <a:cxn ang="0">
                  <a:pos x="23" y="24"/>
                </a:cxn>
                <a:cxn ang="0">
                  <a:pos x="10" y="33"/>
                </a:cxn>
                <a:cxn ang="0">
                  <a:pos x="2" y="43"/>
                </a:cxn>
                <a:cxn ang="0">
                  <a:pos x="0" y="53"/>
                </a:cxn>
                <a:cxn ang="0">
                  <a:pos x="6" y="64"/>
                </a:cxn>
                <a:cxn ang="0">
                  <a:pos x="17" y="74"/>
                </a:cxn>
                <a:cxn ang="0">
                  <a:pos x="35" y="84"/>
                </a:cxn>
                <a:cxn ang="0">
                  <a:pos x="58" y="92"/>
                </a:cxn>
                <a:cxn ang="0">
                  <a:pos x="85" y="99"/>
                </a:cxn>
                <a:cxn ang="0">
                  <a:pos x="114" y="104"/>
                </a:cxn>
                <a:cxn ang="0">
                  <a:pos x="145" y="108"/>
                </a:cxn>
                <a:cxn ang="0">
                  <a:pos x="177" y="109"/>
                </a:cxn>
                <a:cxn ang="0">
                  <a:pos x="210" y="108"/>
                </a:cxn>
                <a:cxn ang="0">
                  <a:pos x="241" y="106"/>
                </a:cxn>
                <a:cxn ang="0">
                  <a:pos x="270" y="101"/>
                </a:cxn>
                <a:cxn ang="0">
                  <a:pos x="295" y="94"/>
                </a:cxn>
                <a:cxn ang="0">
                  <a:pos x="315" y="86"/>
                </a:cxn>
                <a:cxn ang="0">
                  <a:pos x="328" y="77"/>
                </a:cxn>
                <a:cxn ang="0">
                  <a:pos x="336" y="67"/>
                </a:cxn>
                <a:cxn ang="0">
                  <a:pos x="338" y="57"/>
                </a:cxn>
                <a:cxn ang="0">
                  <a:pos x="333" y="46"/>
                </a:cxn>
                <a:cxn ang="0">
                  <a:pos x="321" y="36"/>
                </a:cxn>
                <a:cxn ang="0">
                  <a:pos x="303" y="26"/>
                </a:cxn>
                <a:cxn ang="0">
                  <a:pos x="280" y="17"/>
                </a:cxn>
                <a:cxn ang="0">
                  <a:pos x="253" y="10"/>
                </a:cxn>
                <a:cxn ang="0">
                  <a:pos x="224" y="5"/>
                </a:cxn>
                <a:cxn ang="0">
                  <a:pos x="193" y="1"/>
                </a:cxn>
                <a:cxn ang="0">
                  <a:pos x="161" y="0"/>
                </a:cxn>
                <a:cxn ang="0">
                  <a:pos x="128" y="1"/>
                </a:cxn>
                <a:cxn ang="0">
                  <a:pos x="96" y="4"/>
                </a:cxn>
              </a:cxnLst>
              <a:rect l="0" t="0" r="r" b="b"/>
              <a:pathLst>
                <a:path w="338" h="109">
                  <a:moveTo>
                    <a:pt x="82" y="7"/>
                  </a:moveTo>
                  <a:lnTo>
                    <a:pt x="67" y="9"/>
                  </a:lnTo>
                  <a:lnTo>
                    <a:pt x="53" y="12"/>
                  </a:lnTo>
                  <a:lnTo>
                    <a:pt x="42" y="16"/>
                  </a:lnTo>
                  <a:lnTo>
                    <a:pt x="33" y="20"/>
                  </a:lnTo>
                  <a:lnTo>
                    <a:pt x="23" y="24"/>
                  </a:lnTo>
                  <a:lnTo>
                    <a:pt x="16" y="28"/>
                  </a:lnTo>
                  <a:lnTo>
                    <a:pt x="10" y="33"/>
                  </a:lnTo>
                  <a:lnTo>
                    <a:pt x="6" y="38"/>
                  </a:lnTo>
                  <a:lnTo>
                    <a:pt x="2" y="43"/>
                  </a:lnTo>
                  <a:lnTo>
                    <a:pt x="0" y="48"/>
                  </a:lnTo>
                  <a:lnTo>
                    <a:pt x="0" y="53"/>
                  </a:lnTo>
                  <a:lnTo>
                    <a:pt x="2" y="59"/>
                  </a:lnTo>
                  <a:lnTo>
                    <a:pt x="6" y="64"/>
                  </a:lnTo>
                  <a:lnTo>
                    <a:pt x="10" y="69"/>
                  </a:lnTo>
                  <a:lnTo>
                    <a:pt x="17" y="74"/>
                  </a:lnTo>
                  <a:lnTo>
                    <a:pt x="25" y="80"/>
                  </a:lnTo>
                  <a:lnTo>
                    <a:pt x="35" y="84"/>
                  </a:lnTo>
                  <a:lnTo>
                    <a:pt x="45" y="89"/>
                  </a:lnTo>
                  <a:lnTo>
                    <a:pt x="58" y="92"/>
                  </a:lnTo>
                  <a:lnTo>
                    <a:pt x="70" y="96"/>
                  </a:lnTo>
                  <a:lnTo>
                    <a:pt x="85" y="99"/>
                  </a:lnTo>
                  <a:lnTo>
                    <a:pt x="98" y="102"/>
                  </a:lnTo>
                  <a:lnTo>
                    <a:pt x="114" y="104"/>
                  </a:lnTo>
                  <a:lnTo>
                    <a:pt x="130" y="106"/>
                  </a:lnTo>
                  <a:lnTo>
                    <a:pt x="145" y="108"/>
                  </a:lnTo>
                  <a:lnTo>
                    <a:pt x="161" y="108"/>
                  </a:lnTo>
                  <a:lnTo>
                    <a:pt x="177" y="109"/>
                  </a:lnTo>
                  <a:lnTo>
                    <a:pt x="193" y="109"/>
                  </a:lnTo>
                  <a:lnTo>
                    <a:pt x="210" y="108"/>
                  </a:lnTo>
                  <a:lnTo>
                    <a:pt x="225" y="107"/>
                  </a:lnTo>
                  <a:lnTo>
                    <a:pt x="241" y="106"/>
                  </a:lnTo>
                  <a:lnTo>
                    <a:pt x="257" y="104"/>
                  </a:lnTo>
                  <a:lnTo>
                    <a:pt x="270" y="101"/>
                  </a:lnTo>
                  <a:lnTo>
                    <a:pt x="284" y="97"/>
                  </a:lnTo>
                  <a:lnTo>
                    <a:pt x="295" y="94"/>
                  </a:lnTo>
                  <a:lnTo>
                    <a:pt x="305" y="90"/>
                  </a:lnTo>
                  <a:lnTo>
                    <a:pt x="315" y="86"/>
                  </a:lnTo>
                  <a:lnTo>
                    <a:pt x="322" y="81"/>
                  </a:lnTo>
                  <a:lnTo>
                    <a:pt x="328" y="77"/>
                  </a:lnTo>
                  <a:lnTo>
                    <a:pt x="333" y="72"/>
                  </a:lnTo>
                  <a:lnTo>
                    <a:pt x="336" y="67"/>
                  </a:lnTo>
                  <a:lnTo>
                    <a:pt x="338" y="62"/>
                  </a:lnTo>
                  <a:lnTo>
                    <a:pt x="338" y="57"/>
                  </a:lnTo>
                  <a:lnTo>
                    <a:pt x="336" y="51"/>
                  </a:lnTo>
                  <a:lnTo>
                    <a:pt x="333" y="46"/>
                  </a:lnTo>
                  <a:lnTo>
                    <a:pt x="328" y="41"/>
                  </a:lnTo>
                  <a:lnTo>
                    <a:pt x="321" y="36"/>
                  </a:lnTo>
                  <a:lnTo>
                    <a:pt x="314" y="31"/>
                  </a:lnTo>
                  <a:lnTo>
                    <a:pt x="303" y="26"/>
                  </a:lnTo>
                  <a:lnTo>
                    <a:pt x="293" y="21"/>
                  </a:lnTo>
                  <a:lnTo>
                    <a:pt x="280" y="17"/>
                  </a:lnTo>
                  <a:lnTo>
                    <a:pt x="268" y="14"/>
                  </a:lnTo>
                  <a:lnTo>
                    <a:pt x="253" y="10"/>
                  </a:lnTo>
                  <a:lnTo>
                    <a:pt x="240" y="8"/>
                  </a:lnTo>
                  <a:lnTo>
                    <a:pt x="224" y="5"/>
                  </a:lnTo>
                  <a:lnTo>
                    <a:pt x="209" y="4"/>
                  </a:lnTo>
                  <a:lnTo>
                    <a:pt x="193" y="1"/>
                  </a:lnTo>
                  <a:lnTo>
                    <a:pt x="177" y="0"/>
                  </a:lnTo>
                  <a:lnTo>
                    <a:pt x="161" y="0"/>
                  </a:lnTo>
                  <a:lnTo>
                    <a:pt x="144" y="0"/>
                  </a:lnTo>
                  <a:lnTo>
                    <a:pt x="128" y="1"/>
                  </a:lnTo>
                  <a:lnTo>
                    <a:pt x="112" y="2"/>
                  </a:lnTo>
                  <a:lnTo>
                    <a:pt x="96"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89" name="Freeform 268"/>
            <p:cNvSpPr/>
            <p:nvPr/>
          </p:nvSpPr>
          <p:spPr bwMode="auto">
            <a:xfrm>
              <a:off x="3105" y="1803"/>
              <a:ext cx="15" cy="3"/>
            </a:xfrm>
            <a:custGeom>
              <a:avLst/>
              <a:gdLst/>
              <a:ahLst/>
              <a:cxnLst>
                <a:cxn ang="0">
                  <a:pos x="67" y="9"/>
                </a:cxn>
                <a:cxn ang="0">
                  <a:pos x="42" y="16"/>
                </a:cxn>
                <a:cxn ang="0">
                  <a:pos x="22" y="25"/>
                </a:cxn>
                <a:cxn ang="0">
                  <a:pos x="8" y="33"/>
                </a:cxn>
                <a:cxn ang="0">
                  <a:pos x="1" y="43"/>
                </a:cxn>
                <a:cxn ang="0">
                  <a:pos x="0" y="53"/>
                </a:cxn>
                <a:cxn ang="0">
                  <a:pos x="4" y="64"/>
                </a:cxn>
                <a:cxn ang="0">
                  <a:pos x="17" y="74"/>
                </a:cxn>
                <a:cxn ang="0">
                  <a:pos x="34" y="84"/>
                </a:cxn>
                <a:cxn ang="0">
                  <a:pos x="56" y="93"/>
                </a:cxn>
                <a:cxn ang="0">
                  <a:pos x="83" y="100"/>
                </a:cxn>
                <a:cxn ang="0">
                  <a:pos x="112" y="105"/>
                </a:cxn>
                <a:cxn ang="0">
                  <a:pos x="144" y="108"/>
                </a:cxn>
                <a:cxn ang="0">
                  <a:pos x="176" y="110"/>
                </a:cxn>
                <a:cxn ang="0">
                  <a:pos x="208" y="109"/>
                </a:cxn>
                <a:cxn ang="0">
                  <a:pos x="239" y="106"/>
                </a:cxn>
                <a:cxn ang="0">
                  <a:pos x="269" y="101"/>
                </a:cxn>
                <a:cxn ang="0">
                  <a:pos x="294" y="94"/>
                </a:cxn>
                <a:cxn ang="0">
                  <a:pos x="312" y="86"/>
                </a:cxn>
                <a:cxn ang="0">
                  <a:pos x="326" y="77"/>
                </a:cxn>
                <a:cxn ang="0">
                  <a:pos x="334" y="67"/>
                </a:cxn>
                <a:cxn ang="0">
                  <a:pos x="335" y="57"/>
                </a:cxn>
                <a:cxn ang="0">
                  <a:pos x="330" y="47"/>
                </a:cxn>
                <a:cxn ang="0">
                  <a:pos x="319" y="36"/>
                </a:cxn>
                <a:cxn ang="0">
                  <a:pos x="301" y="27"/>
                </a:cxn>
                <a:cxn ang="0">
                  <a:pos x="279" y="17"/>
                </a:cxn>
                <a:cxn ang="0">
                  <a:pos x="252" y="10"/>
                </a:cxn>
                <a:cxn ang="0">
                  <a:pos x="223" y="5"/>
                </a:cxn>
                <a:cxn ang="0">
                  <a:pos x="191" y="2"/>
                </a:cxn>
                <a:cxn ang="0">
                  <a:pos x="159" y="0"/>
                </a:cxn>
                <a:cxn ang="0">
                  <a:pos x="127" y="1"/>
                </a:cxn>
                <a:cxn ang="0">
                  <a:pos x="96" y="4"/>
                </a:cxn>
              </a:cxnLst>
              <a:rect l="0" t="0" r="r" b="b"/>
              <a:pathLst>
                <a:path w="335" h="110">
                  <a:moveTo>
                    <a:pt x="81" y="7"/>
                  </a:moveTo>
                  <a:lnTo>
                    <a:pt x="67" y="9"/>
                  </a:lnTo>
                  <a:lnTo>
                    <a:pt x="53" y="12"/>
                  </a:lnTo>
                  <a:lnTo>
                    <a:pt x="42" y="16"/>
                  </a:lnTo>
                  <a:lnTo>
                    <a:pt x="31" y="19"/>
                  </a:lnTo>
                  <a:lnTo>
                    <a:pt x="22" y="25"/>
                  </a:lnTo>
                  <a:lnTo>
                    <a:pt x="14" y="29"/>
                  </a:lnTo>
                  <a:lnTo>
                    <a:pt x="8" y="33"/>
                  </a:lnTo>
                  <a:lnTo>
                    <a:pt x="4" y="38"/>
                  </a:lnTo>
                  <a:lnTo>
                    <a:pt x="1" y="43"/>
                  </a:lnTo>
                  <a:lnTo>
                    <a:pt x="0" y="48"/>
                  </a:lnTo>
                  <a:lnTo>
                    <a:pt x="0" y="53"/>
                  </a:lnTo>
                  <a:lnTo>
                    <a:pt x="1" y="59"/>
                  </a:lnTo>
                  <a:lnTo>
                    <a:pt x="4" y="64"/>
                  </a:lnTo>
                  <a:lnTo>
                    <a:pt x="9" y="69"/>
                  </a:lnTo>
                  <a:lnTo>
                    <a:pt x="17" y="74"/>
                  </a:lnTo>
                  <a:lnTo>
                    <a:pt x="25" y="80"/>
                  </a:lnTo>
                  <a:lnTo>
                    <a:pt x="34" y="84"/>
                  </a:lnTo>
                  <a:lnTo>
                    <a:pt x="45" y="89"/>
                  </a:lnTo>
                  <a:lnTo>
                    <a:pt x="56" y="93"/>
                  </a:lnTo>
                  <a:lnTo>
                    <a:pt x="70" y="97"/>
                  </a:lnTo>
                  <a:lnTo>
                    <a:pt x="83" y="100"/>
                  </a:lnTo>
                  <a:lnTo>
                    <a:pt x="98" y="103"/>
                  </a:lnTo>
                  <a:lnTo>
                    <a:pt x="112" y="105"/>
                  </a:lnTo>
                  <a:lnTo>
                    <a:pt x="128" y="107"/>
                  </a:lnTo>
                  <a:lnTo>
                    <a:pt x="144" y="108"/>
                  </a:lnTo>
                  <a:lnTo>
                    <a:pt x="159" y="109"/>
                  </a:lnTo>
                  <a:lnTo>
                    <a:pt x="176" y="110"/>
                  </a:lnTo>
                  <a:lnTo>
                    <a:pt x="191" y="109"/>
                  </a:lnTo>
                  <a:lnTo>
                    <a:pt x="208" y="109"/>
                  </a:lnTo>
                  <a:lnTo>
                    <a:pt x="224" y="108"/>
                  </a:lnTo>
                  <a:lnTo>
                    <a:pt x="239" y="106"/>
                  </a:lnTo>
                  <a:lnTo>
                    <a:pt x="255" y="104"/>
                  </a:lnTo>
                  <a:lnTo>
                    <a:pt x="269" y="101"/>
                  </a:lnTo>
                  <a:lnTo>
                    <a:pt x="282" y="98"/>
                  </a:lnTo>
                  <a:lnTo>
                    <a:pt x="294" y="94"/>
                  </a:lnTo>
                  <a:lnTo>
                    <a:pt x="304" y="90"/>
                  </a:lnTo>
                  <a:lnTo>
                    <a:pt x="312" y="86"/>
                  </a:lnTo>
                  <a:lnTo>
                    <a:pt x="320" y="82"/>
                  </a:lnTo>
                  <a:lnTo>
                    <a:pt x="326" y="77"/>
                  </a:lnTo>
                  <a:lnTo>
                    <a:pt x="331" y="72"/>
                  </a:lnTo>
                  <a:lnTo>
                    <a:pt x="334" y="67"/>
                  </a:lnTo>
                  <a:lnTo>
                    <a:pt x="335" y="62"/>
                  </a:lnTo>
                  <a:lnTo>
                    <a:pt x="335" y="57"/>
                  </a:lnTo>
                  <a:lnTo>
                    <a:pt x="334" y="52"/>
                  </a:lnTo>
                  <a:lnTo>
                    <a:pt x="330" y="47"/>
                  </a:lnTo>
                  <a:lnTo>
                    <a:pt x="326" y="42"/>
                  </a:lnTo>
                  <a:lnTo>
                    <a:pt x="319" y="36"/>
                  </a:lnTo>
                  <a:lnTo>
                    <a:pt x="311" y="32"/>
                  </a:lnTo>
                  <a:lnTo>
                    <a:pt x="301" y="27"/>
                  </a:lnTo>
                  <a:lnTo>
                    <a:pt x="290" y="22"/>
                  </a:lnTo>
                  <a:lnTo>
                    <a:pt x="279" y="17"/>
                  </a:lnTo>
                  <a:lnTo>
                    <a:pt x="265" y="13"/>
                  </a:lnTo>
                  <a:lnTo>
                    <a:pt x="252" y="10"/>
                  </a:lnTo>
                  <a:lnTo>
                    <a:pt x="237" y="7"/>
                  </a:lnTo>
                  <a:lnTo>
                    <a:pt x="223" y="5"/>
                  </a:lnTo>
                  <a:lnTo>
                    <a:pt x="207" y="3"/>
                  </a:lnTo>
                  <a:lnTo>
                    <a:pt x="191" y="2"/>
                  </a:lnTo>
                  <a:lnTo>
                    <a:pt x="176" y="1"/>
                  </a:lnTo>
                  <a:lnTo>
                    <a:pt x="159" y="0"/>
                  </a:lnTo>
                  <a:lnTo>
                    <a:pt x="144" y="1"/>
                  </a:lnTo>
                  <a:lnTo>
                    <a:pt x="127" y="1"/>
                  </a:lnTo>
                  <a:lnTo>
                    <a:pt x="111" y="2"/>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90" name="Freeform 269"/>
            <p:cNvSpPr/>
            <p:nvPr/>
          </p:nvSpPr>
          <p:spPr bwMode="auto">
            <a:xfrm>
              <a:off x="3114" y="1808"/>
              <a:ext cx="13" cy="5"/>
            </a:xfrm>
            <a:custGeom>
              <a:avLst/>
              <a:gdLst/>
              <a:ahLst/>
              <a:cxnLst>
                <a:cxn ang="0">
                  <a:pos x="241" y="108"/>
                </a:cxn>
                <a:cxn ang="0">
                  <a:pos x="210" y="110"/>
                </a:cxn>
                <a:cxn ang="0">
                  <a:pos x="177" y="111"/>
                </a:cxn>
                <a:cxn ang="0">
                  <a:pos x="145" y="110"/>
                </a:cxn>
                <a:cxn ang="0">
                  <a:pos x="113" y="106"/>
                </a:cxn>
                <a:cxn ang="0">
                  <a:pos x="84" y="101"/>
                </a:cxn>
                <a:cxn ang="0">
                  <a:pos x="58" y="94"/>
                </a:cxn>
                <a:cxn ang="0">
                  <a:pos x="35" y="86"/>
                </a:cxn>
                <a:cxn ang="0">
                  <a:pos x="17" y="76"/>
                </a:cxn>
                <a:cxn ang="0">
                  <a:pos x="6" y="65"/>
                </a:cxn>
                <a:cxn ang="0">
                  <a:pos x="0" y="54"/>
                </a:cxn>
                <a:cxn ang="0">
                  <a:pos x="1" y="44"/>
                </a:cxn>
                <a:cxn ang="0">
                  <a:pos x="10" y="34"/>
                </a:cxn>
                <a:cxn ang="0">
                  <a:pos x="23" y="24"/>
                </a:cxn>
                <a:cxn ang="0">
                  <a:pos x="42" y="16"/>
                </a:cxn>
                <a:cxn ang="0">
                  <a:pos x="67" y="9"/>
                </a:cxn>
                <a:cxn ang="0">
                  <a:pos x="96" y="4"/>
                </a:cxn>
                <a:cxn ang="0">
                  <a:pos x="128" y="1"/>
                </a:cxn>
                <a:cxn ang="0">
                  <a:pos x="161" y="0"/>
                </a:cxn>
                <a:cxn ang="0">
                  <a:pos x="193" y="2"/>
                </a:cxn>
                <a:cxn ang="0">
                  <a:pos x="224" y="5"/>
                </a:cxn>
                <a:cxn ang="0">
                  <a:pos x="253" y="10"/>
                </a:cxn>
                <a:cxn ang="0">
                  <a:pos x="280" y="18"/>
                </a:cxn>
                <a:cxn ang="0">
                  <a:pos x="302" y="26"/>
                </a:cxn>
                <a:cxn ang="0">
                  <a:pos x="320" y="37"/>
                </a:cxn>
                <a:cxn ang="0">
                  <a:pos x="333" y="47"/>
                </a:cxn>
                <a:cxn ang="0">
                  <a:pos x="337" y="58"/>
                </a:cxn>
                <a:cxn ang="0">
                  <a:pos x="336" y="68"/>
                </a:cxn>
                <a:cxn ang="0">
                  <a:pos x="328" y="79"/>
                </a:cxn>
                <a:cxn ang="0">
                  <a:pos x="315" y="88"/>
                </a:cxn>
                <a:cxn ang="0">
                  <a:pos x="295" y="96"/>
                </a:cxn>
                <a:cxn ang="0">
                  <a:pos x="270" y="103"/>
                </a:cxn>
              </a:cxnLst>
              <a:rect l="0" t="0" r="r" b="b"/>
              <a:pathLst>
                <a:path w="337" h="111">
                  <a:moveTo>
                    <a:pt x="256" y="106"/>
                  </a:moveTo>
                  <a:lnTo>
                    <a:pt x="241" y="108"/>
                  </a:lnTo>
                  <a:lnTo>
                    <a:pt x="225" y="109"/>
                  </a:lnTo>
                  <a:lnTo>
                    <a:pt x="210" y="110"/>
                  </a:lnTo>
                  <a:lnTo>
                    <a:pt x="193" y="111"/>
                  </a:lnTo>
                  <a:lnTo>
                    <a:pt x="177" y="111"/>
                  </a:lnTo>
                  <a:lnTo>
                    <a:pt x="161" y="110"/>
                  </a:lnTo>
                  <a:lnTo>
                    <a:pt x="145" y="110"/>
                  </a:lnTo>
                  <a:lnTo>
                    <a:pt x="128" y="108"/>
                  </a:lnTo>
                  <a:lnTo>
                    <a:pt x="113" y="106"/>
                  </a:lnTo>
                  <a:lnTo>
                    <a:pt x="98" y="104"/>
                  </a:lnTo>
                  <a:lnTo>
                    <a:pt x="84" y="101"/>
                  </a:lnTo>
                  <a:lnTo>
                    <a:pt x="70" y="98"/>
                  </a:lnTo>
                  <a:lnTo>
                    <a:pt x="58" y="94"/>
                  </a:lnTo>
                  <a:lnTo>
                    <a:pt x="45" y="91"/>
                  </a:lnTo>
                  <a:lnTo>
                    <a:pt x="35" y="86"/>
                  </a:lnTo>
                  <a:lnTo>
                    <a:pt x="25" y="82"/>
                  </a:lnTo>
                  <a:lnTo>
                    <a:pt x="17" y="76"/>
                  </a:lnTo>
                  <a:lnTo>
                    <a:pt x="10" y="70"/>
                  </a:lnTo>
                  <a:lnTo>
                    <a:pt x="6" y="65"/>
                  </a:lnTo>
                  <a:lnTo>
                    <a:pt x="1" y="60"/>
                  </a:lnTo>
                  <a:lnTo>
                    <a:pt x="0" y="54"/>
                  </a:lnTo>
                  <a:lnTo>
                    <a:pt x="0" y="49"/>
                  </a:lnTo>
                  <a:lnTo>
                    <a:pt x="1" y="44"/>
                  </a:lnTo>
                  <a:lnTo>
                    <a:pt x="4" y="39"/>
                  </a:lnTo>
                  <a:lnTo>
                    <a:pt x="10" y="34"/>
                  </a:lnTo>
                  <a:lnTo>
                    <a:pt x="16" y="29"/>
                  </a:lnTo>
                  <a:lnTo>
                    <a:pt x="23" y="24"/>
                  </a:lnTo>
                  <a:lnTo>
                    <a:pt x="32" y="20"/>
                  </a:lnTo>
                  <a:lnTo>
                    <a:pt x="42" y="16"/>
                  </a:lnTo>
                  <a:lnTo>
                    <a:pt x="53" y="13"/>
                  </a:lnTo>
                  <a:lnTo>
                    <a:pt x="67" y="9"/>
                  </a:lnTo>
                  <a:lnTo>
                    <a:pt x="82" y="7"/>
                  </a:lnTo>
                  <a:lnTo>
                    <a:pt x="96" y="4"/>
                  </a:lnTo>
                  <a:lnTo>
                    <a:pt x="112" y="2"/>
                  </a:lnTo>
                  <a:lnTo>
                    <a:pt x="128" y="1"/>
                  </a:lnTo>
                  <a:lnTo>
                    <a:pt x="144" y="1"/>
                  </a:lnTo>
                  <a:lnTo>
                    <a:pt x="161" y="0"/>
                  </a:lnTo>
                  <a:lnTo>
                    <a:pt x="176" y="1"/>
                  </a:lnTo>
                  <a:lnTo>
                    <a:pt x="193" y="2"/>
                  </a:lnTo>
                  <a:lnTo>
                    <a:pt x="209" y="3"/>
                  </a:lnTo>
                  <a:lnTo>
                    <a:pt x="224" y="5"/>
                  </a:lnTo>
                  <a:lnTo>
                    <a:pt x="239" y="8"/>
                  </a:lnTo>
                  <a:lnTo>
                    <a:pt x="253" y="10"/>
                  </a:lnTo>
                  <a:lnTo>
                    <a:pt x="267" y="14"/>
                  </a:lnTo>
                  <a:lnTo>
                    <a:pt x="280" y="18"/>
                  </a:lnTo>
                  <a:lnTo>
                    <a:pt x="292" y="22"/>
                  </a:lnTo>
                  <a:lnTo>
                    <a:pt x="302" y="26"/>
                  </a:lnTo>
                  <a:lnTo>
                    <a:pt x="313" y="32"/>
                  </a:lnTo>
                  <a:lnTo>
                    <a:pt x="320" y="37"/>
                  </a:lnTo>
                  <a:lnTo>
                    <a:pt x="327" y="42"/>
                  </a:lnTo>
                  <a:lnTo>
                    <a:pt x="333" y="47"/>
                  </a:lnTo>
                  <a:lnTo>
                    <a:pt x="336" y="52"/>
                  </a:lnTo>
                  <a:lnTo>
                    <a:pt x="337" y="58"/>
                  </a:lnTo>
                  <a:lnTo>
                    <a:pt x="337" y="63"/>
                  </a:lnTo>
                  <a:lnTo>
                    <a:pt x="336" y="68"/>
                  </a:lnTo>
                  <a:lnTo>
                    <a:pt x="333" y="74"/>
                  </a:lnTo>
                  <a:lnTo>
                    <a:pt x="328" y="79"/>
                  </a:lnTo>
                  <a:lnTo>
                    <a:pt x="322" y="83"/>
                  </a:lnTo>
                  <a:lnTo>
                    <a:pt x="315" y="88"/>
                  </a:lnTo>
                  <a:lnTo>
                    <a:pt x="305" y="92"/>
                  </a:lnTo>
                  <a:lnTo>
                    <a:pt x="295" y="96"/>
                  </a:lnTo>
                  <a:lnTo>
                    <a:pt x="284" y="99"/>
                  </a:lnTo>
                  <a:lnTo>
                    <a:pt x="270" y="103"/>
                  </a:lnTo>
                  <a:lnTo>
                    <a:pt x="256" y="106"/>
                  </a:lnTo>
                  <a:close/>
                </a:path>
              </a:pathLst>
            </a:custGeom>
            <a:solidFill>
              <a:srgbClr val="FFFFFF"/>
            </a:solidFill>
            <a:ln w="9525">
              <a:noFill/>
              <a:round/>
            </a:ln>
          </p:spPr>
          <p:txBody>
            <a:bodyPr/>
            <a:lstStyle/>
            <a:p>
              <a:pPr algn="l">
                <a:defRPr/>
              </a:pPr>
              <a:endParaRPr lang="zh-CN" altLang="en-US" sz="100">
                <a:latin typeface="+mn-lt"/>
              </a:endParaRPr>
            </a:p>
          </p:txBody>
        </p:sp>
        <p:sp>
          <p:nvSpPr>
            <p:cNvPr id="91" name="Freeform 270"/>
            <p:cNvSpPr/>
            <p:nvPr/>
          </p:nvSpPr>
          <p:spPr bwMode="auto">
            <a:xfrm>
              <a:off x="3124" y="1815"/>
              <a:ext cx="15" cy="3"/>
            </a:xfrm>
            <a:custGeom>
              <a:avLst/>
              <a:gdLst/>
              <a:ahLst/>
              <a:cxnLst>
                <a:cxn ang="0">
                  <a:pos x="240" y="105"/>
                </a:cxn>
                <a:cxn ang="0">
                  <a:pos x="208" y="107"/>
                </a:cxn>
                <a:cxn ang="0">
                  <a:pos x="176" y="108"/>
                </a:cxn>
                <a:cxn ang="0">
                  <a:pos x="144" y="107"/>
                </a:cxn>
                <a:cxn ang="0">
                  <a:pos x="112" y="104"/>
                </a:cxn>
                <a:cxn ang="0">
                  <a:pos x="83" y="99"/>
                </a:cxn>
                <a:cxn ang="0">
                  <a:pos x="56" y="92"/>
                </a:cxn>
                <a:cxn ang="0">
                  <a:pos x="34" y="83"/>
                </a:cxn>
                <a:cxn ang="0">
                  <a:pos x="16" y="73"/>
                </a:cxn>
                <a:cxn ang="0">
                  <a:pos x="5" y="63"/>
                </a:cxn>
                <a:cxn ang="0">
                  <a:pos x="0" y="52"/>
                </a:cxn>
                <a:cxn ang="0">
                  <a:pos x="2" y="42"/>
                </a:cxn>
                <a:cxn ang="0">
                  <a:pos x="9" y="32"/>
                </a:cxn>
                <a:cxn ang="0">
                  <a:pos x="23" y="23"/>
                </a:cxn>
                <a:cxn ang="0">
                  <a:pos x="41" y="15"/>
                </a:cxn>
                <a:cxn ang="0">
                  <a:pos x="66" y="8"/>
                </a:cxn>
                <a:cxn ang="0">
                  <a:pos x="96" y="3"/>
                </a:cxn>
                <a:cxn ang="0">
                  <a:pos x="127" y="1"/>
                </a:cxn>
                <a:cxn ang="0">
                  <a:pos x="159" y="0"/>
                </a:cxn>
                <a:cxn ang="0">
                  <a:pos x="191" y="1"/>
                </a:cxn>
                <a:cxn ang="0">
                  <a:pos x="223" y="5"/>
                </a:cxn>
                <a:cxn ang="0">
                  <a:pos x="252" y="10"/>
                </a:cxn>
                <a:cxn ang="0">
                  <a:pos x="279" y="17"/>
                </a:cxn>
                <a:cxn ang="0">
                  <a:pos x="302" y="25"/>
                </a:cxn>
                <a:cxn ang="0">
                  <a:pos x="320" y="35"/>
                </a:cxn>
                <a:cxn ang="0">
                  <a:pos x="331" y="45"/>
                </a:cxn>
                <a:cxn ang="0">
                  <a:pos x="336" y="56"/>
                </a:cxn>
                <a:cxn ang="0">
                  <a:pos x="334" y="66"/>
                </a:cxn>
                <a:cxn ang="0">
                  <a:pos x="327" y="76"/>
                </a:cxn>
                <a:cxn ang="0">
                  <a:pos x="313" y="85"/>
                </a:cxn>
                <a:cxn ang="0">
                  <a:pos x="295" y="93"/>
                </a:cxn>
                <a:cxn ang="0">
                  <a:pos x="270" y="100"/>
                </a:cxn>
              </a:cxnLst>
              <a:rect l="0" t="0" r="r" b="b"/>
              <a:pathLst>
                <a:path w="336" h="108">
                  <a:moveTo>
                    <a:pt x="256" y="103"/>
                  </a:moveTo>
                  <a:lnTo>
                    <a:pt x="240" y="105"/>
                  </a:lnTo>
                  <a:lnTo>
                    <a:pt x="225" y="106"/>
                  </a:lnTo>
                  <a:lnTo>
                    <a:pt x="208" y="107"/>
                  </a:lnTo>
                  <a:lnTo>
                    <a:pt x="192" y="108"/>
                  </a:lnTo>
                  <a:lnTo>
                    <a:pt x="176" y="108"/>
                  </a:lnTo>
                  <a:lnTo>
                    <a:pt x="160" y="108"/>
                  </a:lnTo>
                  <a:lnTo>
                    <a:pt x="144" y="107"/>
                  </a:lnTo>
                  <a:lnTo>
                    <a:pt x="128" y="106"/>
                  </a:lnTo>
                  <a:lnTo>
                    <a:pt x="112" y="104"/>
                  </a:lnTo>
                  <a:lnTo>
                    <a:pt x="98" y="101"/>
                  </a:lnTo>
                  <a:lnTo>
                    <a:pt x="83" y="99"/>
                  </a:lnTo>
                  <a:lnTo>
                    <a:pt x="70" y="95"/>
                  </a:lnTo>
                  <a:lnTo>
                    <a:pt x="56" y="92"/>
                  </a:lnTo>
                  <a:lnTo>
                    <a:pt x="45" y="88"/>
                  </a:lnTo>
                  <a:lnTo>
                    <a:pt x="34" y="83"/>
                  </a:lnTo>
                  <a:lnTo>
                    <a:pt x="25" y="79"/>
                  </a:lnTo>
                  <a:lnTo>
                    <a:pt x="16" y="73"/>
                  </a:lnTo>
                  <a:lnTo>
                    <a:pt x="9" y="68"/>
                  </a:lnTo>
                  <a:lnTo>
                    <a:pt x="5" y="63"/>
                  </a:lnTo>
                  <a:lnTo>
                    <a:pt x="2" y="58"/>
                  </a:lnTo>
                  <a:lnTo>
                    <a:pt x="0" y="52"/>
                  </a:lnTo>
                  <a:lnTo>
                    <a:pt x="0" y="47"/>
                  </a:lnTo>
                  <a:lnTo>
                    <a:pt x="2" y="42"/>
                  </a:lnTo>
                  <a:lnTo>
                    <a:pt x="5" y="37"/>
                  </a:lnTo>
                  <a:lnTo>
                    <a:pt x="9" y="32"/>
                  </a:lnTo>
                  <a:lnTo>
                    <a:pt x="15" y="28"/>
                  </a:lnTo>
                  <a:lnTo>
                    <a:pt x="23" y="23"/>
                  </a:lnTo>
                  <a:lnTo>
                    <a:pt x="32" y="19"/>
                  </a:lnTo>
                  <a:lnTo>
                    <a:pt x="41" y="15"/>
                  </a:lnTo>
                  <a:lnTo>
                    <a:pt x="53" y="12"/>
                  </a:lnTo>
                  <a:lnTo>
                    <a:pt x="66" y="8"/>
                  </a:lnTo>
                  <a:lnTo>
                    <a:pt x="81" y="6"/>
                  </a:lnTo>
                  <a:lnTo>
                    <a:pt x="96" y="3"/>
                  </a:lnTo>
                  <a:lnTo>
                    <a:pt x="111" y="2"/>
                  </a:lnTo>
                  <a:lnTo>
                    <a:pt x="127" y="1"/>
                  </a:lnTo>
                  <a:lnTo>
                    <a:pt x="144" y="0"/>
                  </a:lnTo>
                  <a:lnTo>
                    <a:pt x="159" y="0"/>
                  </a:lnTo>
                  <a:lnTo>
                    <a:pt x="176" y="1"/>
                  </a:lnTo>
                  <a:lnTo>
                    <a:pt x="191" y="1"/>
                  </a:lnTo>
                  <a:lnTo>
                    <a:pt x="207" y="3"/>
                  </a:lnTo>
                  <a:lnTo>
                    <a:pt x="223" y="5"/>
                  </a:lnTo>
                  <a:lnTo>
                    <a:pt x="238" y="7"/>
                  </a:lnTo>
                  <a:lnTo>
                    <a:pt x="252" y="10"/>
                  </a:lnTo>
                  <a:lnTo>
                    <a:pt x="266" y="13"/>
                  </a:lnTo>
                  <a:lnTo>
                    <a:pt x="279" y="17"/>
                  </a:lnTo>
                  <a:lnTo>
                    <a:pt x="291" y="20"/>
                  </a:lnTo>
                  <a:lnTo>
                    <a:pt x="302" y="25"/>
                  </a:lnTo>
                  <a:lnTo>
                    <a:pt x="312" y="30"/>
                  </a:lnTo>
                  <a:lnTo>
                    <a:pt x="320" y="35"/>
                  </a:lnTo>
                  <a:lnTo>
                    <a:pt x="327" y="40"/>
                  </a:lnTo>
                  <a:lnTo>
                    <a:pt x="331" y="45"/>
                  </a:lnTo>
                  <a:lnTo>
                    <a:pt x="334" y="50"/>
                  </a:lnTo>
                  <a:lnTo>
                    <a:pt x="336" y="56"/>
                  </a:lnTo>
                  <a:lnTo>
                    <a:pt x="336" y="61"/>
                  </a:lnTo>
                  <a:lnTo>
                    <a:pt x="334" y="66"/>
                  </a:lnTo>
                  <a:lnTo>
                    <a:pt x="331" y="71"/>
                  </a:lnTo>
                  <a:lnTo>
                    <a:pt x="327" y="76"/>
                  </a:lnTo>
                  <a:lnTo>
                    <a:pt x="321" y="81"/>
                  </a:lnTo>
                  <a:lnTo>
                    <a:pt x="313" y="85"/>
                  </a:lnTo>
                  <a:lnTo>
                    <a:pt x="304"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92" name="Freeform 271"/>
            <p:cNvSpPr/>
            <p:nvPr/>
          </p:nvSpPr>
          <p:spPr bwMode="auto">
            <a:xfrm>
              <a:off x="3134" y="1820"/>
              <a:ext cx="13" cy="5"/>
            </a:xfrm>
            <a:custGeom>
              <a:avLst/>
              <a:gdLst/>
              <a:ahLst/>
              <a:cxnLst>
                <a:cxn ang="0">
                  <a:pos x="242" y="105"/>
                </a:cxn>
                <a:cxn ang="0">
                  <a:pos x="210" y="108"/>
                </a:cxn>
                <a:cxn ang="0">
                  <a:pos x="177" y="109"/>
                </a:cxn>
                <a:cxn ang="0">
                  <a:pos x="145" y="107"/>
                </a:cxn>
                <a:cxn ang="0">
                  <a:pos x="113" y="104"/>
                </a:cxn>
                <a:cxn ang="0">
                  <a:pos x="84" y="99"/>
                </a:cxn>
                <a:cxn ang="0">
                  <a:pos x="58" y="92"/>
                </a:cxn>
                <a:cxn ang="0">
                  <a:pos x="35" y="83"/>
                </a:cxn>
                <a:cxn ang="0">
                  <a:pos x="17" y="73"/>
                </a:cxn>
                <a:cxn ang="0">
                  <a:pos x="5" y="63"/>
                </a:cxn>
                <a:cxn ang="0">
                  <a:pos x="0" y="52"/>
                </a:cxn>
                <a:cxn ang="0">
                  <a:pos x="2" y="42"/>
                </a:cxn>
                <a:cxn ang="0">
                  <a:pos x="10" y="32"/>
                </a:cxn>
                <a:cxn ang="0">
                  <a:pos x="23" y="23"/>
                </a:cxn>
                <a:cxn ang="0">
                  <a:pos x="42" y="15"/>
                </a:cxn>
                <a:cxn ang="0">
                  <a:pos x="67" y="8"/>
                </a:cxn>
                <a:cxn ang="0">
                  <a:pos x="96" y="3"/>
                </a:cxn>
                <a:cxn ang="0">
                  <a:pos x="127" y="1"/>
                </a:cxn>
                <a:cxn ang="0">
                  <a:pos x="161" y="0"/>
                </a:cxn>
                <a:cxn ang="0">
                  <a:pos x="193" y="2"/>
                </a:cxn>
                <a:cxn ang="0">
                  <a:pos x="224" y="5"/>
                </a:cxn>
                <a:cxn ang="0">
                  <a:pos x="254" y="10"/>
                </a:cxn>
                <a:cxn ang="0">
                  <a:pos x="280" y="17"/>
                </a:cxn>
                <a:cxn ang="0">
                  <a:pos x="303" y="26"/>
                </a:cxn>
                <a:cxn ang="0">
                  <a:pos x="321" y="35"/>
                </a:cxn>
                <a:cxn ang="0">
                  <a:pos x="332" y="46"/>
                </a:cxn>
                <a:cxn ang="0">
                  <a:pos x="338" y="56"/>
                </a:cxn>
                <a:cxn ang="0">
                  <a:pos x="336" y="66"/>
                </a:cxn>
                <a:cxn ang="0">
                  <a:pos x="328" y="76"/>
                </a:cxn>
                <a:cxn ang="0">
                  <a:pos x="315" y="85"/>
                </a:cxn>
                <a:cxn ang="0">
                  <a:pos x="296" y="93"/>
                </a:cxn>
                <a:cxn ang="0">
                  <a:pos x="271" y="100"/>
                </a:cxn>
              </a:cxnLst>
              <a:rect l="0" t="0" r="r" b="b"/>
              <a:pathLst>
                <a:path w="338" h="109">
                  <a:moveTo>
                    <a:pt x="257" y="103"/>
                  </a:moveTo>
                  <a:lnTo>
                    <a:pt x="242" y="105"/>
                  </a:lnTo>
                  <a:lnTo>
                    <a:pt x="226" y="107"/>
                  </a:lnTo>
                  <a:lnTo>
                    <a:pt x="210" y="108"/>
                  </a:lnTo>
                  <a:lnTo>
                    <a:pt x="194" y="108"/>
                  </a:lnTo>
                  <a:lnTo>
                    <a:pt x="177" y="109"/>
                  </a:lnTo>
                  <a:lnTo>
                    <a:pt x="161" y="108"/>
                  </a:lnTo>
                  <a:lnTo>
                    <a:pt x="145" y="107"/>
                  </a:lnTo>
                  <a:lnTo>
                    <a:pt x="128" y="106"/>
                  </a:lnTo>
                  <a:lnTo>
                    <a:pt x="113" y="104"/>
                  </a:lnTo>
                  <a:lnTo>
                    <a:pt x="98" y="102"/>
                  </a:lnTo>
                  <a:lnTo>
                    <a:pt x="84" y="99"/>
                  </a:lnTo>
                  <a:lnTo>
                    <a:pt x="70" y="96"/>
                  </a:lnTo>
                  <a:lnTo>
                    <a:pt x="58" y="92"/>
                  </a:lnTo>
                  <a:lnTo>
                    <a:pt x="45" y="88"/>
                  </a:lnTo>
                  <a:lnTo>
                    <a:pt x="35" y="83"/>
                  </a:lnTo>
                  <a:lnTo>
                    <a:pt x="25" y="79"/>
                  </a:lnTo>
                  <a:lnTo>
                    <a:pt x="17" y="73"/>
                  </a:lnTo>
                  <a:lnTo>
                    <a:pt x="10" y="68"/>
                  </a:lnTo>
                  <a:lnTo>
                    <a:pt x="5" y="63"/>
                  </a:lnTo>
                  <a:lnTo>
                    <a:pt x="2" y="58"/>
                  </a:lnTo>
                  <a:lnTo>
                    <a:pt x="0" y="52"/>
                  </a:lnTo>
                  <a:lnTo>
                    <a:pt x="0" y="47"/>
                  </a:lnTo>
                  <a:lnTo>
                    <a:pt x="2" y="42"/>
                  </a:lnTo>
                  <a:lnTo>
                    <a:pt x="5" y="37"/>
                  </a:lnTo>
                  <a:lnTo>
                    <a:pt x="10" y="32"/>
                  </a:lnTo>
                  <a:lnTo>
                    <a:pt x="16" y="28"/>
                  </a:lnTo>
                  <a:lnTo>
                    <a:pt x="23" y="23"/>
                  </a:lnTo>
                  <a:lnTo>
                    <a:pt x="33" y="19"/>
                  </a:lnTo>
                  <a:lnTo>
                    <a:pt x="42" y="15"/>
                  </a:lnTo>
                  <a:lnTo>
                    <a:pt x="53" y="12"/>
                  </a:lnTo>
                  <a:lnTo>
                    <a:pt x="67" y="8"/>
                  </a:lnTo>
                  <a:lnTo>
                    <a:pt x="82" y="6"/>
                  </a:lnTo>
                  <a:lnTo>
                    <a:pt x="96" y="3"/>
                  </a:lnTo>
                  <a:lnTo>
                    <a:pt x="112" y="2"/>
                  </a:lnTo>
                  <a:lnTo>
                    <a:pt x="127" y="1"/>
                  </a:lnTo>
                  <a:lnTo>
                    <a:pt x="144" y="0"/>
                  </a:lnTo>
                  <a:lnTo>
                    <a:pt x="161" y="0"/>
                  </a:lnTo>
                  <a:lnTo>
                    <a:pt x="176" y="1"/>
                  </a:lnTo>
                  <a:lnTo>
                    <a:pt x="193" y="2"/>
                  </a:lnTo>
                  <a:lnTo>
                    <a:pt x="209" y="3"/>
                  </a:lnTo>
                  <a:lnTo>
                    <a:pt x="224" y="5"/>
                  </a:lnTo>
                  <a:lnTo>
                    <a:pt x="240" y="7"/>
                  </a:lnTo>
                  <a:lnTo>
                    <a:pt x="254" y="10"/>
                  </a:lnTo>
                  <a:lnTo>
                    <a:pt x="268" y="13"/>
                  </a:lnTo>
                  <a:lnTo>
                    <a:pt x="280" y="17"/>
                  </a:lnTo>
                  <a:lnTo>
                    <a:pt x="293" y="21"/>
                  </a:lnTo>
                  <a:lnTo>
                    <a:pt x="303" y="26"/>
                  </a:lnTo>
                  <a:lnTo>
                    <a:pt x="314" y="31"/>
                  </a:lnTo>
                  <a:lnTo>
                    <a:pt x="321" y="35"/>
                  </a:lnTo>
                  <a:lnTo>
                    <a:pt x="328" y="41"/>
                  </a:lnTo>
                  <a:lnTo>
                    <a:pt x="332" y="46"/>
                  </a:lnTo>
                  <a:lnTo>
                    <a:pt x="336" y="51"/>
                  </a:lnTo>
                  <a:lnTo>
                    <a:pt x="338" y="56"/>
                  </a:lnTo>
                  <a:lnTo>
                    <a:pt x="338" y="61"/>
                  </a:lnTo>
                  <a:lnTo>
                    <a:pt x="336" y="66"/>
                  </a:lnTo>
                  <a:lnTo>
                    <a:pt x="332" y="71"/>
                  </a:lnTo>
                  <a:lnTo>
                    <a:pt x="328" y="76"/>
                  </a:lnTo>
                  <a:lnTo>
                    <a:pt x="322" y="81"/>
                  </a:lnTo>
                  <a:lnTo>
                    <a:pt x="315" y="85"/>
                  </a:lnTo>
                  <a:lnTo>
                    <a:pt x="305" y="89"/>
                  </a:lnTo>
                  <a:lnTo>
                    <a:pt x="296" y="93"/>
                  </a:lnTo>
                  <a:lnTo>
                    <a:pt x="285" y="97"/>
                  </a:lnTo>
                  <a:lnTo>
                    <a:pt x="271"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93" name="Freeform 272"/>
            <p:cNvSpPr/>
            <p:nvPr/>
          </p:nvSpPr>
          <p:spPr bwMode="auto">
            <a:xfrm>
              <a:off x="3144" y="1825"/>
              <a:ext cx="13" cy="5"/>
            </a:xfrm>
            <a:custGeom>
              <a:avLst/>
              <a:gdLst/>
              <a:ahLst/>
              <a:cxnLst>
                <a:cxn ang="0">
                  <a:pos x="240" y="107"/>
                </a:cxn>
                <a:cxn ang="0">
                  <a:pos x="209" y="109"/>
                </a:cxn>
                <a:cxn ang="0">
                  <a:pos x="177" y="110"/>
                </a:cxn>
                <a:cxn ang="0">
                  <a:pos x="145" y="109"/>
                </a:cxn>
                <a:cxn ang="0">
                  <a:pos x="113" y="105"/>
                </a:cxn>
                <a:cxn ang="0">
                  <a:pos x="84" y="100"/>
                </a:cxn>
                <a:cxn ang="0">
                  <a:pos x="57" y="93"/>
                </a:cxn>
                <a:cxn ang="0">
                  <a:pos x="34" y="85"/>
                </a:cxn>
                <a:cxn ang="0">
                  <a:pos x="16" y="75"/>
                </a:cxn>
                <a:cxn ang="0">
                  <a:pos x="5" y="65"/>
                </a:cxn>
                <a:cxn ang="0">
                  <a:pos x="0" y="54"/>
                </a:cxn>
                <a:cxn ang="0">
                  <a:pos x="1" y="44"/>
                </a:cxn>
                <a:cxn ang="0">
                  <a:pos x="9" y="33"/>
                </a:cxn>
                <a:cxn ang="0">
                  <a:pos x="23" y="24"/>
                </a:cxn>
                <a:cxn ang="0">
                  <a:pos x="41" y="16"/>
                </a:cxn>
                <a:cxn ang="0">
                  <a:pos x="66" y="9"/>
                </a:cxn>
                <a:cxn ang="0">
                  <a:pos x="96" y="4"/>
                </a:cxn>
                <a:cxn ang="0">
                  <a:pos x="128" y="1"/>
                </a:cxn>
                <a:cxn ang="0">
                  <a:pos x="160" y="0"/>
                </a:cxn>
                <a:cxn ang="0">
                  <a:pos x="192" y="2"/>
                </a:cxn>
                <a:cxn ang="0">
                  <a:pos x="224" y="5"/>
                </a:cxn>
                <a:cxn ang="0">
                  <a:pos x="253" y="10"/>
                </a:cxn>
                <a:cxn ang="0">
                  <a:pos x="280" y="17"/>
                </a:cxn>
                <a:cxn ang="0">
                  <a:pos x="302" y="26"/>
                </a:cxn>
                <a:cxn ang="0">
                  <a:pos x="319" y="36"/>
                </a:cxn>
                <a:cxn ang="0">
                  <a:pos x="331" y="47"/>
                </a:cxn>
                <a:cxn ang="0">
                  <a:pos x="336" y="58"/>
                </a:cxn>
                <a:cxn ang="0">
                  <a:pos x="334" y="68"/>
                </a:cxn>
                <a:cxn ang="0">
                  <a:pos x="327" y="78"/>
                </a:cxn>
                <a:cxn ang="0">
                  <a:pos x="313" y="87"/>
                </a:cxn>
                <a:cxn ang="0">
                  <a:pos x="294" y="95"/>
                </a:cxn>
                <a:cxn ang="0">
                  <a:pos x="269" y="102"/>
                </a:cxn>
              </a:cxnLst>
              <a:rect l="0" t="0" r="r" b="b"/>
              <a:pathLst>
                <a:path w="336" h="110">
                  <a:moveTo>
                    <a:pt x="256" y="105"/>
                  </a:moveTo>
                  <a:lnTo>
                    <a:pt x="240" y="107"/>
                  </a:lnTo>
                  <a:lnTo>
                    <a:pt x="225" y="108"/>
                  </a:lnTo>
                  <a:lnTo>
                    <a:pt x="209" y="109"/>
                  </a:lnTo>
                  <a:lnTo>
                    <a:pt x="192" y="110"/>
                  </a:lnTo>
                  <a:lnTo>
                    <a:pt x="177" y="110"/>
                  </a:lnTo>
                  <a:lnTo>
                    <a:pt x="160" y="109"/>
                  </a:lnTo>
                  <a:lnTo>
                    <a:pt x="145" y="109"/>
                  </a:lnTo>
                  <a:lnTo>
                    <a:pt x="129" y="107"/>
                  </a:lnTo>
                  <a:lnTo>
                    <a:pt x="113" y="105"/>
                  </a:lnTo>
                  <a:lnTo>
                    <a:pt x="98" y="103"/>
                  </a:lnTo>
                  <a:lnTo>
                    <a:pt x="84" y="100"/>
                  </a:lnTo>
                  <a:lnTo>
                    <a:pt x="70" y="97"/>
                  </a:lnTo>
                  <a:lnTo>
                    <a:pt x="57" y="93"/>
                  </a:lnTo>
                  <a:lnTo>
                    <a:pt x="45" y="90"/>
                  </a:lnTo>
                  <a:lnTo>
                    <a:pt x="34" y="85"/>
                  </a:lnTo>
                  <a:lnTo>
                    <a:pt x="25" y="81"/>
                  </a:lnTo>
                  <a:lnTo>
                    <a:pt x="16" y="75"/>
                  </a:lnTo>
                  <a:lnTo>
                    <a:pt x="9" y="70"/>
                  </a:lnTo>
                  <a:lnTo>
                    <a:pt x="5" y="65"/>
                  </a:lnTo>
                  <a:lnTo>
                    <a:pt x="1" y="60"/>
                  </a:lnTo>
                  <a:lnTo>
                    <a:pt x="0" y="54"/>
                  </a:lnTo>
                  <a:lnTo>
                    <a:pt x="0" y="49"/>
                  </a:lnTo>
                  <a:lnTo>
                    <a:pt x="1" y="44"/>
                  </a:lnTo>
                  <a:lnTo>
                    <a:pt x="4" y="38"/>
                  </a:lnTo>
                  <a:lnTo>
                    <a:pt x="9" y="33"/>
                  </a:lnTo>
                  <a:lnTo>
                    <a:pt x="15" y="28"/>
                  </a:lnTo>
                  <a:lnTo>
                    <a:pt x="23" y="24"/>
                  </a:lnTo>
                  <a:lnTo>
                    <a:pt x="31" y="20"/>
                  </a:lnTo>
                  <a:lnTo>
                    <a:pt x="41" y="16"/>
                  </a:lnTo>
                  <a:lnTo>
                    <a:pt x="53" y="12"/>
                  </a:lnTo>
                  <a:lnTo>
                    <a:pt x="66" y="9"/>
                  </a:lnTo>
                  <a:lnTo>
                    <a:pt x="81" y="7"/>
                  </a:lnTo>
                  <a:lnTo>
                    <a:pt x="96" y="4"/>
                  </a:lnTo>
                  <a:lnTo>
                    <a:pt x="111" y="2"/>
                  </a:lnTo>
                  <a:lnTo>
                    <a:pt x="128" y="1"/>
                  </a:lnTo>
                  <a:lnTo>
                    <a:pt x="143" y="1"/>
                  </a:lnTo>
                  <a:lnTo>
                    <a:pt x="160" y="0"/>
                  </a:lnTo>
                  <a:lnTo>
                    <a:pt x="176" y="1"/>
                  </a:lnTo>
                  <a:lnTo>
                    <a:pt x="192" y="2"/>
                  </a:lnTo>
                  <a:lnTo>
                    <a:pt x="208" y="3"/>
                  </a:lnTo>
                  <a:lnTo>
                    <a:pt x="224" y="5"/>
                  </a:lnTo>
                  <a:lnTo>
                    <a:pt x="238" y="7"/>
                  </a:lnTo>
                  <a:lnTo>
                    <a:pt x="253" y="10"/>
                  </a:lnTo>
                  <a:lnTo>
                    <a:pt x="266" y="13"/>
                  </a:lnTo>
                  <a:lnTo>
                    <a:pt x="280" y="17"/>
                  </a:lnTo>
                  <a:lnTo>
                    <a:pt x="291" y="21"/>
                  </a:lnTo>
                  <a:lnTo>
                    <a:pt x="302" y="26"/>
                  </a:lnTo>
                  <a:lnTo>
                    <a:pt x="312" y="31"/>
                  </a:lnTo>
                  <a:lnTo>
                    <a:pt x="319" y="36"/>
                  </a:lnTo>
                  <a:lnTo>
                    <a:pt x="327" y="41"/>
                  </a:lnTo>
                  <a:lnTo>
                    <a:pt x="331" y="47"/>
                  </a:lnTo>
                  <a:lnTo>
                    <a:pt x="334" y="52"/>
                  </a:lnTo>
                  <a:lnTo>
                    <a:pt x="336" y="58"/>
                  </a:lnTo>
                  <a:lnTo>
                    <a:pt x="336" y="63"/>
                  </a:lnTo>
                  <a:lnTo>
                    <a:pt x="334" y="68"/>
                  </a:lnTo>
                  <a:lnTo>
                    <a:pt x="331" y="73"/>
                  </a:lnTo>
                  <a:lnTo>
                    <a:pt x="327" y="78"/>
                  </a:lnTo>
                  <a:lnTo>
                    <a:pt x="320" y="82"/>
                  </a:lnTo>
                  <a:lnTo>
                    <a:pt x="313" y="87"/>
                  </a:lnTo>
                  <a:lnTo>
                    <a:pt x="304" y="91"/>
                  </a:lnTo>
                  <a:lnTo>
                    <a:pt x="294" y="95"/>
                  </a:lnTo>
                  <a:lnTo>
                    <a:pt x="283" y="98"/>
                  </a:lnTo>
                  <a:lnTo>
                    <a:pt x="269"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94" name="Freeform 273"/>
            <p:cNvSpPr/>
            <p:nvPr/>
          </p:nvSpPr>
          <p:spPr bwMode="auto">
            <a:xfrm>
              <a:off x="3153" y="1830"/>
              <a:ext cx="13" cy="5"/>
            </a:xfrm>
            <a:custGeom>
              <a:avLst/>
              <a:gdLst/>
              <a:ahLst/>
              <a:cxnLst>
                <a:cxn ang="0">
                  <a:pos x="67" y="9"/>
                </a:cxn>
                <a:cxn ang="0">
                  <a:pos x="42" y="16"/>
                </a:cxn>
                <a:cxn ang="0">
                  <a:pos x="22" y="24"/>
                </a:cxn>
                <a:cxn ang="0">
                  <a:pos x="9" y="33"/>
                </a:cxn>
                <a:cxn ang="0">
                  <a:pos x="1" y="43"/>
                </a:cxn>
                <a:cxn ang="0">
                  <a:pos x="0" y="53"/>
                </a:cxn>
                <a:cxn ang="0">
                  <a:pos x="4" y="64"/>
                </a:cxn>
                <a:cxn ang="0">
                  <a:pos x="17" y="74"/>
                </a:cxn>
                <a:cxn ang="0">
                  <a:pos x="35" y="84"/>
                </a:cxn>
                <a:cxn ang="0">
                  <a:pos x="57" y="94"/>
                </a:cxn>
                <a:cxn ang="0">
                  <a:pos x="84" y="101"/>
                </a:cxn>
                <a:cxn ang="0">
                  <a:pos x="113" y="106"/>
                </a:cxn>
                <a:cxn ang="0">
                  <a:pos x="144" y="109"/>
                </a:cxn>
                <a:cxn ang="0">
                  <a:pos x="176" y="110"/>
                </a:cxn>
                <a:cxn ang="0">
                  <a:pos x="209" y="109"/>
                </a:cxn>
                <a:cxn ang="0">
                  <a:pos x="240" y="107"/>
                </a:cxn>
                <a:cxn ang="0">
                  <a:pos x="269" y="102"/>
                </a:cxn>
                <a:cxn ang="0">
                  <a:pos x="294" y="95"/>
                </a:cxn>
                <a:cxn ang="0">
                  <a:pos x="314" y="86"/>
                </a:cxn>
                <a:cxn ang="0">
                  <a:pos x="327" y="77"/>
                </a:cxn>
                <a:cxn ang="0">
                  <a:pos x="335" y="67"/>
                </a:cxn>
                <a:cxn ang="0">
                  <a:pos x="337" y="57"/>
                </a:cxn>
                <a:cxn ang="0">
                  <a:pos x="331" y="46"/>
                </a:cxn>
                <a:cxn ang="0">
                  <a:pos x="320" y="36"/>
                </a:cxn>
                <a:cxn ang="0">
                  <a:pos x="301" y="26"/>
                </a:cxn>
                <a:cxn ang="0">
                  <a:pos x="279" y="17"/>
                </a:cxn>
                <a:cxn ang="0">
                  <a:pos x="252" y="10"/>
                </a:cxn>
                <a:cxn ang="0">
                  <a:pos x="223" y="5"/>
                </a:cxn>
                <a:cxn ang="0">
                  <a:pos x="192" y="2"/>
                </a:cxn>
                <a:cxn ang="0">
                  <a:pos x="160" y="0"/>
                </a:cxn>
                <a:cxn ang="0">
                  <a:pos x="127" y="1"/>
                </a:cxn>
                <a:cxn ang="0">
                  <a:pos x="96" y="3"/>
                </a:cxn>
              </a:cxnLst>
              <a:rect l="0" t="0" r="r" b="b"/>
              <a:pathLst>
                <a:path w="337" h="110">
                  <a:moveTo>
                    <a:pt x="81" y="6"/>
                  </a:moveTo>
                  <a:lnTo>
                    <a:pt x="67" y="9"/>
                  </a:lnTo>
                  <a:lnTo>
                    <a:pt x="53" y="12"/>
                  </a:lnTo>
                  <a:lnTo>
                    <a:pt x="42" y="16"/>
                  </a:lnTo>
                  <a:lnTo>
                    <a:pt x="32" y="20"/>
                  </a:lnTo>
                  <a:lnTo>
                    <a:pt x="22" y="24"/>
                  </a:lnTo>
                  <a:lnTo>
                    <a:pt x="15" y="28"/>
                  </a:lnTo>
                  <a:lnTo>
                    <a:pt x="9" y="33"/>
                  </a:lnTo>
                  <a:lnTo>
                    <a:pt x="4" y="38"/>
                  </a:lnTo>
                  <a:lnTo>
                    <a:pt x="1" y="43"/>
                  </a:lnTo>
                  <a:lnTo>
                    <a:pt x="0" y="48"/>
                  </a:lnTo>
                  <a:lnTo>
                    <a:pt x="0" y="53"/>
                  </a:lnTo>
                  <a:lnTo>
                    <a:pt x="1" y="59"/>
                  </a:lnTo>
                  <a:lnTo>
                    <a:pt x="4" y="64"/>
                  </a:lnTo>
                  <a:lnTo>
                    <a:pt x="10" y="69"/>
                  </a:lnTo>
                  <a:lnTo>
                    <a:pt x="17" y="74"/>
                  </a:lnTo>
                  <a:lnTo>
                    <a:pt x="25" y="80"/>
                  </a:lnTo>
                  <a:lnTo>
                    <a:pt x="35" y="84"/>
                  </a:lnTo>
                  <a:lnTo>
                    <a:pt x="45" y="89"/>
                  </a:lnTo>
                  <a:lnTo>
                    <a:pt x="57" y="94"/>
                  </a:lnTo>
                  <a:lnTo>
                    <a:pt x="70" y="97"/>
                  </a:lnTo>
                  <a:lnTo>
                    <a:pt x="84" y="101"/>
                  </a:lnTo>
                  <a:lnTo>
                    <a:pt x="98" y="103"/>
                  </a:lnTo>
                  <a:lnTo>
                    <a:pt x="113" y="106"/>
                  </a:lnTo>
                  <a:lnTo>
                    <a:pt x="128" y="108"/>
                  </a:lnTo>
                  <a:lnTo>
                    <a:pt x="144" y="109"/>
                  </a:lnTo>
                  <a:lnTo>
                    <a:pt x="160" y="110"/>
                  </a:lnTo>
                  <a:lnTo>
                    <a:pt x="176" y="110"/>
                  </a:lnTo>
                  <a:lnTo>
                    <a:pt x="192" y="110"/>
                  </a:lnTo>
                  <a:lnTo>
                    <a:pt x="209" y="109"/>
                  </a:lnTo>
                  <a:lnTo>
                    <a:pt x="224" y="108"/>
                  </a:lnTo>
                  <a:lnTo>
                    <a:pt x="240" y="107"/>
                  </a:lnTo>
                  <a:lnTo>
                    <a:pt x="255" y="105"/>
                  </a:lnTo>
                  <a:lnTo>
                    <a:pt x="269" y="102"/>
                  </a:lnTo>
                  <a:lnTo>
                    <a:pt x="282" y="99"/>
                  </a:lnTo>
                  <a:lnTo>
                    <a:pt x="294" y="95"/>
                  </a:lnTo>
                  <a:lnTo>
                    <a:pt x="304" y="90"/>
                  </a:lnTo>
                  <a:lnTo>
                    <a:pt x="314" y="86"/>
                  </a:lnTo>
                  <a:lnTo>
                    <a:pt x="321" y="82"/>
                  </a:lnTo>
                  <a:lnTo>
                    <a:pt x="327" y="77"/>
                  </a:lnTo>
                  <a:lnTo>
                    <a:pt x="331" y="72"/>
                  </a:lnTo>
                  <a:lnTo>
                    <a:pt x="335" y="67"/>
                  </a:lnTo>
                  <a:lnTo>
                    <a:pt x="337" y="62"/>
                  </a:lnTo>
                  <a:lnTo>
                    <a:pt x="337" y="57"/>
                  </a:lnTo>
                  <a:lnTo>
                    <a:pt x="335" y="51"/>
                  </a:lnTo>
                  <a:lnTo>
                    <a:pt x="331" y="46"/>
                  </a:lnTo>
                  <a:lnTo>
                    <a:pt x="326" y="41"/>
                  </a:lnTo>
                  <a:lnTo>
                    <a:pt x="320" y="36"/>
                  </a:lnTo>
                  <a:lnTo>
                    <a:pt x="312" y="31"/>
                  </a:lnTo>
                  <a:lnTo>
                    <a:pt x="301" y="26"/>
                  </a:lnTo>
                  <a:lnTo>
                    <a:pt x="291" y="21"/>
                  </a:lnTo>
                  <a:lnTo>
                    <a:pt x="279" y="17"/>
                  </a:lnTo>
                  <a:lnTo>
                    <a:pt x="266" y="13"/>
                  </a:lnTo>
                  <a:lnTo>
                    <a:pt x="252" y="10"/>
                  </a:lnTo>
                  <a:lnTo>
                    <a:pt x="238" y="7"/>
                  </a:lnTo>
                  <a:lnTo>
                    <a:pt x="223" y="5"/>
                  </a:lnTo>
                  <a:lnTo>
                    <a:pt x="207" y="3"/>
                  </a:lnTo>
                  <a:lnTo>
                    <a:pt x="192" y="2"/>
                  </a:lnTo>
                  <a:lnTo>
                    <a:pt x="176" y="1"/>
                  </a:lnTo>
                  <a:lnTo>
                    <a:pt x="160" y="0"/>
                  </a:lnTo>
                  <a:lnTo>
                    <a:pt x="144" y="0"/>
                  </a:lnTo>
                  <a:lnTo>
                    <a:pt x="127" y="1"/>
                  </a:lnTo>
                  <a:lnTo>
                    <a:pt x="112"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95" name="Freeform 274"/>
            <p:cNvSpPr/>
            <p:nvPr/>
          </p:nvSpPr>
          <p:spPr bwMode="auto">
            <a:xfrm>
              <a:off x="3126" y="1798"/>
              <a:ext cx="15" cy="7"/>
            </a:xfrm>
            <a:custGeom>
              <a:avLst/>
              <a:gdLst/>
              <a:ahLst/>
              <a:cxnLst>
                <a:cxn ang="0">
                  <a:pos x="66" y="9"/>
                </a:cxn>
                <a:cxn ang="0">
                  <a:pos x="41" y="16"/>
                </a:cxn>
                <a:cxn ang="0">
                  <a:pos x="23" y="24"/>
                </a:cxn>
                <a:cxn ang="0">
                  <a:pos x="9" y="33"/>
                </a:cxn>
                <a:cxn ang="0">
                  <a:pos x="1" y="43"/>
                </a:cxn>
                <a:cxn ang="0">
                  <a:pos x="0" y="53"/>
                </a:cxn>
                <a:cxn ang="0">
                  <a:pos x="5" y="63"/>
                </a:cxn>
                <a:cxn ang="0">
                  <a:pos x="16" y="74"/>
                </a:cxn>
                <a:cxn ang="0">
                  <a:pos x="34" y="83"/>
                </a:cxn>
                <a:cxn ang="0">
                  <a:pos x="56" y="92"/>
                </a:cxn>
                <a:cxn ang="0">
                  <a:pos x="83" y="99"/>
                </a:cxn>
                <a:cxn ang="0">
                  <a:pos x="112" y="104"/>
                </a:cxn>
                <a:cxn ang="0">
                  <a:pos x="143" y="107"/>
                </a:cxn>
                <a:cxn ang="0">
                  <a:pos x="176" y="110"/>
                </a:cxn>
                <a:cxn ang="0">
                  <a:pos x="208" y="108"/>
                </a:cxn>
                <a:cxn ang="0">
                  <a:pos x="239" y="105"/>
                </a:cxn>
                <a:cxn ang="0">
                  <a:pos x="268" y="100"/>
                </a:cxn>
                <a:cxn ang="0">
                  <a:pos x="293" y="93"/>
                </a:cxn>
                <a:cxn ang="0">
                  <a:pos x="313" y="85"/>
                </a:cxn>
                <a:cxn ang="0">
                  <a:pos x="327" y="76"/>
                </a:cxn>
                <a:cxn ang="0">
                  <a:pos x="334" y="66"/>
                </a:cxn>
                <a:cxn ang="0">
                  <a:pos x="335" y="56"/>
                </a:cxn>
                <a:cxn ang="0">
                  <a:pos x="331" y="46"/>
                </a:cxn>
                <a:cxn ang="0">
                  <a:pos x="318" y="35"/>
                </a:cxn>
                <a:cxn ang="0">
                  <a:pos x="301" y="26"/>
                </a:cxn>
                <a:cxn ang="0">
                  <a:pos x="279" y="17"/>
                </a:cxn>
                <a:cxn ang="0">
                  <a:pos x="252" y="10"/>
                </a:cxn>
                <a:cxn ang="0">
                  <a:pos x="223" y="5"/>
                </a:cxn>
                <a:cxn ang="0">
                  <a:pos x="191" y="2"/>
                </a:cxn>
                <a:cxn ang="0">
                  <a:pos x="159" y="0"/>
                </a:cxn>
                <a:cxn ang="0">
                  <a:pos x="127" y="1"/>
                </a:cxn>
                <a:cxn ang="0">
                  <a:pos x="96" y="4"/>
                </a:cxn>
              </a:cxnLst>
              <a:rect l="0" t="0" r="r" b="b"/>
              <a:pathLst>
                <a:path w="335" h="110">
                  <a:moveTo>
                    <a:pt x="81" y="7"/>
                  </a:moveTo>
                  <a:lnTo>
                    <a:pt x="66" y="9"/>
                  </a:lnTo>
                  <a:lnTo>
                    <a:pt x="53" y="12"/>
                  </a:lnTo>
                  <a:lnTo>
                    <a:pt x="41" y="16"/>
                  </a:lnTo>
                  <a:lnTo>
                    <a:pt x="31" y="20"/>
                  </a:lnTo>
                  <a:lnTo>
                    <a:pt x="23" y="24"/>
                  </a:lnTo>
                  <a:lnTo>
                    <a:pt x="15" y="28"/>
                  </a:lnTo>
                  <a:lnTo>
                    <a:pt x="9" y="33"/>
                  </a:lnTo>
                  <a:lnTo>
                    <a:pt x="4" y="38"/>
                  </a:lnTo>
                  <a:lnTo>
                    <a:pt x="1" y="43"/>
                  </a:lnTo>
                  <a:lnTo>
                    <a:pt x="0" y="48"/>
                  </a:lnTo>
                  <a:lnTo>
                    <a:pt x="0" y="53"/>
                  </a:lnTo>
                  <a:lnTo>
                    <a:pt x="1" y="58"/>
                  </a:lnTo>
                  <a:lnTo>
                    <a:pt x="5" y="63"/>
                  </a:lnTo>
                  <a:lnTo>
                    <a:pt x="9" y="68"/>
                  </a:lnTo>
                  <a:lnTo>
                    <a:pt x="16" y="74"/>
                  </a:lnTo>
                  <a:lnTo>
                    <a:pt x="25" y="79"/>
                  </a:lnTo>
                  <a:lnTo>
                    <a:pt x="34" y="83"/>
                  </a:lnTo>
                  <a:lnTo>
                    <a:pt x="45" y="88"/>
                  </a:lnTo>
                  <a:lnTo>
                    <a:pt x="56" y="92"/>
                  </a:lnTo>
                  <a:lnTo>
                    <a:pt x="69" y="96"/>
                  </a:lnTo>
                  <a:lnTo>
                    <a:pt x="83" y="99"/>
                  </a:lnTo>
                  <a:lnTo>
                    <a:pt x="98" y="102"/>
                  </a:lnTo>
                  <a:lnTo>
                    <a:pt x="112" y="104"/>
                  </a:lnTo>
                  <a:lnTo>
                    <a:pt x="128" y="106"/>
                  </a:lnTo>
                  <a:lnTo>
                    <a:pt x="143" y="107"/>
                  </a:lnTo>
                  <a:lnTo>
                    <a:pt x="159" y="108"/>
                  </a:lnTo>
                  <a:lnTo>
                    <a:pt x="176" y="110"/>
                  </a:lnTo>
                  <a:lnTo>
                    <a:pt x="191" y="108"/>
                  </a:lnTo>
                  <a:lnTo>
                    <a:pt x="208" y="108"/>
                  </a:lnTo>
                  <a:lnTo>
                    <a:pt x="224" y="107"/>
                  </a:lnTo>
                  <a:lnTo>
                    <a:pt x="239" y="105"/>
                  </a:lnTo>
                  <a:lnTo>
                    <a:pt x="255" y="103"/>
                  </a:lnTo>
                  <a:lnTo>
                    <a:pt x="268" y="100"/>
                  </a:lnTo>
                  <a:lnTo>
                    <a:pt x="282" y="97"/>
                  </a:lnTo>
                  <a:lnTo>
                    <a:pt x="293" y="93"/>
                  </a:lnTo>
                  <a:lnTo>
                    <a:pt x="304" y="89"/>
                  </a:lnTo>
                  <a:lnTo>
                    <a:pt x="313" y="85"/>
                  </a:lnTo>
                  <a:lnTo>
                    <a:pt x="320" y="81"/>
                  </a:lnTo>
                  <a:lnTo>
                    <a:pt x="327" y="76"/>
                  </a:lnTo>
                  <a:lnTo>
                    <a:pt x="331" y="71"/>
                  </a:lnTo>
                  <a:lnTo>
                    <a:pt x="334" y="66"/>
                  </a:lnTo>
                  <a:lnTo>
                    <a:pt x="335" y="61"/>
                  </a:lnTo>
                  <a:lnTo>
                    <a:pt x="335" y="56"/>
                  </a:lnTo>
                  <a:lnTo>
                    <a:pt x="334" y="51"/>
                  </a:lnTo>
                  <a:lnTo>
                    <a:pt x="331" y="46"/>
                  </a:lnTo>
                  <a:lnTo>
                    <a:pt x="326" y="41"/>
                  </a:lnTo>
                  <a:lnTo>
                    <a:pt x="318" y="35"/>
                  </a:lnTo>
                  <a:lnTo>
                    <a:pt x="311" y="31"/>
                  </a:lnTo>
                  <a:lnTo>
                    <a:pt x="301" y="26"/>
                  </a:lnTo>
                  <a:lnTo>
                    <a:pt x="290" y="21"/>
                  </a:lnTo>
                  <a:lnTo>
                    <a:pt x="279" y="17"/>
                  </a:lnTo>
                  <a:lnTo>
                    <a:pt x="265" y="13"/>
                  </a:lnTo>
                  <a:lnTo>
                    <a:pt x="252" y="10"/>
                  </a:lnTo>
                  <a:lnTo>
                    <a:pt x="237" y="7"/>
                  </a:lnTo>
                  <a:lnTo>
                    <a:pt x="223" y="5"/>
                  </a:lnTo>
                  <a:lnTo>
                    <a:pt x="207" y="3"/>
                  </a:lnTo>
                  <a:lnTo>
                    <a:pt x="191" y="2"/>
                  </a:lnTo>
                  <a:lnTo>
                    <a:pt x="176" y="1"/>
                  </a:lnTo>
                  <a:lnTo>
                    <a:pt x="159" y="0"/>
                  </a:lnTo>
                  <a:lnTo>
                    <a:pt x="143" y="1"/>
                  </a:lnTo>
                  <a:lnTo>
                    <a:pt x="127" y="1"/>
                  </a:lnTo>
                  <a:lnTo>
                    <a:pt x="111" y="2"/>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96" name="Freeform 275"/>
            <p:cNvSpPr/>
            <p:nvPr/>
          </p:nvSpPr>
          <p:spPr bwMode="auto">
            <a:xfrm>
              <a:off x="3135" y="1805"/>
              <a:ext cx="13" cy="5"/>
            </a:xfrm>
            <a:custGeom>
              <a:avLst/>
              <a:gdLst/>
              <a:ahLst/>
              <a:cxnLst>
                <a:cxn ang="0">
                  <a:pos x="242" y="105"/>
                </a:cxn>
                <a:cxn ang="0">
                  <a:pos x="209" y="108"/>
                </a:cxn>
                <a:cxn ang="0">
                  <a:pos x="176" y="109"/>
                </a:cxn>
                <a:cxn ang="0">
                  <a:pos x="144" y="107"/>
                </a:cxn>
                <a:cxn ang="0">
                  <a:pos x="113" y="104"/>
                </a:cxn>
                <a:cxn ang="0">
                  <a:pos x="83" y="99"/>
                </a:cxn>
                <a:cxn ang="0">
                  <a:pos x="56" y="92"/>
                </a:cxn>
                <a:cxn ang="0">
                  <a:pos x="35" y="83"/>
                </a:cxn>
                <a:cxn ang="0">
                  <a:pos x="17" y="73"/>
                </a:cxn>
                <a:cxn ang="0">
                  <a:pos x="5" y="63"/>
                </a:cxn>
                <a:cxn ang="0">
                  <a:pos x="0" y="52"/>
                </a:cxn>
                <a:cxn ang="0">
                  <a:pos x="2" y="42"/>
                </a:cxn>
                <a:cxn ang="0">
                  <a:pos x="10" y="32"/>
                </a:cxn>
                <a:cxn ang="0">
                  <a:pos x="23" y="23"/>
                </a:cxn>
                <a:cxn ang="0">
                  <a:pos x="42" y="15"/>
                </a:cxn>
                <a:cxn ang="0">
                  <a:pos x="67" y="8"/>
                </a:cxn>
                <a:cxn ang="0">
                  <a:pos x="96" y="3"/>
                </a:cxn>
                <a:cxn ang="0">
                  <a:pos x="127" y="1"/>
                </a:cxn>
                <a:cxn ang="0">
                  <a:pos x="160" y="0"/>
                </a:cxn>
                <a:cxn ang="0">
                  <a:pos x="193" y="1"/>
                </a:cxn>
                <a:cxn ang="0">
                  <a:pos x="224" y="4"/>
                </a:cxn>
                <a:cxn ang="0">
                  <a:pos x="253" y="9"/>
                </a:cxn>
                <a:cxn ang="0">
                  <a:pos x="280" y="16"/>
                </a:cxn>
                <a:cxn ang="0">
                  <a:pos x="303" y="25"/>
                </a:cxn>
                <a:cxn ang="0">
                  <a:pos x="321" y="35"/>
                </a:cxn>
                <a:cxn ang="0">
                  <a:pos x="332" y="45"/>
                </a:cxn>
                <a:cxn ang="0">
                  <a:pos x="338" y="56"/>
                </a:cxn>
                <a:cxn ang="0">
                  <a:pos x="335" y="66"/>
                </a:cxn>
                <a:cxn ang="0">
                  <a:pos x="328" y="76"/>
                </a:cxn>
                <a:cxn ang="0">
                  <a:pos x="315" y="85"/>
                </a:cxn>
                <a:cxn ang="0">
                  <a:pos x="296" y="93"/>
                </a:cxn>
                <a:cxn ang="0">
                  <a:pos x="271" y="100"/>
                </a:cxn>
              </a:cxnLst>
              <a:rect l="0" t="0" r="r" b="b"/>
              <a:pathLst>
                <a:path w="338" h="109">
                  <a:moveTo>
                    <a:pt x="257" y="103"/>
                  </a:moveTo>
                  <a:lnTo>
                    <a:pt x="242" y="105"/>
                  </a:lnTo>
                  <a:lnTo>
                    <a:pt x="225" y="107"/>
                  </a:lnTo>
                  <a:lnTo>
                    <a:pt x="209" y="108"/>
                  </a:lnTo>
                  <a:lnTo>
                    <a:pt x="193" y="108"/>
                  </a:lnTo>
                  <a:lnTo>
                    <a:pt x="176" y="109"/>
                  </a:lnTo>
                  <a:lnTo>
                    <a:pt x="161" y="108"/>
                  </a:lnTo>
                  <a:lnTo>
                    <a:pt x="144" y="107"/>
                  </a:lnTo>
                  <a:lnTo>
                    <a:pt x="128" y="106"/>
                  </a:lnTo>
                  <a:lnTo>
                    <a:pt x="113" y="104"/>
                  </a:lnTo>
                  <a:lnTo>
                    <a:pt x="98" y="102"/>
                  </a:lnTo>
                  <a:lnTo>
                    <a:pt x="83" y="99"/>
                  </a:lnTo>
                  <a:lnTo>
                    <a:pt x="70" y="96"/>
                  </a:lnTo>
                  <a:lnTo>
                    <a:pt x="56" y="92"/>
                  </a:lnTo>
                  <a:lnTo>
                    <a:pt x="45" y="88"/>
                  </a:lnTo>
                  <a:lnTo>
                    <a:pt x="35" y="83"/>
                  </a:lnTo>
                  <a:lnTo>
                    <a:pt x="25" y="79"/>
                  </a:lnTo>
                  <a:lnTo>
                    <a:pt x="17" y="73"/>
                  </a:lnTo>
                  <a:lnTo>
                    <a:pt x="10" y="68"/>
                  </a:lnTo>
                  <a:lnTo>
                    <a:pt x="5" y="63"/>
                  </a:lnTo>
                  <a:lnTo>
                    <a:pt x="2" y="58"/>
                  </a:lnTo>
                  <a:lnTo>
                    <a:pt x="0" y="52"/>
                  </a:lnTo>
                  <a:lnTo>
                    <a:pt x="0" y="47"/>
                  </a:lnTo>
                  <a:lnTo>
                    <a:pt x="2" y="42"/>
                  </a:lnTo>
                  <a:lnTo>
                    <a:pt x="5" y="37"/>
                  </a:lnTo>
                  <a:lnTo>
                    <a:pt x="10" y="32"/>
                  </a:lnTo>
                  <a:lnTo>
                    <a:pt x="16" y="27"/>
                  </a:lnTo>
                  <a:lnTo>
                    <a:pt x="23" y="23"/>
                  </a:lnTo>
                  <a:lnTo>
                    <a:pt x="32" y="19"/>
                  </a:lnTo>
                  <a:lnTo>
                    <a:pt x="42" y="15"/>
                  </a:lnTo>
                  <a:lnTo>
                    <a:pt x="53" y="11"/>
                  </a:lnTo>
                  <a:lnTo>
                    <a:pt x="67" y="8"/>
                  </a:lnTo>
                  <a:lnTo>
                    <a:pt x="81" y="6"/>
                  </a:lnTo>
                  <a:lnTo>
                    <a:pt x="96" y="3"/>
                  </a:lnTo>
                  <a:lnTo>
                    <a:pt x="112" y="2"/>
                  </a:lnTo>
                  <a:lnTo>
                    <a:pt x="127" y="1"/>
                  </a:lnTo>
                  <a:lnTo>
                    <a:pt x="144" y="0"/>
                  </a:lnTo>
                  <a:lnTo>
                    <a:pt x="160" y="0"/>
                  </a:lnTo>
                  <a:lnTo>
                    <a:pt x="176" y="0"/>
                  </a:lnTo>
                  <a:lnTo>
                    <a:pt x="193" y="1"/>
                  </a:lnTo>
                  <a:lnTo>
                    <a:pt x="208" y="3"/>
                  </a:lnTo>
                  <a:lnTo>
                    <a:pt x="224" y="4"/>
                  </a:lnTo>
                  <a:lnTo>
                    <a:pt x="239" y="7"/>
                  </a:lnTo>
                  <a:lnTo>
                    <a:pt x="253" y="9"/>
                  </a:lnTo>
                  <a:lnTo>
                    <a:pt x="268" y="13"/>
                  </a:lnTo>
                  <a:lnTo>
                    <a:pt x="280" y="16"/>
                  </a:lnTo>
                  <a:lnTo>
                    <a:pt x="293" y="20"/>
                  </a:lnTo>
                  <a:lnTo>
                    <a:pt x="303" y="25"/>
                  </a:lnTo>
                  <a:lnTo>
                    <a:pt x="314" y="30"/>
                  </a:lnTo>
                  <a:lnTo>
                    <a:pt x="321" y="35"/>
                  </a:lnTo>
                  <a:lnTo>
                    <a:pt x="328" y="40"/>
                  </a:lnTo>
                  <a:lnTo>
                    <a:pt x="332" y="45"/>
                  </a:lnTo>
                  <a:lnTo>
                    <a:pt x="335" y="50"/>
                  </a:lnTo>
                  <a:lnTo>
                    <a:pt x="338" y="56"/>
                  </a:lnTo>
                  <a:lnTo>
                    <a:pt x="338" y="61"/>
                  </a:lnTo>
                  <a:lnTo>
                    <a:pt x="335" y="66"/>
                  </a:lnTo>
                  <a:lnTo>
                    <a:pt x="332" y="71"/>
                  </a:lnTo>
                  <a:lnTo>
                    <a:pt x="328" y="76"/>
                  </a:lnTo>
                  <a:lnTo>
                    <a:pt x="322" y="80"/>
                  </a:lnTo>
                  <a:lnTo>
                    <a:pt x="315" y="85"/>
                  </a:lnTo>
                  <a:lnTo>
                    <a:pt x="305" y="89"/>
                  </a:lnTo>
                  <a:lnTo>
                    <a:pt x="296" y="93"/>
                  </a:lnTo>
                  <a:lnTo>
                    <a:pt x="284" y="96"/>
                  </a:lnTo>
                  <a:lnTo>
                    <a:pt x="271"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97" name="Freeform 276"/>
            <p:cNvSpPr/>
            <p:nvPr/>
          </p:nvSpPr>
          <p:spPr bwMode="auto">
            <a:xfrm>
              <a:off x="3145" y="1810"/>
              <a:ext cx="13" cy="5"/>
            </a:xfrm>
            <a:custGeom>
              <a:avLst/>
              <a:gdLst/>
              <a:ahLst/>
              <a:cxnLst>
                <a:cxn ang="0">
                  <a:pos x="240" y="106"/>
                </a:cxn>
                <a:cxn ang="0">
                  <a:pos x="209" y="108"/>
                </a:cxn>
                <a:cxn ang="0">
                  <a:pos x="177" y="109"/>
                </a:cxn>
                <a:cxn ang="0">
                  <a:pos x="144" y="108"/>
                </a:cxn>
                <a:cxn ang="0">
                  <a:pos x="112" y="105"/>
                </a:cxn>
                <a:cxn ang="0">
                  <a:pos x="83" y="100"/>
                </a:cxn>
                <a:cxn ang="0">
                  <a:pos x="57" y="93"/>
                </a:cxn>
                <a:cxn ang="0">
                  <a:pos x="34" y="84"/>
                </a:cxn>
                <a:cxn ang="0">
                  <a:pos x="16" y="74"/>
                </a:cxn>
                <a:cxn ang="0">
                  <a:pos x="5" y="64"/>
                </a:cxn>
                <a:cxn ang="0">
                  <a:pos x="0" y="53"/>
                </a:cxn>
                <a:cxn ang="0">
                  <a:pos x="2" y="43"/>
                </a:cxn>
                <a:cxn ang="0">
                  <a:pos x="9" y="33"/>
                </a:cxn>
                <a:cxn ang="0">
                  <a:pos x="23" y="23"/>
                </a:cxn>
                <a:cxn ang="0">
                  <a:pos x="41" y="15"/>
                </a:cxn>
                <a:cxn ang="0">
                  <a:pos x="66" y="8"/>
                </a:cxn>
                <a:cxn ang="0">
                  <a:pos x="95" y="3"/>
                </a:cxn>
                <a:cxn ang="0">
                  <a:pos x="127" y="1"/>
                </a:cxn>
                <a:cxn ang="0">
                  <a:pos x="159" y="0"/>
                </a:cxn>
                <a:cxn ang="0">
                  <a:pos x="191" y="1"/>
                </a:cxn>
                <a:cxn ang="0">
                  <a:pos x="224" y="5"/>
                </a:cxn>
                <a:cxn ang="0">
                  <a:pos x="253" y="10"/>
                </a:cxn>
                <a:cxn ang="0">
                  <a:pos x="279" y="17"/>
                </a:cxn>
                <a:cxn ang="0">
                  <a:pos x="302" y="25"/>
                </a:cxn>
                <a:cxn ang="0">
                  <a:pos x="319" y="36"/>
                </a:cxn>
                <a:cxn ang="0">
                  <a:pos x="331" y="46"/>
                </a:cxn>
                <a:cxn ang="0">
                  <a:pos x="336" y="57"/>
                </a:cxn>
                <a:cxn ang="0">
                  <a:pos x="334" y="67"/>
                </a:cxn>
                <a:cxn ang="0">
                  <a:pos x="327" y="77"/>
                </a:cxn>
                <a:cxn ang="0">
                  <a:pos x="313" y="86"/>
                </a:cxn>
                <a:cxn ang="0">
                  <a:pos x="294" y="94"/>
                </a:cxn>
                <a:cxn ang="0">
                  <a:pos x="269" y="101"/>
                </a:cxn>
              </a:cxnLst>
              <a:rect l="0" t="0" r="r" b="b"/>
              <a:pathLst>
                <a:path w="336" h="109">
                  <a:moveTo>
                    <a:pt x="256" y="104"/>
                  </a:moveTo>
                  <a:lnTo>
                    <a:pt x="240" y="106"/>
                  </a:lnTo>
                  <a:lnTo>
                    <a:pt x="225" y="107"/>
                  </a:lnTo>
                  <a:lnTo>
                    <a:pt x="209" y="108"/>
                  </a:lnTo>
                  <a:lnTo>
                    <a:pt x="192" y="109"/>
                  </a:lnTo>
                  <a:lnTo>
                    <a:pt x="177" y="109"/>
                  </a:lnTo>
                  <a:lnTo>
                    <a:pt x="160" y="109"/>
                  </a:lnTo>
                  <a:lnTo>
                    <a:pt x="144" y="108"/>
                  </a:lnTo>
                  <a:lnTo>
                    <a:pt x="128" y="107"/>
                  </a:lnTo>
                  <a:lnTo>
                    <a:pt x="112" y="105"/>
                  </a:lnTo>
                  <a:lnTo>
                    <a:pt x="98" y="102"/>
                  </a:lnTo>
                  <a:lnTo>
                    <a:pt x="83" y="100"/>
                  </a:lnTo>
                  <a:lnTo>
                    <a:pt x="69" y="96"/>
                  </a:lnTo>
                  <a:lnTo>
                    <a:pt x="57" y="93"/>
                  </a:lnTo>
                  <a:lnTo>
                    <a:pt x="44" y="89"/>
                  </a:lnTo>
                  <a:lnTo>
                    <a:pt x="34" y="84"/>
                  </a:lnTo>
                  <a:lnTo>
                    <a:pt x="25" y="80"/>
                  </a:lnTo>
                  <a:lnTo>
                    <a:pt x="16" y="74"/>
                  </a:lnTo>
                  <a:lnTo>
                    <a:pt x="9" y="69"/>
                  </a:lnTo>
                  <a:lnTo>
                    <a:pt x="5" y="64"/>
                  </a:lnTo>
                  <a:lnTo>
                    <a:pt x="2" y="59"/>
                  </a:lnTo>
                  <a:lnTo>
                    <a:pt x="0" y="53"/>
                  </a:lnTo>
                  <a:lnTo>
                    <a:pt x="0" y="48"/>
                  </a:lnTo>
                  <a:lnTo>
                    <a:pt x="2" y="43"/>
                  </a:lnTo>
                  <a:lnTo>
                    <a:pt x="5" y="38"/>
                  </a:lnTo>
                  <a:lnTo>
                    <a:pt x="9" y="33"/>
                  </a:lnTo>
                  <a:lnTo>
                    <a:pt x="15" y="29"/>
                  </a:lnTo>
                  <a:lnTo>
                    <a:pt x="23" y="23"/>
                  </a:lnTo>
                  <a:lnTo>
                    <a:pt x="32" y="19"/>
                  </a:lnTo>
                  <a:lnTo>
                    <a:pt x="41" y="15"/>
                  </a:lnTo>
                  <a:lnTo>
                    <a:pt x="53" y="12"/>
                  </a:lnTo>
                  <a:lnTo>
                    <a:pt x="66" y="8"/>
                  </a:lnTo>
                  <a:lnTo>
                    <a:pt x="81" y="6"/>
                  </a:lnTo>
                  <a:lnTo>
                    <a:pt x="95" y="3"/>
                  </a:lnTo>
                  <a:lnTo>
                    <a:pt x="111" y="2"/>
                  </a:lnTo>
                  <a:lnTo>
                    <a:pt x="127" y="1"/>
                  </a:lnTo>
                  <a:lnTo>
                    <a:pt x="143" y="0"/>
                  </a:lnTo>
                  <a:lnTo>
                    <a:pt x="159" y="0"/>
                  </a:lnTo>
                  <a:lnTo>
                    <a:pt x="176" y="1"/>
                  </a:lnTo>
                  <a:lnTo>
                    <a:pt x="191" y="1"/>
                  </a:lnTo>
                  <a:lnTo>
                    <a:pt x="208" y="3"/>
                  </a:lnTo>
                  <a:lnTo>
                    <a:pt x="224" y="5"/>
                  </a:lnTo>
                  <a:lnTo>
                    <a:pt x="238" y="7"/>
                  </a:lnTo>
                  <a:lnTo>
                    <a:pt x="253" y="10"/>
                  </a:lnTo>
                  <a:lnTo>
                    <a:pt x="266" y="13"/>
                  </a:lnTo>
                  <a:lnTo>
                    <a:pt x="279" y="17"/>
                  </a:lnTo>
                  <a:lnTo>
                    <a:pt x="291" y="20"/>
                  </a:lnTo>
                  <a:lnTo>
                    <a:pt x="302" y="25"/>
                  </a:lnTo>
                  <a:lnTo>
                    <a:pt x="312" y="31"/>
                  </a:lnTo>
                  <a:lnTo>
                    <a:pt x="319" y="36"/>
                  </a:lnTo>
                  <a:lnTo>
                    <a:pt x="327" y="41"/>
                  </a:lnTo>
                  <a:lnTo>
                    <a:pt x="331" y="46"/>
                  </a:lnTo>
                  <a:lnTo>
                    <a:pt x="334" y="51"/>
                  </a:lnTo>
                  <a:lnTo>
                    <a:pt x="336" y="57"/>
                  </a:lnTo>
                  <a:lnTo>
                    <a:pt x="336" y="62"/>
                  </a:lnTo>
                  <a:lnTo>
                    <a:pt x="334" y="67"/>
                  </a:lnTo>
                  <a:lnTo>
                    <a:pt x="331" y="72"/>
                  </a:lnTo>
                  <a:lnTo>
                    <a:pt x="327" y="77"/>
                  </a:lnTo>
                  <a:lnTo>
                    <a:pt x="320" y="82"/>
                  </a:lnTo>
                  <a:lnTo>
                    <a:pt x="313" y="86"/>
                  </a:lnTo>
                  <a:lnTo>
                    <a:pt x="304" y="90"/>
                  </a:lnTo>
                  <a:lnTo>
                    <a:pt x="294" y="94"/>
                  </a:lnTo>
                  <a:lnTo>
                    <a:pt x="283" y="98"/>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98" name="Freeform 277"/>
            <p:cNvSpPr/>
            <p:nvPr/>
          </p:nvSpPr>
          <p:spPr bwMode="auto">
            <a:xfrm>
              <a:off x="3155" y="1816"/>
              <a:ext cx="13" cy="3"/>
            </a:xfrm>
            <a:custGeom>
              <a:avLst/>
              <a:gdLst/>
              <a:ahLst/>
              <a:cxnLst>
                <a:cxn ang="0">
                  <a:pos x="241" y="106"/>
                </a:cxn>
                <a:cxn ang="0">
                  <a:pos x="209" y="109"/>
                </a:cxn>
                <a:cxn ang="0">
                  <a:pos x="177" y="110"/>
                </a:cxn>
                <a:cxn ang="0">
                  <a:pos x="145" y="108"/>
                </a:cxn>
                <a:cxn ang="0">
                  <a:pos x="114" y="105"/>
                </a:cxn>
                <a:cxn ang="0">
                  <a:pos x="84" y="100"/>
                </a:cxn>
                <a:cxn ang="0">
                  <a:pos x="57" y="93"/>
                </a:cxn>
                <a:cxn ang="0">
                  <a:pos x="34" y="84"/>
                </a:cxn>
                <a:cxn ang="0">
                  <a:pos x="17" y="74"/>
                </a:cxn>
                <a:cxn ang="0">
                  <a:pos x="5" y="63"/>
                </a:cxn>
                <a:cxn ang="0">
                  <a:pos x="0" y="53"/>
                </a:cxn>
                <a:cxn ang="0">
                  <a:pos x="2" y="43"/>
                </a:cxn>
                <a:cxn ang="0">
                  <a:pos x="10" y="33"/>
                </a:cxn>
                <a:cxn ang="0">
                  <a:pos x="23" y="24"/>
                </a:cxn>
                <a:cxn ang="0">
                  <a:pos x="42" y="16"/>
                </a:cxn>
                <a:cxn ang="0">
                  <a:pos x="67" y="9"/>
                </a:cxn>
                <a:cxn ang="0">
                  <a:pos x="96" y="4"/>
                </a:cxn>
                <a:cxn ang="0">
                  <a:pos x="127" y="1"/>
                </a:cxn>
                <a:cxn ang="0">
                  <a:pos x="159" y="0"/>
                </a:cxn>
                <a:cxn ang="0">
                  <a:pos x="193" y="2"/>
                </a:cxn>
                <a:cxn ang="0">
                  <a:pos x="224" y="5"/>
                </a:cxn>
                <a:cxn ang="0">
                  <a:pos x="253" y="10"/>
                </a:cxn>
                <a:cxn ang="0">
                  <a:pos x="280" y="17"/>
                </a:cxn>
                <a:cxn ang="0">
                  <a:pos x="303" y="26"/>
                </a:cxn>
                <a:cxn ang="0">
                  <a:pos x="321" y="35"/>
                </a:cxn>
                <a:cxn ang="0">
                  <a:pos x="332" y="46"/>
                </a:cxn>
                <a:cxn ang="0">
                  <a:pos x="338" y="56"/>
                </a:cxn>
                <a:cxn ang="0">
                  <a:pos x="335" y="66"/>
                </a:cxn>
                <a:cxn ang="0">
                  <a:pos x="328" y="76"/>
                </a:cxn>
                <a:cxn ang="0">
                  <a:pos x="315" y="86"/>
                </a:cxn>
                <a:cxn ang="0">
                  <a:pos x="295" y="94"/>
                </a:cxn>
                <a:cxn ang="0">
                  <a:pos x="270" y="101"/>
                </a:cxn>
              </a:cxnLst>
              <a:rect l="0" t="0" r="r" b="b"/>
              <a:pathLst>
                <a:path w="338" h="110">
                  <a:moveTo>
                    <a:pt x="256" y="104"/>
                  </a:moveTo>
                  <a:lnTo>
                    <a:pt x="241" y="106"/>
                  </a:lnTo>
                  <a:lnTo>
                    <a:pt x="225" y="108"/>
                  </a:lnTo>
                  <a:lnTo>
                    <a:pt x="209" y="109"/>
                  </a:lnTo>
                  <a:lnTo>
                    <a:pt x="193" y="109"/>
                  </a:lnTo>
                  <a:lnTo>
                    <a:pt x="177" y="110"/>
                  </a:lnTo>
                  <a:lnTo>
                    <a:pt x="160" y="109"/>
                  </a:lnTo>
                  <a:lnTo>
                    <a:pt x="145" y="108"/>
                  </a:lnTo>
                  <a:lnTo>
                    <a:pt x="129" y="107"/>
                  </a:lnTo>
                  <a:lnTo>
                    <a:pt x="114" y="105"/>
                  </a:lnTo>
                  <a:lnTo>
                    <a:pt x="98" y="103"/>
                  </a:lnTo>
                  <a:lnTo>
                    <a:pt x="84" y="100"/>
                  </a:lnTo>
                  <a:lnTo>
                    <a:pt x="70" y="97"/>
                  </a:lnTo>
                  <a:lnTo>
                    <a:pt x="57" y="93"/>
                  </a:lnTo>
                  <a:lnTo>
                    <a:pt x="45" y="89"/>
                  </a:lnTo>
                  <a:lnTo>
                    <a:pt x="34" y="84"/>
                  </a:lnTo>
                  <a:lnTo>
                    <a:pt x="25" y="80"/>
                  </a:lnTo>
                  <a:lnTo>
                    <a:pt x="17" y="74"/>
                  </a:lnTo>
                  <a:lnTo>
                    <a:pt x="10" y="68"/>
                  </a:lnTo>
                  <a:lnTo>
                    <a:pt x="5" y="63"/>
                  </a:lnTo>
                  <a:lnTo>
                    <a:pt x="2" y="58"/>
                  </a:lnTo>
                  <a:lnTo>
                    <a:pt x="0" y="53"/>
                  </a:lnTo>
                  <a:lnTo>
                    <a:pt x="0" y="48"/>
                  </a:lnTo>
                  <a:lnTo>
                    <a:pt x="2" y="43"/>
                  </a:lnTo>
                  <a:lnTo>
                    <a:pt x="5" y="38"/>
                  </a:lnTo>
                  <a:lnTo>
                    <a:pt x="10" y="33"/>
                  </a:lnTo>
                  <a:lnTo>
                    <a:pt x="16" y="28"/>
                  </a:lnTo>
                  <a:lnTo>
                    <a:pt x="23" y="24"/>
                  </a:lnTo>
                  <a:lnTo>
                    <a:pt x="32" y="20"/>
                  </a:lnTo>
                  <a:lnTo>
                    <a:pt x="42" y="16"/>
                  </a:lnTo>
                  <a:lnTo>
                    <a:pt x="53" y="12"/>
                  </a:lnTo>
                  <a:lnTo>
                    <a:pt x="67" y="9"/>
                  </a:lnTo>
                  <a:lnTo>
                    <a:pt x="81" y="7"/>
                  </a:lnTo>
                  <a:lnTo>
                    <a:pt x="96" y="4"/>
                  </a:lnTo>
                  <a:lnTo>
                    <a:pt x="112" y="2"/>
                  </a:lnTo>
                  <a:lnTo>
                    <a:pt x="127" y="1"/>
                  </a:lnTo>
                  <a:lnTo>
                    <a:pt x="144" y="1"/>
                  </a:lnTo>
                  <a:lnTo>
                    <a:pt x="159" y="0"/>
                  </a:lnTo>
                  <a:lnTo>
                    <a:pt x="176" y="1"/>
                  </a:lnTo>
                  <a:lnTo>
                    <a:pt x="193" y="2"/>
                  </a:lnTo>
                  <a:lnTo>
                    <a:pt x="208" y="3"/>
                  </a:lnTo>
                  <a:lnTo>
                    <a:pt x="224" y="5"/>
                  </a:lnTo>
                  <a:lnTo>
                    <a:pt x="239" y="7"/>
                  </a:lnTo>
                  <a:lnTo>
                    <a:pt x="253" y="10"/>
                  </a:lnTo>
                  <a:lnTo>
                    <a:pt x="268" y="13"/>
                  </a:lnTo>
                  <a:lnTo>
                    <a:pt x="280" y="17"/>
                  </a:lnTo>
                  <a:lnTo>
                    <a:pt x="293" y="21"/>
                  </a:lnTo>
                  <a:lnTo>
                    <a:pt x="303" y="26"/>
                  </a:lnTo>
                  <a:lnTo>
                    <a:pt x="314" y="31"/>
                  </a:lnTo>
                  <a:lnTo>
                    <a:pt x="321" y="35"/>
                  </a:lnTo>
                  <a:lnTo>
                    <a:pt x="328" y="41"/>
                  </a:lnTo>
                  <a:lnTo>
                    <a:pt x="332" y="46"/>
                  </a:lnTo>
                  <a:lnTo>
                    <a:pt x="335" y="51"/>
                  </a:lnTo>
                  <a:lnTo>
                    <a:pt x="338" y="56"/>
                  </a:lnTo>
                  <a:lnTo>
                    <a:pt x="338" y="61"/>
                  </a:lnTo>
                  <a:lnTo>
                    <a:pt x="335" y="66"/>
                  </a:lnTo>
                  <a:lnTo>
                    <a:pt x="332" y="71"/>
                  </a:lnTo>
                  <a:lnTo>
                    <a:pt x="328" y="76"/>
                  </a:lnTo>
                  <a:lnTo>
                    <a:pt x="322" y="82"/>
                  </a:lnTo>
                  <a:lnTo>
                    <a:pt x="315" y="86"/>
                  </a:lnTo>
                  <a:lnTo>
                    <a:pt x="305" y="90"/>
                  </a:lnTo>
                  <a:lnTo>
                    <a:pt x="295" y="94"/>
                  </a:lnTo>
                  <a:lnTo>
                    <a:pt x="283" y="98"/>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99" name="Freeform 278"/>
            <p:cNvSpPr/>
            <p:nvPr/>
          </p:nvSpPr>
          <p:spPr bwMode="auto">
            <a:xfrm>
              <a:off x="3165" y="1821"/>
              <a:ext cx="13" cy="5"/>
            </a:xfrm>
            <a:custGeom>
              <a:avLst/>
              <a:gdLst/>
              <a:ahLst/>
              <a:cxnLst>
                <a:cxn ang="0">
                  <a:pos x="240" y="106"/>
                </a:cxn>
                <a:cxn ang="0">
                  <a:pos x="209" y="108"/>
                </a:cxn>
                <a:cxn ang="0">
                  <a:pos x="177" y="109"/>
                </a:cxn>
                <a:cxn ang="0">
                  <a:pos x="144" y="108"/>
                </a:cxn>
                <a:cxn ang="0">
                  <a:pos x="113" y="104"/>
                </a:cxn>
                <a:cxn ang="0">
                  <a:pos x="84" y="99"/>
                </a:cxn>
                <a:cxn ang="0">
                  <a:pos x="57" y="92"/>
                </a:cxn>
                <a:cxn ang="0">
                  <a:pos x="34" y="84"/>
                </a:cxn>
                <a:cxn ang="0">
                  <a:pos x="16" y="74"/>
                </a:cxn>
                <a:cxn ang="0">
                  <a:pos x="4" y="64"/>
                </a:cxn>
                <a:cxn ang="0">
                  <a:pos x="0" y="53"/>
                </a:cxn>
                <a:cxn ang="0">
                  <a:pos x="1" y="43"/>
                </a:cxn>
                <a:cxn ang="0">
                  <a:pos x="9" y="33"/>
                </a:cxn>
                <a:cxn ang="0">
                  <a:pos x="23" y="24"/>
                </a:cxn>
                <a:cxn ang="0">
                  <a:pos x="41" y="16"/>
                </a:cxn>
                <a:cxn ang="0">
                  <a:pos x="67" y="9"/>
                </a:cxn>
                <a:cxn ang="0">
                  <a:pos x="96" y="4"/>
                </a:cxn>
                <a:cxn ang="0">
                  <a:pos x="128" y="1"/>
                </a:cxn>
                <a:cxn ang="0">
                  <a:pos x="160" y="0"/>
                </a:cxn>
                <a:cxn ang="0">
                  <a:pos x="192" y="2"/>
                </a:cxn>
                <a:cxn ang="0">
                  <a:pos x="224" y="5"/>
                </a:cxn>
                <a:cxn ang="0">
                  <a:pos x="253" y="10"/>
                </a:cxn>
                <a:cxn ang="0">
                  <a:pos x="280" y="17"/>
                </a:cxn>
                <a:cxn ang="0">
                  <a:pos x="302" y="26"/>
                </a:cxn>
                <a:cxn ang="0">
                  <a:pos x="319" y="36"/>
                </a:cxn>
                <a:cxn ang="0">
                  <a:pos x="331" y="46"/>
                </a:cxn>
                <a:cxn ang="0">
                  <a:pos x="336" y="57"/>
                </a:cxn>
                <a:cxn ang="0">
                  <a:pos x="335" y="67"/>
                </a:cxn>
                <a:cxn ang="0">
                  <a:pos x="327" y="77"/>
                </a:cxn>
                <a:cxn ang="0">
                  <a:pos x="313" y="86"/>
                </a:cxn>
                <a:cxn ang="0">
                  <a:pos x="294" y="94"/>
                </a:cxn>
                <a:cxn ang="0">
                  <a:pos x="269" y="101"/>
                </a:cxn>
              </a:cxnLst>
              <a:rect l="0" t="0" r="r" b="b"/>
              <a:pathLst>
                <a:path w="336" h="109">
                  <a:moveTo>
                    <a:pt x="256" y="104"/>
                  </a:moveTo>
                  <a:lnTo>
                    <a:pt x="240" y="106"/>
                  </a:lnTo>
                  <a:lnTo>
                    <a:pt x="225" y="107"/>
                  </a:lnTo>
                  <a:lnTo>
                    <a:pt x="209" y="108"/>
                  </a:lnTo>
                  <a:lnTo>
                    <a:pt x="192" y="109"/>
                  </a:lnTo>
                  <a:lnTo>
                    <a:pt x="177" y="109"/>
                  </a:lnTo>
                  <a:lnTo>
                    <a:pt x="160" y="108"/>
                  </a:lnTo>
                  <a:lnTo>
                    <a:pt x="144" y="108"/>
                  </a:lnTo>
                  <a:lnTo>
                    <a:pt x="129" y="106"/>
                  </a:lnTo>
                  <a:lnTo>
                    <a:pt x="113" y="104"/>
                  </a:lnTo>
                  <a:lnTo>
                    <a:pt x="98" y="102"/>
                  </a:lnTo>
                  <a:lnTo>
                    <a:pt x="84" y="99"/>
                  </a:lnTo>
                  <a:lnTo>
                    <a:pt x="69" y="96"/>
                  </a:lnTo>
                  <a:lnTo>
                    <a:pt x="57" y="92"/>
                  </a:lnTo>
                  <a:lnTo>
                    <a:pt x="44" y="89"/>
                  </a:lnTo>
                  <a:lnTo>
                    <a:pt x="34" y="84"/>
                  </a:lnTo>
                  <a:lnTo>
                    <a:pt x="25" y="80"/>
                  </a:lnTo>
                  <a:lnTo>
                    <a:pt x="16" y="74"/>
                  </a:lnTo>
                  <a:lnTo>
                    <a:pt x="9" y="69"/>
                  </a:lnTo>
                  <a:lnTo>
                    <a:pt x="4" y="64"/>
                  </a:lnTo>
                  <a:lnTo>
                    <a:pt x="1" y="59"/>
                  </a:lnTo>
                  <a:lnTo>
                    <a:pt x="0" y="53"/>
                  </a:lnTo>
                  <a:lnTo>
                    <a:pt x="0" y="48"/>
                  </a:lnTo>
                  <a:lnTo>
                    <a:pt x="1" y="43"/>
                  </a:lnTo>
                  <a:lnTo>
                    <a:pt x="4" y="38"/>
                  </a:lnTo>
                  <a:lnTo>
                    <a:pt x="9" y="33"/>
                  </a:lnTo>
                  <a:lnTo>
                    <a:pt x="14" y="28"/>
                  </a:lnTo>
                  <a:lnTo>
                    <a:pt x="23" y="24"/>
                  </a:lnTo>
                  <a:lnTo>
                    <a:pt x="31" y="20"/>
                  </a:lnTo>
                  <a:lnTo>
                    <a:pt x="41" y="16"/>
                  </a:lnTo>
                  <a:lnTo>
                    <a:pt x="54" y="12"/>
                  </a:lnTo>
                  <a:lnTo>
                    <a:pt x="67" y="9"/>
                  </a:lnTo>
                  <a:lnTo>
                    <a:pt x="82" y="7"/>
                  </a:lnTo>
                  <a:lnTo>
                    <a:pt x="96" y="4"/>
                  </a:lnTo>
                  <a:lnTo>
                    <a:pt x="112" y="2"/>
                  </a:lnTo>
                  <a:lnTo>
                    <a:pt x="128" y="1"/>
                  </a:lnTo>
                  <a:lnTo>
                    <a:pt x="144" y="1"/>
                  </a:lnTo>
                  <a:lnTo>
                    <a:pt x="160" y="0"/>
                  </a:lnTo>
                  <a:lnTo>
                    <a:pt x="177" y="1"/>
                  </a:lnTo>
                  <a:lnTo>
                    <a:pt x="192" y="2"/>
                  </a:lnTo>
                  <a:lnTo>
                    <a:pt x="208" y="3"/>
                  </a:lnTo>
                  <a:lnTo>
                    <a:pt x="224" y="5"/>
                  </a:lnTo>
                  <a:lnTo>
                    <a:pt x="238" y="7"/>
                  </a:lnTo>
                  <a:lnTo>
                    <a:pt x="253" y="10"/>
                  </a:lnTo>
                  <a:lnTo>
                    <a:pt x="266" y="13"/>
                  </a:lnTo>
                  <a:lnTo>
                    <a:pt x="280" y="17"/>
                  </a:lnTo>
                  <a:lnTo>
                    <a:pt x="291" y="21"/>
                  </a:lnTo>
                  <a:lnTo>
                    <a:pt x="302" y="26"/>
                  </a:lnTo>
                  <a:lnTo>
                    <a:pt x="312" y="31"/>
                  </a:lnTo>
                  <a:lnTo>
                    <a:pt x="319" y="36"/>
                  </a:lnTo>
                  <a:lnTo>
                    <a:pt x="327" y="41"/>
                  </a:lnTo>
                  <a:lnTo>
                    <a:pt x="331" y="46"/>
                  </a:lnTo>
                  <a:lnTo>
                    <a:pt x="335" y="51"/>
                  </a:lnTo>
                  <a:lnTo>
                    <a:pt x="336" y="57"/>
                  </a:lnTo>
                  <a:lnTo>
                    <a:pt x="336" y="62"/>
                  </a:lnTo>
                  <a:lnTo>
                    <a:pt x="335" y="67"/>
                  </a:lnTo>
                  <a:lnTo>
                    <a:pt x="332" y="72"/>
                  </a:lnTo>
                  <a:lnTo>
                    <a:pt x="327" y="77"/>
                  </a:lnTo>
                  <a:lnTo>
                    <a:pt x="320" y="81"/>
                  </a:lnTo>
                  <a:lnTo>
                    <a:pt x="313" y="86"/>
                  </a:lnTo>
                  <a:lnTo>
                    <a:pt x="305" y="90"/>
                  </a:lnTo>
                  <a:lnTo>
                    <a:pt x="294" y="94"/>
                  </a:lnTo>
                  <a:lnTo>
                    <a:pt x="283" y="97"/>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00" name="Freeform 279"/>
            <p:cNvSpPr/>
            <p:nvPr/>
          </p:nvSpPr>
          <p:spPr bwMode="auto">
            <a:xfrm>
              <a:off x="3174" y="1826"/>
              <a:ext cx="13" cy="5"/>
            </a:xfrm>
            <a:custGeom>
              <a:avLst/>
              <a:gdLst/>
              <a:ahLst/>
              <a:cxnLst>
                <a:cxn ang="0">
                  <a:pos x="67" y="8"/>
                </a:cxn>
                <a:cxn ang="0">
                  <a:pos x="42" y="15"/>
                </a:cxn>
                <a:cxn ang="0">
                  <a:pos x="23" y="23"/>
                </a:cxn>
                <a:cxn ang="0">
                  <a:pos x="9" y="32"/>
                </a:cxn>
                <a:cxn ang="0">
                  <a:pos x="1" y="42"/>
                </a:cxn>
                <a:cxn ang="0">
                  <a:pos x="0" y="52"/>
                </a:cxn>
                <a:cxn ang="0">
                  <a:pos x="5" y="63"/>
                </a:cxn>
                <a:cxn ang="0">
                  <a:pos x="17" y="73"/>
                </a:cxn>
                <a:cxn ang="0">
                  <a:pos x="34" y="84"/>
                </a:cxn>
                <a:cxn ang="0">
                  <a:pos x="56" y="92"/>
                </a:cxn>
                <a:cxn ang="0">
                  <a:pos x="83" y="99"/>
                </a:cxn>
                <a:cxn ang="0">
                  <a:pos x="113" y="104"/>
                </a:cxn>
                <a:cxn ang="0">
                  <a:pos x="144" y="108"/>
                </a:cxn>
                <a:cxn ang="0">
                  <a:pos x="176" y="109"/>
                </a:cxn>
                <a:cxn ang="0">
                  <a:pos x="208" y="108"/>
                </a:cxn>
                <a:cxn ang="0">
                  <a:pos x="240" y="105"/>
                </a:cxn>
                <a:cxn ang="0">
                  <a:pos x="269" y="100"/>
                </a:cxn>
                <a:cxn ang="0">
                  <a:pos x="294" y="93"/>
                </a:cxn>
                <a:cxn ang="0">
                  <a:pos x="314" y="85"/>
                </a:cxn>
                <a:cxn ang="0">
                  <a:pos x="327" y="76"/>
                </a:cxn>
                <a:cxn ang="0">
                  <a:pos x="334" y="66"/>
                </a:cxn>
                <a:cxn ang="0">
                  <a:pos x="335" y="56"/>
                </a:cxn>
                <a:cxn ang="0">
                  <a:pos x="331" y="45"/>
                </a:cxn>
                <a:cxn ang="0">
                  <a:pos x="319" y="35"/>
                </a:cxn>
                <a:cxn ang="0">
                  <a:pos x="301" y="25"/>
                </a:cxn>
                <a:cxn ang="0">
                  <a:pos x="279" y="17"/>
                </a:cxn>
                <a:cxn ang="0">
                  <a:pos x="252" y="10"/>
                </a:cxn>
                <a:cxn ang="0">
                  <a:pos x="223" y="5"/>
                </a:cxn>
                <a:cxn ang="0">
                  <a:pos x="192" y="1"/>
                </a:cxn>
                <a:cxn ang="0">
                  <a:pos x="159" y="0"/>
                </a:cxn>
                <a:cxn ang="0">
                  <a:pos x="127" y="1"/>
                </a:cxn>
                <a:cxn ang="0">
                  <a:pos x="96" y="3"/>
                </a:cxn>
              </a:cxnLst>
              <a:rect l="0" t="0" r="r" b="b"/>
              <a:pathLst>
                <a:path w="335" h="109">
                  <a:moveTo>
                    <a:pt x="81" y="6"/>
                  </a:moveTo>
                  <a:lnTo>
                    <a:pt x="67" y="8"/>
                  </a:lnTo>
                  <a:lnTo>
                    <a:pt x="53" y="12"/>
                  </a:lnTo>
                  <a:lnTo>
                    <a:pt x="42" y="15"/>
                  </a:lnTo>
                  <a:lnTo>
                    <a:pt x="31" y="19"/>
                  </a:lnTo>
                  <a:lnTo>
                    <a:pt x="23" y="23"/>
                  </a:lnTo>
                  <a:lnTo>
                    <a:pt x="16" y="28"/>
                  </a:lnTo>
                  <a:lnTo>
                    <a:pt x="9" y="32"/>
                  </a:lnTo>
                  <a:lnTo>
                    <a:pt x="4" y="37"/>
                  </a:lnTo>
                  <a:lnTo>
                    <a:pt x="1" y="42"/>
                  </a:lnTo>
                  <a:lnTo>
                    <a:pt x="0" y="47"/>
                  </a:lnTo>
                  <a:lnTo>
                    <a:pt x="0" y="52"/>
                  </a:lnTo>
                  <a:lnTo>
                    <a:pt x="1" y="58"/>
                  </a:lnTo>
                  <a:lnTo>
                    <a:pt x="5" y="63"/>
                  </a:lnTo>
                  <a:lnTo>
                    <a:pt x="9" y="68"/>
                  </a:lnTo>
                  <a:lnTo>
                    <a:pt x="17" y="73"/>
                  </a:lnTo>
                  <a:lnTo>
                    <a:pt x="25" y="79"/>
                  </a:lnTo>
                  <a:lnTo>
                    <a:pt x="34" y="84"/>
                  </a:lnTo>
                  <a:lnTo>
                    <a:pt x="45" y="88"/>
                  </a:lnTo>
                  <a:lnTo>
                    <a:pt x="56" y="92"/>
                  </a:lnTo>
                  <a:lnTo>
                    <a:pt x="70" y="96"/>
                  </a:lnTo>
                  <a:lnTo>
                    <a:pt x="83" y="99"/>
                  </a:lnTo>
                  <a:lnTo>
                    <a:pt x="98" y="102"/>
                  </a:lnTo>
                  <a:lnTo>
                    <a:pt x="113" y="104"/>
                  </a:lnTo>
                  <a:lnTo>
                    <a:pt x="128" y="106"/>
                  </a:lnTo>
                  <a:lnTo>
                    <a:pt x="144" y="108"/>
                  </a:lnTo>
                  <a:lnTo>
                    <a:pt x="159" y="108"/>
                  </a:lnTo>
                  <a:lnTo>
                    <a:pt x="176" y="109"/>
                  </a:lnTo>
                  <a:lnTo>
                    <a:pt x="192" y="109"/>
                  </a:lnTo>
                  <a:lnTo>
                    <a:pt x="208" y="108"/>
                  </a:lnTo>
                  <a:lnTo>
                    <a:pt x="224" y="107"/>
                  </a:lnTo>
                  <a:lnTo>
                    <a:pt x="240" y="105"/>
                  </a:lnTo>
                  <a:lnTo>
                    <a:pt x="255" y="103"/>
                  </a:lnTo>
                  <a:lnTo>
                    <a:pt x="269" y="100"/>
                  </a:lnTo>
                  <a:lnTo>
                    <a:pt x="282" y="97"/>
                  </a:lnTo>
                  <a:lnTo>
                    <a:pt x="294" y="93"/>
                  </a:lnTo>
                  <a:lnTo>
                    <a:pt x="304" y="89"/>
                  </a:lnTo>
                  <a:lnTo>
                    <a:pt x="314" y="85"/>
                  </a:lnTo>
                  <a:lnTo>
                    <a:pt x="321" y="81"/>
                  </a:lnTo>
                  <a:lnTo>
                    <a:pt x="327" y="76"/>
                  </a:lnTo>
                  <a:lnTo>
                    <a:pt x="331" y="71"/>
                  </a:lnTo>
                  <a:lnTo>
                    <a:pt x="334" y="66"/>
                  </a:lnTo>
                  <a:lnTo>
                    <a:pt x="335" y="61"/>
                  </a:lnTo>
                  <a:lnTo>
                    <a:pt x="335" y="56"/>
                  </a:lnTo>
                  <a:lnTo>
                    <a:pt x="334" y="50"/>
                  </a:lnTo>
                  <a:lnTo>
                    <a:pt x="331" y="45"/>
                  </a:lnTo>
                  <a:lnTo>
                    <a:pt x="326" y="40"/>
                  </a:lnTo>
                  <a:lnTo>
                    <a:pt x="319" y="35"/>
                  </a:lnTo>
                  <a:lnTo>
                    <a:pt x="311" y="30"/>
                  </a:lnTo>
                  <a:lnTo>
                    <a:pt x="301" y="25"/>
                  </a:lnTo>
                  <a:lnTo>
                    <a:pt x="291" y="20"/>
                  </a:lnTo>
                  <a:lnTo>
                    <a:pt x="279" y="17"/>
                  </a:lnTo>
                  <a:lnTo>
                    <a:pt x="266" y="13"/>
                  </a:lnTo>
                  <a:lnTo>
                    <a:pt x="252" y="10"/>
                  </a:lnTo>
                  <a:lnTo>
                    <a:pt x="238" y="7"/>
                  </a:lnTo>
                  <a:lnTo>
                    <a:pt x="223" y="5"/>
                  </a:lnTo>
                  <a:lnTo>
                    <a:pt x="207" y="3"/>
                  </a:lnTo>
                  <a:lnTo>
                    <a:pt x="192" y="1"/>
                  </a:lnTo>
                  <a:lnTo>
                    <a:pt x="176" y="1"/>
                  </a:lnTo>
                  <a:lnTo>
                    <a:pt x="159" y="0"/>
                  </a:lnTo>
                  <a:lnTo>
                    <a:pt x="144" y="0"/>
                  </a:lnTo>
                  <a:lnTo>
                    <a:pt x="127" y="1"/>
                  </a:lnTo>
                  <a:lnTo>
                    <a:pt x="112"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01" name="Freeform 280"/>
            <p:cNvSpPr/>
            <p:nvPr/>
          </p:nvSpPr>
          <p:spPr bwMode="auto">
            <a:xfrm>
              <a:off x="3147" y="1795"/>
              <a:ext cx="15" cy="5"/>
            </a:xfrm>
            <a:custGeom>
              <a:avLst/>
              <a:gdLst/>
              <a:ahLst/>
              <a:cxnLst>
                <a:cxn ang="0">
                  <a:pos x="66" y="9"/>
                </a:cxn>
                <a:cxn ang="0">
                  <a:pos x="41" y="17"/>
                </a:cxn>
                <a:cxn ang="0">
                  <a:pos x="22" y="25"/>
                </a:cxn>
                <a:cxn ang="0">
                  <a:pos x="9" y="34"/>
                </a:cxn>
                <a:cxn ang="0">
                  <a:pos x="2" y="44"/>
                </a:cxn>
                <a:cxn ang="0">
                  <a:pos x="0" y="54"/>
                </a:cxn>
                <a:cxn ang="0">
                  <a:pos x="5" y="64"/>
                </a:cxn>
                <a:cxn ang="0">
                  <a:pos x="16" y="75"/>
                </a:cxn>
                <a:cxn ang="0">
                  <a:pos x="34" y="84"/>
                </a:cxn>
                <a:cxn ang="0">
                  <a:pos x="56" y="93"/>
                </a:cxn>
                <a:cxn ang="0">
                  <a:pos x="83" y="100"/>
                </a:cxn>
                <a:cxn ang="0">
                  <a:pos x="112" y="105"/>
                </a:cxn>
                <a:cxn ang="0">
                  <a:pos x="143" y="108"/>
                </a:cxn>
                <a:cxn ang="0">
                  <a:pos x="176" y="110"/>
                </a:cxn>
                <a:cxn ang="0">
                  <a:pos x="208" y="109"/>
                </a:cxn>
                <a:cxn ang="0">
                  <a:pos x="240" y="106"/>
                </a:cxn>
                <a:cxn ang="0">
                  <a:pos x="269" y="101"/>
                </a:cxn>
                <a:cxn ang="0">
                  <a:pos x="294" y="94"/>
                </a:cxn>
                <a:cxn ang="0">
                  <a:pos x="313" y="86"/>
                </a:cxn>
                <a:cxn ang="0">
                  <a:pos x="327" y="78"/>
                </a:cxn>
                <a:cxn ang="0">
                  <a:pos x="334" y="68"/>
                </a:cxn>
                <a:cxn ang="0">
                  <a:pos x="336" y="58"/>
                </a:cxn>
                <a:cxn ang="0">
                  <a:pos x="331" y="47"/>
                </a:cxn>
                <a:cxn ang="0">
                  <a:pos x="319" y="37"/>
                </a:cxn>
                <a:cxn ang="0">
                  <a:pos x="302" y="27"/>
                </a:cxn>
                <a:cxn ang="0">
                  <a:pos x="279" y="18"/>
                </a:cxn>
                <a:cxn ang="0">
                  <a:pos x="252" y="10"/>
                </a:cxn>
                <a:cxn ang="0">
                  <a:pos x="222" y="5"/>
                </a:cxn>
                <a:cxn ang="0">
                  <a:pos x="191" y="2"/>
                </a:cxn>
                <a:cxn ang="0">
                  <a:pos x="159" y="0"/>
                </a:cxn>
                <a:cxn ang="0">
                  <a:pos x="127" y="1"/>
                </a:cxn>
                <a:cxn ang="0">
                  <a:pos x="95" y="4"/>
                </a:cxn>
              </a:cxnLst>
              <a:rect l="0" t="0" r="r" b="b"/>
              <a:pathLst>
                <a:path w="336" h="110">
                  <a:moveTo>
                    <a:pt x="81" y="7"/>
                  </a:moveTo>
                  <a:lnTo>
                    <a:pt x="66" y="9"/>
                  </a:lnTo>
                  <a:lnTo>
                    <a:pt x="53" y="12"/>
                  </a:lnTo>
                  <a:lnTo>
                    <a:pt x="41" y="17"/>
                  </a:lnTo>
                  <a:lnTo>
                    <a:pt x="32" y="21"/>
                  </a:lnTo>
                  <a:lnTo>
                    <a:pt x="22" y="25"/>
                  </a:lnTo>
                  <a:lnTo>
                    <a:pt x="15" y="29"/>
                  </a:lnTo>
                  <a:lnTo>
                    <a:pt x="9" y="34"/>
                  </a:lnTo>
                  <a:lnTo>
                    <a:pt x="5" y="39"/>
                  </a:lnTo>
                  <a:lnTo>
                    <a:pt x="2" y="44"/>
                  </a:lnTo>
                  <a:lnTo>
                    <a:pt x="0" y="49"/>
                  </a:lnTo>
                  <a:lnTo>
                    <a:pt x="0" y="54"/>
                  </a:lnTo>
                  <a:lnTo>
                    <a:pt x="2" y="59"/>
                  </a:lnTo>
                  <a:lnTo>
                    <a:pt x="5" y="64"/>
                  </a:lnTo>
                  <a:lnTo>
                    <a:pt x="9" y="69"/>
                  </a:lnTo>
                  <a:lnTo>
                    <a:pt x="16" y="75"/>
                  </a:lnTo>
                  <a:lnTo>
                    <a:pt x="25" y="80"/>
                  </a:lnTo>
                  <a:lnTo>
                    <a:pt x="34" y="84"/>
                  </a:lnTo>
                  <a:lnTo>
                    <a:pt x="44" y="89"/>
                  </a:lnTo>
                  <a:lnTo>
                    <a:pt x="56" y="93"/>
                  </a:lnTo>
                  <a:lnTo>
                    <a:pt x="69" y="97"/>
                  </a:lnTo>
                  <a:lnTo>
                    <a:pt x="83" y="100"/>
                  </a:lnTo>
                  <a:lnTo>
                    <a:pt x="97" y="103"/>
                  </a:lnTo>
                  <a:lnTo>
                    <a:pt x="112" y="105"/>
                  </a:lnTo>
                  <a:lnTo>
                    <a:pt x="128" y="107"/>
                  </a:lnTo>
                  <a:lnTo>
                    <a:pt x="143" y="108"/>
                  </a:lnTo>
                  <a:lnTo>
                    <a:pt x="160" y="109"/>
                  </a:lnTo>
                  <a:lnTo>
                    <a:pt x="176" y="110"/>
                  </a:lnTo>
                  <a:lnTo>
                    <a:pt x="192" y="109"/>
                  </a:lnTo>
                  <a:lnTo>
                    <a:pt x="208" y="109"/>
                  </a:lnTo>
                  <a:lnTo>
                    <a:pt x="224" y="108"/>
                  </a:lnTo>
                  <a:lnTo>
                    <a:pt x="240" y="106"/>
                  </a:lnTo>
                  <a:lnTo>
                    <a:pt x="256" y="104"/>
                  </a:lnTo>
                  <a:lnTo>
                    <a:pt x="269" y="101"/>
                  </a:lnTo>
                  <a:lnTo>
                    <a:pt x="283" y="98"/>
                  </a:lnTo>
                  <a:lnTo>
                    <a:pt x="294" y="94"/>
                  </a:lnTo>
                  <a:lnTo>
                    <a:pt x="304" y="91"/>
                  </a:lnTo>
                  <a:lnTo>
                    <a:pt x="313" y="86"/>
                  </a:lnTo>
                  <a:lnTo>
                    <a:pt x="320" y="82"/>
                  </a:lnTo>
                  <a:lnTo>
                    <a:pt x="327" y="78"/>
                  </a:lnTo>
                  <a:lnTo>
                    <a:pt x="331" y="73"/>
                  </a:lnTo>
                  <a:lnTo>
                    <a:pt x="334" y="68"/>
                  </a:lnTo>
                  <a:lnTo>
                    <a:pt x="336" y="63"/>
                  </a:lnTo>
                  <a:lnTo>
                    <a:pt x="336" y="58"/>
                  </a:lnTo>
                  <a:lnTo>
                    <a:pt x="334" y="52"/>
                  </a:lnTo>
                  <a:lnTo>
                    <a:pt x="331" y="47"/>
                  </a:lnTo>
                  <a:lnTo>
                    <a:pt x="327" y="42"/>
                  </a:lnTo>
                  <a:lnTo>
                    <a:pt x="319" y="37"/>
                  </a:lnTo>
                  <a:lnTo>
                    <a:pt x="312" y="32"/>
                  </a:lnTo>
                  <a:lnTo>
                    <a:pt x="302" y="27"/>
                  </a:lnTo>
                  <a:lnTo>
                    <a:pt x="291" y="22"/>
                  </a:lnTo>
                  <a:lnTo>
                    <a:pt x="279" y="18"/>
                  </a:lnTo>
                  <a:lnTo>
                    <a:pt x="266" y="13"/>
                  </a:lnTo>
                  <a:lnTo>
                    <a:pt x="252" y="10"/>
                  </a:lnTo>
                  <a:lnTo>
                    <a:pt x="238" y="7"/>
                  </a:lnTo>
                  <a:lnTo>
                    <a:pt x="222" y="5"/>
                  </a:lnTo>
                  <a:lnTo>
                    <a:pt x="207" y="3"/>
                  </a:lnTo>
                  <a:lnTo>
                    <a:pt x="191" y="2"/>
                  </a:lnTo>
                  <a:lnTo>
                    <a:pt x="176" y="1"/>
                  </a:lnTo>
                  <a:lnTo>
                    <a:pt x="159" y="0"/>
                  </a:lnTo>
                  <a:lnTo>
                    <a:pt x="143" y="1"/>
                  </a:lnTo>
                  <a:lnTo>
                    <a:pt x="127" y="1"/>
                  </a:lnTo>
                  <a:lnTo>
                    <a:pt x="111" y="2"/>
                  </a:lnTo>
                  <a:lnTo>
                    <a:pt x="95"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102" name="Freeform 281"/>
            <p:cNvSpPr/>
            <p:nvPr/>
          </p:nvSpPr>
          <p:spPr bwMode="auto">
            <a:xfrm>
              <a:off x="3157" y="1802"/>
              <a:ext cx="13" cy="3"/>
            </a:xfrm>
            <a:custGeom>
              <a:avLst/>
              <a:gdLst/>
              <a:ahLst/>
              <a:cxnLst>
                <a:cxn ang="0">
                  <a:pos x="242" y="106"/>
                </a:cxn>
                <a:cxn ang="0">
                  <a:pos x="209" y="108"/>
                </a:cxn>
                <a:cxn ang="0">
                  <a:pos x="177" y="109"/>
                </a:cxn>
                <a:cxn ang="0">
                  <a:pos x="145" y="108"/>
                </a:cxn>
                <a:cxn ang="0">
                  <a:pos x="112" y="104"/>
                </a:cxn>
                <a:cxn ang="0">
                  <a:pos x="83" y="99"/>
                </a:cxn>
                <a:cxn ang="0">
                  <a:pos x="57" y="92"/>
                </a:cxn>
                <a:cxn ang="0">
                  <a:pos x="34" y="84"/>
                </a:cxn>
                <a:cxn ang="0">
                  <a:pos x="17" y="74"/>
                </a:cxn>
                <a:cxn ang="0">
                  <a:pos x="5" y="63"/>
                </a:cxn>
                <a:cxn ang="0">
                  <a:pos x="0" y="52"/>
                </a:cxn>
                <a:cxn ang="0">
                  <a:pos x="2" y="42"/>
                </a:cxn>
                <a:cxn ang="0">
                  <a:pos x="9" y="32"/>
                </a:cxn>
                <a:cxn ang="0">
                  <a:pos x="23" y="23"/>
                </a:cxn>
                <a:cxn ang="0">
                  <a:pos x="42" y="15"/>
                </a:cxn>
                <a:cxn ang="0">
                  <a:pos x="67" y="8"/>
                </a:cxn>
                <a:cxn ang="0">
                  <a:pos x="96" y="3"/>
                </a:cxn>
                <a:cxn ang="0">
                  <a:pos x="127" y="1"/>
                </a:cxn>
                <a:cxn ang="0">
                  <a:pos x="160" y="0"/>
                </a:cxn>
                <a:cxn ang="0">
                  <a:pos x="193" y="1"/>
                </a:cxn>
                <a:cxn ang="0">
                  <a:pos x="224" y="4"/>
                </a:cxn>
                <a:cxn ang="0">
                  <a:pos x="254" y="9"/>
                </a:cxn>
                <a:cxn ang="0">
                  <a:pos x="280" y="16"/>
                </a:cxn>
                <a:cxn ang="0">
                  <a:pos x="303" y="25"/>
                </a:cxn>
                <a:cxn ang="0">
                  <a:pos x="321" y="35"/>
                </a:cxn>
                <a:cxn ang="0">
                  <a:pos x="332" y="45"/>
                </a:cxn>
                <a:cxn ang="0">
                  <a:pos x="337" y="56"/>
                </a:cxn>
                <a:cxn ang="0">
                  <a:pos x="335" y="67"/>
                </a:cxn>
                <a:cxn ang="0">
                  <a:pos x="328" y="77"/>
                </a:cxn>
                <a:cxn ang="0">
                  <a:pos x="315" y="86"/>
                </a:cxn>
                <a:cxn ang="0">
                  <a:pos x="296" y="94"/>
                </a:cxn>
                <a:cxn ang="0">
                  <a:pos x="271" y="101"/>
                </a:cxn>
              </a:cxnLst>
              <a:rect l="0" t="0" r="r" b="b"/>
              <a:pathLst>
                <a:path w="337" h="109">
                  <a:moveTo>
                    <a:pt x="257" y="104"/>
                  </a:moveTo>
                  <a:lnTo>
                    <a:pt x="242" y="106"/>
                  </a:lnTo>
                  <a:lnTo>
                    <a:pt x="226" y="107"/>
                  </a:lnTo>
                  <a:lnTo>
                    <a:pt x="209" y="108"/>
                  </a:lnTo>
                  <a:lnTo>
                    <a:pt x="194" y="109"/>
                  </a:lnTo>
                  <a:lnTo>
                    <a:pt x="177" y="109"/>
                  </a:lnTo>
                  <a:lnTo>
                    <a:pt x="160" y="108"/>
                  </a:lnTo>
                  <a:lnTo>
                    <a:pt x="145" y="108"/>
                  </a:lnTo>
                  <a:lnTo>
                    <a:pt x="128" y="106"/>
                  </a:lnTo>
                  <a:lnTo>
                    <a:pt x="112" y="104"/>
                  </a:lnTo>
                  <a:lnTo>
                    <a:pt x="98" y="102"/>
                  </a:lnTo>
                  <a:lnTo>
                    <a:pt x="83" y="99"/>
                  </a:lnTo>
                  <a:lnTo>
                    <a:pt x="70" y="96"/>
                  </a:lnTo>
                  <a:lnTo>
                    <a:pt x="57" y="92"/>
                  </a:lnTo>
                  <a:lnTo>
                    <a:pt x="45" y="89"/>
                  </a:lnTo>
                  <a:lnTo>
                    <a:pt x="34" y="84"/>
                  </a:lnTo>
                  <a:lnTo>
                    <a:pt x="25" y="80"/>
                  </a:lnTo>
                  <a:lnTo>
                    <a:pt x="17" y="74"/>
                  </a:lnTo>
                  <a:lnTo>
                    <a:pt x="9" y="69"/>
                  </a:lnTo>
                  <a:lnTo>
                    <a:pt x="5" y="63"/>
                  </a:lnTo>
                  <a:lnTo>
                    <a:pt x="2" y="58"/>
                  </a:lnTo>
                  <a:lnTo>
                    <a:pt x="0" y="52"/>
                  </a:lnTo>
                  <a:lnTo>
                    <a:pt x="0" y="47"/>
                  </a:lnTo>
                  <a:lnTo>
                    <a:pt x="2" y="42"/>
                  </a:lnTo>
                  <a:lnTo>
                    <a:pt x="5" y="37"/>
                  </a:lnTo>
                  <a:lnTo>
                    <a:pt x="9" y="32"/>
                  </a:lnTo>
                  <a:lnTo>
                    <a:pt x="16" y="27"/>
                  </a:lnTo>
                  <a:lnTo>
                    <a:pt x="23" y="23"/>
                  </a:lnTo>
                  <a:lnTo>
                    <a:pt x="32" y="19"/>
                  </a:lnTo>
                  <a:lnTo>
                    <a:pt x="42" y="15"/>
                  </a:lnTo>
                  <a:lnTo>
                    <a:pt x="53" y="11"/>
                  </a:lnTo>
                  <a:lnTo>
                    <a:pt x="67" y="8"/>
                  </a:lnTo>
                  <a:lnTo>
                    <a:pt x="81" y="6"/>
                  </a:lnTo>
                  <a:lnTo>
                    <a:pt x="96" y="3"/>
                  </a:lnTo>
                  <a:lnTo>
                    <a:pt x="111" y="2"/>
                  </a:lnTo>
                  <a:lnTo>
                    <a:pt x="127" y="1"/>
                  </a:lnTo>
                  <a:lnTo>
                    <a:pt x="144" y="0"/>
                  </a:lnTo>
                  <a:lnTo>
                    <a:pt x="160" y="0"/>
                  </a:lnTo>
                  <a:lnTo>
                    <a:pt x="176" y="0"/>
                  </a:lnTo>
                  <a:lnTo>
                    <a:pt x="193" y="1"/>
                  </a:lnTo>
                  <a:lnTo>
                    <a:pt x="208" y="3"/>
                  </a:lnTo>
                  <a:lnTo>
                    <a:pt x="224" y="4"/>
                  </a:lnTo>
                  <a:lnTo>
                    <a:pt x="240" y="7"/>
                  </a:lnTo>
                  <a:lnTo>
                    <a:pt x="254" y="9"/>
                  </a:lnTo>
                  <a:lnTo>
                    <a:pt x="268" y="13"/>
                  </a:lnTo>
                  <a:lnTo>
                    <a:pt x="280" y="16"/>
                  </a:lnTo>
                  <a:lnTo>
                    <a:pt x="293" y="20"/>
                  </a:lnTo>
                  <a:lnTo>
                    <a:pt x="303" y="25"/>
                  </a:lnTo>
                  <a:lnTo>
                    <a:pt x="313" y="30"/>
                  </a:lnTo>
                  <a:lnTo>
                    <a:pt x="321" y="35"/>
                  </a:lnTo>
                  <a:lnTo>
                    <a:pt x="328" y="40"/>
                  </a:lnTo>
                  <a:lnTo>
                    <a:pt x="332" y="45"/>
                  </a:lnTo>
                  <a:lnTo>
                    <a:pt x="335" y="50"/>
                  </a:lnTo>
                  <a:lnTo>
                    <a:pt x="337" y="56"/>
                  </a:lnTo>
                  <a:lnTo>
                    <a:pt x="337" y="61"/>
                  </a:lnTo>
                  <a:lnTo>
                    <a:pt x="335" y="67"/>
                  </a:lnTo>
                  <a:lnTo>
                    <a:pt x="332" y="72"/>
                  </a:lnTo>
                  <a:lnTo>
                    <a:pt x="328" y="77"/>
                  </a:lnTo>
                  <a:lnTo>
                    <a:pt x="322" y="81"/>
                  </a:lnTo>
                  <a:lnTo>
                    <a:pt x="315" y="86"/>
                  </a:lnTo>
                  <a:lnTo>
                    <a:pt x="305" y="90"/>
                  </a:lnTo>
                  <a:lnTo>
                    <a:pt x="296" y="94"/>
                  </a:lnTo>
                  <a:lnTo>
                    <a:pt x="284" y="97"/>
                  </a:lnTo>
                  <a:lnTo>
                    <a:pt x="271"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03" name="Freeform 282"/>
            <p:cNvSpPr/>
            <p:nvPr/>
          </p:nvSpPr>
          <p:spPr bwMode="auto">
            <a:xfrm>
              <a:off x="3166" y="1806"/>
              <a:ext cx="13" cy="5"/>
            </a:xfrm>
            <a:custGeom>
              <a:avLst/>
              <a:gdLst/>
              <a:ahLst/>
              <a:cxnLst>
                <a:cxn ang="0">
                  <a:pos x="240" y="106"/>
                </a:cxn>
                <a:cxn ang="0">
                  <a:pos x="209" y="109"/>
                </a:cxn>
                <a:cxn ang="0">
                  <a:pos x="177" y="110"/>
                </a:cxn>
                <a:cxn ang="0">
                  <a:pos x="144" y="108"/>
                </a:cxn>
                <a:cxn ang="0">
                  <a:pos x="113" y="105"/>
                </a:cxn>
                <a:cxn ang="0">
                  <a:pos x="84" y="100"/>
                </a:cxn>
                <a:cxn ang="0">
                  <a:pos x="57" y="93"/>
                </a:cxn>
                <a:cxn ang="0">
                  <a:pos x="34" y="84"/>
                </a:cxn>
                <a:cxn ang="0">
                  <a:pos x="16" y="74"/>
                </a:cxn>
                <a:cxn ang="0">
                  <a:pos x="5" y="63"/>
                </a:cxn>
                <a:cxn ang="0">
                  <a:pos x="0" y="53"/>
                </a:cxn>
                <a:cxn ang="0">
                  <a:pos x="1" y="42"/>
                </a:cxn>
                <a:cxn ang="0">
                  <a:pos x="9" y="32"/>
                </a:cxn>
                <a:cxn ang="0">
                  <a:pos x="22" y="23"/>
                </a:cxn>
                <a:cxn ang="0">
                  <a:pos x="41" y="15"/>
                </a:cxn>
                <a:cxn ang="0">
                  <a:pos x="66" y="8"/>
                </a:cxn>
                <a:cxn ang="0">
                  <a:pos x="95" y="3"/>
                </a:cxn>
                <a:cxn ang="0">
                  <a:pos x="127" y="1"/>
                </a:cxn>
                <a:cxn ang="0">
                  <a:pos x="159" y="0"/>
                </a:cxn>
                <a:cxn ang="0">
                  <a:pos x="191" y="1"/>
                </a:cxn>
                <a:cxn ang="0">
                  <a:pos x="223" y="5"/>
                </a:cxn>
                <a:cxn ang="0">
                  <a:pos x="253" y="10"/>
                </a:cxn>
                <a:cxn ang="0">
                  <a:pos x="279" y="17"/>
                </a:cxn>
                <a:cxn ang="0">
                  <a:pos x="302" y="25"/>
                </a:cxn>
                <a:cxn ang="0">
                  <a:pos x="319" y="35"/>
                </a:cxn>
                <a:cxn ang="0">
                  <a:pos x="331" y="45"/>
                </a:cxn>
                <a:cxn ang="0">
                  <a:pos x="336" y="56"/>
                </a:cxn>
                <a:cxn ang="0">
                  <a:pos x="334" y="67"/>
                </a:cxn>
                <a:cxn ang="0">
                  <a:pos x="326" y="77"/>
                </a:cxn>
                <a:cxn ang="0">
                  <a:pos x="313" y="86"/>
                </a:cxn>
                <a:cxn ang="0">
                  <a:pos x="294" y="94"/>
                </a:cxn>
                <a:cxn ang="0">
                  <a:pos x="269" y="101"/>
                </a:cxn>
              </a:cxnLst>
              <a:rect l="0" t="0" r="r" b="b"/>
              <a:pathLst>
                <a:path w="336" h="110">
                  <a:moveTo>
                    <a:pt x="256" y="104"/>
                  </a:moveTo>
                  <a:lnTo>
                    <a:pt x="240" y="106"/>
                  </a:lnTo>
                  <a:lnTo>
                    <a:pt x="224" y="108"/>
                  </a:lnTo>
                  <a:lnTo>
                    <a:pt x="209" y="109"/>
                  </a:lnTo>
                  <a:lnTo>
                    <a:pt x="192" y="109"/>
                  </a:lnTo>
                  <a:lnTo>
                    <a:pt x="177" y="110"/>
                  </a:lnTo>
                  <a:lnTo>
                    <a:pt x="160" y="109"/>
                  </a:lnTo>
                  <a:lnTo>
                    <a:pt x="144" y="108"/>
                  </a:lnTo>
                  <a:lnTo>
                    <a:pt x="129" y="107"/>
                  </a:lnTo>
                  <a:lnTo>
                    <a:pt x="113" y="105"/>
                  </a:lnTo>
                  <a:lnTo>
                    <a:pt x="97" y="103"/>
                  </a:lnTo>
                  <a:lnTo>
                    <a:pt x="84" y="100"/>
                  </a:lnTo>
                  <a:lnTo>
                    <a:pt x="69" y="97"/>
                  </a:lnTo>
                  <a:lnTo>
                    <a:pt x="57" y="93"/>
                  </a:lnTo>
                  <a:lnTo>
                    <a:pt x="44" y="89"/>
                  </a:lnTo>
                  <a:lnTo>
                    <a:pt x="34" y="84"/>
                  </a:lnTo>
                  <a:lnTo>
                    <a:pt x="25" y="80"/>
                  </a:lnTo>
                  <a:lnTo>
                    <a:pt x="16" y="74"/>
                  </a:lnTo>
                  <a:lnTo>
                    <a:pt x="9" y="69"/>
                  </a:lnTo>
                  <a:lnTo>
                    <a:pt x="5" y="63"/>
                  </a:lnTo>
                  <a:lnTo>
                    <a:pt x="1" y="58"/>
                  </a:lnTo>
                  <a:lnTo>
                    <a:pt x="0" y="53"/>
                  </a:lnTo>
                  <a:lnTo>
                    <a:pt x="0" y="47"/>
                  </a:lnTo>
                  <a:lnTo>
                    <a:pt x="1" y="42"/>
                  </a:lnTo>
                  <a:lnTo>
                    <a:pt x="4" y="37"/>
                  </a:lnTo>
                  <a:lnTo>
                    <a:pt x="9" y="32"/>
                  </a:lnTo>
                  <a:lnTo>
                    <a:pt x="15" y="28"/>
                  </a:lnTo>
                  <a:lnTo>
                    <a:pt x="22" y="23"/>
                  </a:lnTo>
                  <a:lnTo>
                    <a:pt x="31" y="19"/>
                  </a:lnTo>
                  <a:lnTo>
                    <a:pt x="41" y="15"/>
                  </a:lnTo>
                  <a:lnTo>
                    <a:pt x="53" y="12"/>
                  </a:lnTo>
                  <a:lnTo>
                    <a:pt x="66" y="8"/>
                  </a:lnTo>
                  <a:lnTo>
                    <a:pt x="81" y="6"/>
                  </a:lnTo>
                  <a:lnTo>
                    <a:pt x="95" y="3"/>
                  </a:lnTo>
                  <a:lnTo>
                    <a:pt x="111" y="2"/>
                  </a:lnTo>
                  <a:lnTo>
                    <a:pt x="127" y="1"/>
                  </a:lnTo>
                  <a:lnTo>
                    <a:pt x="143" y="0"/>
                  </a:lnTo>
                  <a:lnTo>
                    <a:pt x="159" y="0"/>
                  </a:lnTo>
                  <a:lnTo>
                    <a:pt x="176" y="1"/>
                  </a:lnTo>
                  <a:lnTo>
                    <a:pt x="191" y="1"/>
                  </a:lnTo>
                  <a:lnTo>
                    <a:pt x="208" y="3"/>
                  </a:lnTo>
                  <a:lnTo>
                    <a:pt x="223" y="5"/>
                  </a:lnTo>
                  <a:lnTo>
                    <a:pt x="238" y="7"/>
                  </a:lnTo>
                  <a:lnTo>
                    <a:pt x="253" y="10"/>
                  </a:lnTo>
                  <a:lnTo>
                    <a:pt x="266" y="13"/>
                  </a:lnTo>
                  <a:lnTo>
                    <a:pt x="279" y="17"/>
                  </a:lnTo>
                  <a:lnTo>
                    <a:pt x="291" y="20"/>
                  </a:lnTo>
                  <a:lnTo>
                    <a:pt x="302" y="25"/>
                  </a:lnTo>
                  <a:lnTo>
                    <a:pt x="312" y="30"/>
                  </a:lnTo>
                  <a:lnTo>
                    <a:pt x="319" y="35"/>
                  </a:lnTo>
                  <a:lnTo>
                    <a:pt x="326" y="40"/>
                  </a:lnTo>
                  <a:lnTo>
                    <a:pt x="331" y="45"/>
                  </a:lnTo>
                  <a:lnTo>
                    <a:pt x="334" y="51"/>
                  </a:lnTo>
                  <a:lnTo>
                    <a:pt x="336" y="56"/>
                  </a:lnTo>
                  <a:lnTo>
                    <a:pt x="336" y="61"/>
                  </a:lnTo>
                  <a:lnTo>
                    <a:pt x="334" y="67"/>
                  </a:lnTo>
                  <a:lnTo>
                    <a:pt x="331" y="72"/>
                  </a:lnTo>
                  <a:lnTo>
                    <a:pt x="326" y="77"/>
                  </a:lnTo>
                  <a:lnTo>
                    <a:pt x="320" y="81"/>
                  </a:lnTo>
                  <a:lnTo>
                    <a:pt x="313" y="86"/>
                  </a:lnTo>
                  <a:lnTo>
                    <a:pt x="304" y="90"/>
                  </a:lnTo>
                  <a:lnTo>
                    <a:pt x="294" y="94"/>
                  </a:lnTo>
                  <a:lnTo>
                    <a:pt x="283" y="98"/>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04" name="Freeform 283"/>
            <p:cNvSpPr/>
            <p:nvPr/>
          </p:nvSpPr>
          <p:spPr bwMode="auto">
            <a:xfrm>
              <a:off x="3176" y="1811"/>
              <a:ext cx="13" cy="5"/>
            </a:xfrm>
            <a:custGeom>
              <a:avLst/>
              <a:gdLst/>
              <a:ahLst/>
              <a:cxnLst>
                <a:cxn ang="0">
                  <a:pos x="241" y="105"/>
                </a:cxn>
                <a:cxn ang="0">
                  <a:pos x="209" y="108"/>
                </a:cxn>
                <a:cxn ang="0">
                  <a:pos x="177" y="109"/>
                </a:cxn>
                <a:cxn ang="0">
                  <a:pos x="145" y="107"/>
                </a:cxn>
                <a:cxn ang="0">
                  <a:pos x="113" y="104"/>
                </a:cxn>
                <a:cxn ang="0">
                  <a:pos x="84" y="99"/>
                </a:cxn>
                <a:cxn ang="0">
                  <a:pos x="57" y="92"/>
                </a:cxn>
                <a:cxn ang="0">
                  <a:pos x="34" y="83"/>
                </a:cxn>
                <a:cxn ang="0">
                  <a:pos x="17" y="74"/>
                </a:cxn>
                <a:cxn ang="0">
                  <a:pos x="5" y="63"/>
                </a:cxn>
                <a:cxn ang="0">
                  <a:pos x="0" y="53"/>
                </a:cxn>
                <a:cxn ang="0">
                  <a:pos x="2" y="43"/>
                </a:cxn>
                <a:cxn ang="0">
                  <a:pos x="9" y="33"/>
                </a:cxn>
                <a:cxn ang="0">
                  <a:pos x="23" y="24"/>
                </a:cxn>
                <a:cxn ang="0">
                  <a:pos x="43" y="16"/>
                </a:cxn>
                <a:cxn ang="0">
                  <a:pos x="68" y="9"/>
                </a:cxn>
                <a:cxn ang="0">
                  <a:pos x="97" y="4"/>
                </a:cxn>
                <a:cxn ang="0">
                  <a:pos x="128" y="1"/>
                </a:cxn>
                <a:cxn ang="0">
                  <a:pos x="160" y="0"/>
                </a:cxn>
                <a:cxn ang="0">
                  <a:pos x="193" y="2"/>
                </a:cxn>
                <a:cxn ang="0">
                  <a:pos x="224" y="5"/>
                </a:cxn>
                <a:cxn ang="0">
                  <a:pos x="253" y="10"/>
                </a:cxn>
                <a:cxn ang="0">
                  <a:pos x="280" y="17"/>
                </a:cxn>
                <a:cxn ang="0">
                  <a:pos x="302" y="26"/>
                </a:cxn>
                <a:cxn ang="0">
                  <a:pos x="321" y="36"/>
                </a:cxn>
                <a:cxn ang="0">
                  <a:pos x="332" y="46"/>
                </a:cxn>
                <a:cxn ang="0">
                  <a:pos x="337" y="57"/>
                </a:cxn>
                <a:cxn ang="0">
                  <a:pos x="335" y="67"/>
                </a:cxn>
                <a:cxn ang="0">
                  <a:pos x="328" y="77"/>
                </a:cxn>
                <a:cxn ang="0">
                  <a:pos x="314" y="85"/>
                </a:cxn>
                <a:cxn ang="0">
                  <a:pos x="295" y="93"/>
                </a:cxn>
                <a:cxn ang="0">
                  <a:pos x="270" y="100"/>
                </a:cxn>
              </a:cxnLst>
              <a:rect l="0" t="0" r="r" b="b"/>
              <a:pathLst>
                <a:path w="337" h="109">
                  <a:moveTo>
                    <a:pt x="256" y="103"/>
                  </a:moveTo>
                  <a:lnTo>
                    <a:pt x="241" y="105"/>
                  </a:lnTo>
                  <a:lnTo>
                    <a:pt x="225" y="107"/>
                  </a:lnTo>
                  <a:lnTo>
                    <a:pt x="209" y="108"/>
                  </a:lnTo>
                  <a:lnTo>
                    <a:pt x="193" y="108"/>
                  </a:lnTo>
                  <a:lnTo>
                    <a:pt x="177" y="109"/>
                  </a:lnTo>
                  <a:lnTo>
                    <a:pt x="160" y="108"/>
                  </a:lnTo>
                  <a:lnTo>
                    <a:pt x="145" y="107"/>
                  </a:lnTo>
                  <a:lnTo>
                    <a:pt x="129" y="106"/>
                  </a:lnTo>
                  <a:lnTo>
                    <a:pt x="113" y="104"/>
                  </a:lnTo>
                  <a:lnTo>
                    <a:pt x="98" y="102"/>
                  </a:lnTo>
                  <a:lnTo>
                    <a:pt x="84" y="99"/>
                  </a:lnTo>
                  <a:lnTo>
                    <a:pt x="70" y="96"/>
                  </a:lnTo>
                  <a:lnTo>
                    <a:pt x="57" y="92"/>
                  </a:lnTo>
                  <a:lnTo>
                    <a:pt x="45" y="88"/>
                  </a:lnTo>
                  <a:lnTo>
                    <a:pt x="34" y="83"/>
                  </a:lnTo>
                  <a:lnTo>
                    <a:pt x="25" y="79"/>
                  </a:lnTo>
                  <a:lnTo>
                    <a:pt x="17" y="74"/>
                  </a:lnTo>
                  <a:lnTo>
                    <a:pt x="9" y="68"/>
                  </a:lnTo>
                  <a:lnTo>
                    <a:pt x="5" y="63"/>
                  </a:lnTo>
                  <a:lnTo>
                    <a:pt x="2" y="58"/>
                  </a:lnTo>
                  <a:lnTo>
                    <a:pt x="0" y="53"/>
                  </a:lnTo>
                  <a:lnTo>
                    <a:pt x="0" y="48"/>
                  </a:lnTo>
                  <a:lnTo>
                    <a:pt x="2" y="43"/>
                  </a:lnTo>
                  <a:lnTo>
                    <a:pt x="5" y="38"/>
                  </a:lnTo>
                  <a:lnTo>
                    <a:pt x="9" y="33"/>
                  </a:lnTo>
                  <a:lnTo>
                    <a:pt x="16" y="28"/>
                  </a:lnTo>
                  <a:lnTo>
                    <a:pt x="23" y="24"/>
                  </a:lnTo>
                  <a:lnTo>
                    <a:pt x="32" y="20"/>
                  </a:lnTo>
                  <a:lnTo>
                    <a:pt x="43" y="16"/>
                  </a:lnTo>
                  <a:lnTo>
                    <a:pt x="54" y="12"/>
                  </a:lnTo>
                  <a:lnTo>
                    <a:pt x="68" y="9"/>
                  </a:lnTo>
                  <a:lnTo>
                    <a:pt x="82" y="7"/>
                  </a:lnTo>
                  <a:lnTo>
                    <a:pt x="97" y="4"/>
                  </a:lnTo>
                  <a:lnTo>
                    <a:pt x="112" y="2"/>
                  </a:lnTo>
                  <a:lnTo>
                    <a:pt x="128" y="1"/>
                  </a:lnTo>
                  <a:lnTo>
                    <a:pt x="145" y="1"/>
                  </a:lnTo>
                  <a:lnTo>
                    <a:pt x="160" y="0"/>
                  </a:lnTo>
                  <a:lnTo>
                    <a:pt x="177" y="1"/>
                  </a:lnTo>
                  <a:lnTo>
                    <a:pt x="193" y="2"/>
                  </a:lnTo>
                  <a:lnTo>
                    <a:pt x="208" y="3"/>
                  </a:lnTo>
                  <a:lnTo>
                    <a:pt x="224" y="5"/>
                  </a:lnTo>
                  <a:lnTo>
                    <a:pt x="238" y="7"/>
                  </a:lnTo>
                  <a:lnTo>
                    <a:pt x="253" y="10"/>
                  </a:lnTo>
                  <a:lnTo>
                    <a:pt x="267" y="13"/>
                  </a:lnTo>
                  <a:lnTo>
                    <a:pt x="280" y="17"/>
                  </a:lnTo>
                  <a:lnTo>
                    <a:pt x="292" y="21"/>
                  </a:lnTo>
                  <a:lnTo>
                    <a:pt x="302" y="26"/>
                  </a:lnTo>
                  <a:lnTo>
                    <a:pt x="312" y="31"/>
                  </a:lnTo>
                  <a:lnTo>
                    <a:pt x="321" y="36"/>
                  </a:lnTo>
                  <a:lnTo>
                    <a:pt x="327" y="41"/>
                  </a:lnTo>
                  <a:lnTo>
                    <a:pt x="332" y="46"/>
                  </a:lnTo>
                  <a:lnTo>
                    <a:pt x="335" y="51"/>
                  </a:lnTo>
                  <a:lnTo>
                    <a:pt x="337" y="57"/>
                  </a:lnTo>
                  <a:lnTo>
                    <a:pt x="337" y="62"/>
                  </a:lnTo>
                  <a:lnTo>
                    <a:pt x="335" y="67"/>
                  </a:lnTo>
                  <a:lnTo>
                    <a:pt x="332" y="72"/>
                  </a:lnTo>
                  <a:lnTo>
                    <a:pt x="328" y="77"/>
                  </a:lnTo>
                  <a:lnTo>
                    <a:pt x="322" y="81"/>
                  </a:lnTo>
                  <a:lnTo>
                    <a:pt x="314" y="85"/>
                  </a:lnTo>
                  <a:lnTo>
                    <a:pt x="305" y="90"/>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05" name="Freeform 284"/>
            <p:cNvSpPr/>
            <p:nvPr/>
          </p:nvSpPr>
          <p:spPr bwMode="auto">
            <a:xfrm>
              <a:off x="3186" y="1816"/>
              <a:ext cx="13" cy="5"/>
            </a:xfrm>
            <a:custGeom>
              <a:avLst/>
              <a:gdLst/>
              <a:ahLst/>
              <a:cxnLst>
                <a:cxn ang="0">
                  <a:pos x="241" y="106"/>
                </a:cxn>
                <a:cxn ang="0">
                  <a:pos x="210" y="108"/>
                </a:cxn>
                <a:cxn ang="0">
                  <a:pos x="177" y="109"/>
                </a:cxn>
                <a:cxn ang="0">
                  <a:pos x="145" y="108"/>
                </a:cxn>
                <a:cxn ang="0">
                  <a:pos x="113" y="104"/>
                </a:cxn>
                <a:cxn ang="0">
                  <a:pos x="84" y="99"/>
                </a:cxn>
                <a:cxn ang="0">
                  <a:pos x="58" y="92"/>
                </a:cxn>
                <a:cxn ang="0">
                  <a:pos x="35" y="84"/>
                </a:cxn>
                <a:cxn ang="0">
                  <a:pos x="17" y="74"/>
                </a:cxn>
                <a:cxn ang="0">
                  <a:pos x="6" y="64"/>
                </a:cxn>
                <a:cxn ang="0">
                  <a:pos x="0" y="53"/>
                </a:cxn>
                <a:cxn ang="0">
                  <a:pos x="2" y="43"/>
                </a:cxn>
                <a:cxn ang="0">
                  <a:pos x="10" y="32"/>
                </a:cxn>
                <a:cxn ang="0">
                  <a:pos x="23" y="23"/>
                </a:cxn>
                <a:cxn ang="0">
                  <a:pos x="43" y="15"/>
                </a:cxn>
                <a:cxn ang="0">
                  <a:pos x="68" y="8"/>
                </a:cxn>
                <a:cxn ang="0">
                  <a:pos x="97" y="3"/>
                </a:cxn>
                <a:cxn ang="0">
                  <a:pos x="129" y="1"/>
                </a:cxn>
                <a:cxn ang="0">
                  <a:pos x="161" y="0"/>
                </a:cxn>
                <a:cxn ang="0">
                  <a:pos x="193" y="1"/>
                </a:cxn>
                <a:cxn ang="0">
                  <a:pos x="224" y="4"/>
                </a:cxn>
                <a:cxn ang="0">
                  <a:pos x="254" y="9"/>
                </a:cxn>
                <a:cxn ang="0">
                  <a:pos x="281" y="16"/>
                </a:cxn>
                <a:cxn ang="0">
                  <a:pos x="302" y="25"/>
                </a:cxn>
                <a:cxn ang="0">
                  <a:pos x="320" y="36"/>
                </a:cxn>
                <a:cxn ang="0">
                  <a:pos x="333" y="46"/>
                </a:cxn>
                <a:cxn ang="0">
                  <a:pos x="337" y="57"/>
                </a:cxn>
                <a:cxn ang="0">
                  <a:pos x="336" y="67"/>
                </a:cxn>
                <a:cxn ang="0">
                  <a:pos x="328" y="77"/>
                </a:cxn>
                <a:cxn ang="0">
                  <a:pos x="315" y="86"/>
                </a:cxn>
                <a:cxn ang="0">
                  <a:pos x="295" y="94"/>
                </a:cxn>
                <a:cxn ang="0">
                  <a:pos x="270" y="101"/>
                </a:cxn>
              </a:cxnLst>
              <a:rect l="0" t="0" r="r" b="b"/>
              <a:pathLst>
                <a:path w="337" h="109">
                  <a:moveTo>
                    <a:pt x="257" y="104"/>
                  </a:moveTo>
                  <a:lnTo>
                    <a:pt x="241" y="106"/>
                  </a:lnTo>
                  <a:lnTo>
                    <a:pt x="225" y="107"/>
                  </a:lnTo>
                  <a:lnTo>
                    <a:pt x="210" y="108"/>
                  </a:lnTo>
                  <a:lnTo>
                    <a:pt x="193" y="109"/>
                  </a:lnTo>
                  <a:lnTo>
                    <a:pt x="177" y="109"/>
                  </a:lnTo>
                  <a:lnTo>
                    <a:pt x="161" y="108"/>
                  </a:lnTo>
                  <a:lnTo>
                    <a:pt x="145" y="108"/>
                  </a:lnTo>
                  <a:lnTo>
                    <a:pt x="129" y="106"/>
                  </a:lnTo>
                  <a:lnTo>
                    <a:pt x="113" y="104"/>
                  </a:lnTo>
                  <a:lnTo>
                    <a:pt x="98" y="102"/>
                  </a:lnTo>
                  <a:lnTo>
                    <a:pt x="84" y="99"/>
                  </a:lnTo>
                  <a:lnTo>
                    <a:pt x="70" y="96"/>
                  </a:lnTo>
                  <a:lnTo>
                    <a:pt x="58" y="92"/>
                  </a:lnTo>
                  <a:lnTo>
                    <a:pt x="45" y="89"/>
                  </a:lnTo>
                  <a:lnTo>
                    <a:pt x="35" y="84"/>
                  </a:lnTo>
                  <a:lnTo>
                    <a:pt x="25" y="80"/>
                  </a:lnTo>
                  <a:lnTo>
                    <a:pt x="17" y="74"/>
                  </a:lnTo>
                  <a:lnTo>
                    <a:pt x="10" y="69"/>
                  </a:lnTo>
                  <a:lnTo>
                    <a:pt x="6" y="64"/>
                  </a:lnTo>
                  <a:lnTo>
                    <a:pt x="2" y="59"/>
                  </a:lnTo>
                  <a:lnTo>
                    <a:pt x="0" y="53"/>
                  </a:lnTo>
                  <a:lnTo>
                    <a:pt x="0" y="48"/>
                  </a:lnTo>
                  <a:lnTo>
                    <a:pt x="2" y="43"/>
                  </a:lnTo>
                  <a:lnTo>
                    <a:pt x="6" y="38"/>
                  </a:lnTo>
                  <a:lnTo>
                    <a:pt x="10" y="32"/>
                  </a:lnTo>
                  <a:lnTo>
                    <a:pt x="16" y="27"/>
                  </a:lnTo>
                  <a:lnTo>
                    <a:pt x="23" y="23"/>
                  </a:lnTo>
                  <a:lnTo>
                    <a:pt x="33" y="19"/>
                  </a:lnTo>
                  <a:lnTo>
                    <a:pt x="43" y="15"/>
                  </a:lnTo>
                  <a:lnTo>
                    <a:pt x="55" y="11"/>
                  </a:lnTo>
                  <a:lnTo>
                    <a:pt x="68" y="8"/>
                  </a:lnTo>
                  <a:lnTo>
                    <a:pt x="83" y="6"/>
                  </a:lnTo>
                  <a:lnTo>
                    <a:pt x="97" y="3"/>
                  </a:lnTo>
                  <a:lnTo>
                    <a:pt x="113" y="2"/>
                  </a:lnTo>
                  <a:lnTo>
                    <a:pt x="129" y="1"/>
                  </a:lnTo>
                  <a:lnTo>
                    <a:pt x="145" y="0"/>
                  </a:lnTo>
                  <a:lnTo>
                    <a:pt x="161" y="0"/>
                  </a:lnTo>
                  <a:lnTo>
                    <a:pt x="177" y="0"/>
                  </a:lnTo>
                  <a:lnTo>
                    <a:pt x="193" y="1"/>
                  </a:lnTo>
                  <a:lnTo>
                    <a:pt x="209" y="3"/>
                  </a:lnTo>
                  <a:lnTo>
                    <a:pt x="224" y="4"/>
                  </a:lnTo>
                  <a:lnTo>
                    <a:pt x="239" y="7"/>
                  </a:lnTo>
                  <a:lnTo>
                    <a:pt x="254" y="9"/>
                  </a:lnTo>
                  <a:lnTo>
                    <a:pt x="267" y="13"/>
                  </a:lnTo>
                  <a:lnTo>
                    <a:pt x="281" y="16"/>
                  </a:lnTo>
                  <a:lnTo>
                    <a:pt x="292" y="20"/>
                  </a:lnTo>
                  <a:lnTo>
                    <a:pt x="302" y="25"/>
                  </a:lnTo>
                  <a:lnTo>
                    <a:pt x="313" y="30"/>
                  </a:lnTo>
                  <a:lnTo>
                    <a:pt x="320" y="36"/>
                  </a:lnTo>
                  <a:lnTo>
                    <a:pt x="327" y="41"/>
                  </a:lnTo>
                  <a:lnTo>
                    <a:pt x="333" y="46"/>
                  </a:lnTo>
                  <a:lnTo>
                    <a:pt x="336" y="51"/>
                  </a:lnTo>
                  <a:lnTo>
                    <a:pt x="337" y="57"/>
                  </a:lnTo>
                  <a:lnTo>
                    <a:pt x="337" y="62"/>
                  </a:lnTo>
                  <a:lnTo>
                    <a:pt x="336" y="67"/>
                  </a:lnTo>
                  <a:lnTo>
                    <a:pt x="333" y="72"/>
                  </a:lnTo>
                  <a:lnTo>
                    <a:pt x="328" y="77"/>
                  </a:lnTo>
                  <a:lnTo>
                    <a:pt x="322" y="81"/>
                  </a:lnTo>
                  <a:lnTo>
                    <a:pt x="315" y="86"/>
                  </a:lnTo>
                  <a:lnTo>
                    <a:pt x="306" y="90"/>
                  </a:lnTo>
                  <a:lnTo>
                    <a:pt x="295" y="94"/>
                  </a:lnTo>
                  <a:lnTo>
                    <a:pt x="284" y="97"/>
                  </a:lnTo>
                  <a:lnTo>
                    <a:pt x="270"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06" name="Freeform 285"/>
            <p:cNvSpPr/>
            <p:nvPr/>
          </p:nvSpPr>
          <p:spPr bwMode="auto">
            <a:xfrm>
              <a:off x="3196" y="1823"/>
              <a:ext cx="13" cy="5"/>
            </a:xfrm>
            <a:custGeom>
              <a:avLst/>
              <a:gdLst/>
              <a:ahLst/>
              <a:cxnLst>
                <a:cxn ang="0">
                  <a:pos x="67" y="8"/>
                </a:cxn>
                <a:cxn ang="0">
                  <a:pos x="42" y="15"/>
                </a:cxn>
                <a:cxn ang="0">
                  <a:pos x="23" y="23"/>
                </a:cxn>
                <a:cxn ang="0">
                  <a:pos x="9" y="32"/>
                </a:cxn>
                <a:cxn ang="0">
                  <a:pos x="2" y="42"/>
                </a:cxn>
                <a:cxn ang="0">
                  <a:pos x="0" y="52"/>
                </a:cxn>
                <a:cxn ang="0">
                  <a:pos x="5" y="63"/>
                </a:cxn>
                <a:cxn ang="0">
                  <a:pos x="17" y="73"/>
                </a:cxn>
                <a:cxn ang="0">
                  <a:pos x="34" y="83"/>
                </a:cxn>
                <a:cxn ang="0">
                  <a:pos x="56" y="93"/>
                </a:cxn>
                <a:cxn ang="0">
                  <a:pos x="83" y="100"/>
                </a:cxn>
                <a:cxn ang="0">
                  <a:pos x="112" y="105"/>
                </a:cxn>
                <a:cxn ang="0">
                  <a:pos x="144" y="108"/>
                </a:cxn>
                <a:cxn ang="0">
                  <a:pos x="176" y="110"/>
                </a:cxn>
                <a:cxn ang="0">
                  <a:pos x="208" y="109"/>
                </a:cxn>
                <a:cxn ang="0">
                  <a:pos x="241" y="106"/>
                </a:cxn>
                <a:cxn ang="0">
                  <a:pos x="270" y="101"/>
                </a:cxn>
                <a:cxn ang="0">
                  <a:pos x="295" y="94"/>
                </a:cxn>
                <a:cxn ang="0">
                  <a:pos x="313" y="85"/>
                </a:cxn>
                <a:cxn ang="0">
                  <a:pos x="327" y="76"/>
                </a:cxn>
                <a:cxn ang="0">
                  <a:pos x="334" y="66"/>
                </a:cxn>
                <a:cxn ang="0">
                  <a:pos x="336" y="56"/>
                </a:cxn>
                <a:cxn ang="0">
                  <a:pos x="331" y="45"/>
                </a:cxn>
                <a:cxn ang="0">
                  <a:pos x="320" y="35"/>
                </a:cxn>
                <a:cxn ang="0">
                  <a:pos x="302" y="25"/>
                </a:cxn>
                <a:cxn ang="0">
                  <a:pos x="279" y="17"/>
                </a:cxn>
                <a:cxn ang="0">
                  <a:pos x="252" y="10"/>
                </a:cxn>
                <a:cxn ang="0">
                  <a:pos x="223" y="5"/>
                </a:cxn>
                <a:cxn ang="0">
                  <a:pos x="192" y="1"/>
                </a:cxn>
                <a:cxn ang="0">
                  <a:pos x="159" y="0"/>
                </a:cxn>
                <a:cxn ang="0">
                  <a:pos x="127" y="1"/>
                </a:cxn>
                <a:cxn ang="0">
                  <a:pos x="96" y="3"/>
                </a:cxn>
              </a:cxnLst>
              <a:rect l="0" t="0" r="r" b="b"/>
              <a:pathLst>
                <a:path w="336" h="110">
                  <a:moveTo>
                    <a:pt x="81" y="6"/>
                  </a:moveTo>
                  <a:lnTo>
                    <a:pt x="67" y="8"/>
                  </a:lnTo>
                  <a:lnTo>
                    <a:pt x="53" y="12"/>
                  </a:lnTo>
                  <a:lnTo>
                    <a:pt x="42" y="15"/>
                  </a:lnTo>
                  <a:lnTo>
                    <a:pt x="32" y="19"/>
                  </a:lnTo>
                  <a:lnTo>
                    <a:pt x="23" y="23"/>
                  </a:lnTo>
                  <a:lnTo>
                    <a:pt x="16" y="28"/>
                  </a:lnTo>
                  <a:lnTo>
                    <a:pt x="9" y="32"/>
                  </a:lnTo>
                  <a:lnTo>
                    <a:pt x="5" y="37"/>
                  </a:lnTo>
                  <a:lnTo>
                    <a:pt x="2" y="42"/>
                  </a:lnTo>
                  <a:lnTo>
                    <a:pt x="0" y="47"/>
                  </a:lnTo>
                  <a:lnTo>
                    <a:pt x="0" y="52"/>
                  </a:lnTo>
                  <a:lnTo>
                    <a:pt x="2" y="58"/>
                  </a:lnTo>
                  <a:lnTo>
                    <a:pt x="5" y="63"/>
                  </a:lnTo>
                  <a:lnTo>
                    <a:pt x="9" y="68"/>
                  </a:lnTo>
                  <a:lnTo>
                    <a:pt x="17" y="73"/>
                  </a:lnTo>
                  <a:lnTo>
                    <a:pt x="25" y="79"/>
                  </a:lnTo>
                  <a:lnTo>
                    <a:pt x="34" y="83"/>
                  </a:lnTo>
                  <a:lnTo>
                    <a:pt x="45" y="89"/>
                  </a:lnTo>
                  <a:lnTo>
                    <a:pt x="56" y="93"/>
                  </a:lnTo>
                  <a:lnTo>
                    <a:pt x="70" y="97"/>
                  </a:lnTo>
                  <a:lnTo>
                    <a:pt x="83" y="100"/>
                  </a:lnTo>
                  <a:lnTo>
                    <a:pt x="98" y="103"/>
                  </a:lnTo>
                  <a:lnTo>
                    <a:pt x="112" y="105"/>
                  </a:lnTo>
                  <a:lnTo>
                    <a:pt x="128" y="107"/>
                  </a:lnTo>
                  <a:lnTo>
                    <a:pt x="144" y="108"/>
                  </a:lnTo>
                  <a:lnTo>
                    <a:pt x="160" y="109"/>
                  </a:lnTo>
                  <a:lnTo>
                    <a:pt x="176" y="110"/>
                  </a:lnTo>
                  <a:lnTo>
                    <a:pt x="193" y="109"/>
                  </a:lnTo>
                  <a:lnTo>
                    <a:pt x="208" y="109"/>
                  </a:lnTo>
                  <a:lnTo>
                    <a:pt x="225" y="108"/>
                  </a:lnTo>
                  <a:lnTo>
                    <a:pt x="241" y="106"/>
                  </a:lnTo>
                  <a:lnTo>
                    <a:pt x="256" y="104"/>
                  </a:lnTo>
                  <a:lnTo>
                    <a:pt x="270" y="101"/>
                  </a:lnTo>
                  <a:lnTo>
                    <a:pt x="283" y="98"/>
                  </a:lnTo>
                  <a:lnTo>
                    <a:pt x="295" y="94"/>
                  </a:lnTo>
                  <a:lnTo>
                    <a:pt x="304" y="90"/>
                  </a:lnTo>
                  <a:lnTo>
                    <a:pt x="313" y="85"/>
                  </a:lnTo>
                  <a:lnTo>
                    <a:pt x="321" y="81"/>
                  </a:lnTo>
                  <a:lnTo>
                    <a:pt x="327" y="76"/>
                  </a:lnTo>
                  <a:lnTo>
                    <a:pt x="331" y="71"/>
                  </a:lnTo>
                  <a:lnTo>
                    <a:pt x="334" y="66"/>
                  </a:lnTo>
                  <a:lnTo>
                    <a:pt x="336" y="61"/>
                  </a:lnTo>
                  <a:lnTo>
                    <a:pt x="336" y="56"/>
                  </a:lnTo>
                  <a:lnTo>
                    <a:pt x="334" y="50"/>
                  </a:lnTo>
                  <a:lnTo>
                    <a:pt x="331" y="45"/>
                  </a:lnTo>
                  <a:lnTo>
                    <a:pt x="327" y="40"/>
                  </a:lnTo>
                  <a:lnTo>
                    <a:pt x="320" y="35"/>
                  </a:lnTo>
                  <a:lnTo>
                    <a:pt x="312" y="30"/>
                  </a:lnTo>
                  <a:lnTo>
                    <a:pt x="302" y="25"/>
                  </a:lnTo>
                  <a:lnTo>
                    <a:pt x="292" y="20"/>
                  </a:lnTo>
                  <a:lnTo>
                    <a:pt x="279" y="17"/>
                  </a:lnTo>
                  <a:lnTo>
                    <a:pt x="267" y="13"/>
                  </a:lnTo>
                  <a:lnTo>
                    <a:pt x="252" y="10"/>
                  </a:lnTo>
                  <a:lnTo>
                    <a:pt x="238" y="7"/>
                  </a:lnTo>
                  <a:lnTo>
                    <a:pt x="223" y="5"/>
                  </a:lnTo>
                  <a:lnTo>
                    <a:pt x="207" y="3"/>
                  </a:lnTo>
                  <a:lnTo>
                    <a:pt x="192" y="1"/>
                  </a:lnTo>
                  <a:lnTo>
                    <a:pt x="176" y="1"/>
                  </a:lnTo>
                  <a:lnTo>
                    <a:pt x="159" y="0"/>
                  </a:lnTo>
                  <a:lnTo>
                    <a:pt x="144"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07" name="Freeform 286"/>
            <p:cNvSpPr/>
            <p:nvPr/>
          </p:nvSpPr>
          <p:spPr bwMode="auto">
            <a:xfrm>
              <a:off x="3168" y="1792"/>
              <a:ext cx="15" cy="5"/>
            </a:xfrm>
            <a:custGeom>
              <a:avLst/>
              <a:gdLst/>
              <a:ahLst/>
              <a:cxnLst>
                <a:cxn ang="0">
                  <a:pos x="67" y="9"/>
                </a:cxn>
                <a:cxn ang="0">
                  <a:pos x="42" y="16"/>
                </a:cxn>
                <a:cxn ang="0">
                  <a:pos x="23" y="24"/>
                </a:cxn>
                <a:cxn ang="0">
                  <a:pos x="10" y="33"/>
                </a:cxn>
                <a:cxn ang="0">
                  <a:pos x="3" y="43"/>
                </a:cxn>
                <a:cxn ang="0">
                  <a:pos x="0" y="53"/>
                </a:cxn>
                <a:cxn ang="0">
                  <a:pos x="6" y="64"/>
                </a:cxn>
                <a:cxn ang="0">
                  <a:pos x="17" y="74"/>
                </a:cxn>
                <a:cxn ang="0">
                  <a:pos x="35" y="84"/>
                </a:cxn>
                <a:cxn ang="0">
                  <a:pos x="58" y="92"/>
                </a:cxn>
                <a:cxn ang="0">
                  <a:pos x="84" y="99"/>
                </a:cxn>
                <a:cxn ang="0">
                  <a:pos x="113" y="105"/>
                </a:cxn>
                <a:cxn ang="0">
                  <a:pos x="145" y="109"/>
                </a:cxn>
                <a:cxn ang="0">
                  <a:pos x="177" y="110"/>
                </a:cxn>
                <a:cxn ang="0">
                  <a:pos x="210" y="109"/>
                </a:cxn>
                <a:cxn ang="0">
                  <a:pos x="241" y="107"/>
                </a:cxn>
                <a:cxn ang="0">
                  <a:pos x="270" y="101"/>
                </a:cxn>
                <a:cxn ang="0">
                  <a:pos x="295" y="94"/>
                </a:cxn>
                <a:cxn ang="0">
                  <a:pos x="314" y="86"/>
                </a:cxn>
                <a:cxn ang="0">
                  <a:pos x="327" y="77"/>
                </a:cxn>
                <a:cxn ang="0">
                  <a:pos x="335" y="67"/>
                </a:cxn>
                <a:cxn ang="0">
                  <a:pos x="337" y="57"/>
                </a:cxn>
                <a:cxn ang="0">
                  <a:pos x="332" y="46"/>
                </a:cxn>
                <a:cxn ang="0">
                  <a:pos x="320" y="36"/>
                </a:cxn>
                <a:cxn ang="0">
                  <a:pos x="302" y="26"/>
                </a:cxn>
                <a:cxn ang="0">
                  <a:pos x="279" y="17"/>
                </a:cxn>
                <a:cxn ang="0">
                  <a:pos x="253" y="10"/>
                </a:cxn>
                <a:cxn ang="0">
                  <a:pos x="224" y="5"/>
                </a:cxn>
                <a:cxn ang="0">
                  <a:pos x="192" y="2"/>
                </a:cxn>
                <a:cxn ang="0">
                  <a:pos x="160" y="0"/>
                </a:cxn>
                <a:cxn ang="0">
                  <a:pos x="127" y="1"/>
                </a:cxn>
                <a:cxn ang="0">
                  <a:pos x="96" y="4"/>
                </a:cxn>
              </a:cxnLst>
              <a:rect l="0" t="0" r="r" b="b"/>
              <a:pathLst>
                <a:path w="337" h="110">
                  <a:moveTo>
                    <a:pt x="82" y="7"/>
                  </a:moveTo>
                  <a:lnTo>
                    <a:pt x="67" y="9"/>
                  </a:lnTo>
                  <a:lnTo>
                    <a:pt x="54" y="12"/>
                  </a:lnTo>
                  <a:lnTo>
                    <a:pt x="42" y="16"/>
                  </a:lnTo>
                  <a:lnTo>
                    <a:pt x="33" y="20"/>
                  </a:lnTo>
                  <a:lnTo>
                    <a:pt x="23" y="24"/>
                  </a:lnTo>
                  <a:lnTo>
                    <a:pt x="16" y="28"/>
                  </a:lnTo>
                  <a:lnTo>
                    <a:pt x="10" y="33"/>
                  </a:lnTo>
                  <a:lnTo>
                    <a:pt x="6" y="38"/>
                  </a:lnTo>
                  <a:lnTo>
                    <a:pt x="3" y="43"/>
                  </a:lnTo>
                  <a:lnTo>
                    <a:pt x="0" y="48"/>
                  </a:lnTo>
                  <a:lnTo>
                    <a:pt x="0" y="53"/>
                  </a:lnTo>
                  <a:lnTo>
                    <a:pt x="3" y="59"/>
                  </a:lnTo>
                  <a:lnTo>
                    <a:pt x="6" y="64"/>
                  </a:lnTo>
                  <a:lnTo>
                    <a:pt x="10" y="69"/>
                  </a:lnTo>
                  <a:lnTo>
                    <a:pt x="17" y="74"/>
                  </a:lnTo>
                  <a:lnTo>
                    <a:pt x="25" y="80"/>
                  </a:lnTo>
                  <a:lnTo>
                    <a:pt x="35" y="84"/>
                  </a:lnTo>
                  <a:lnTo>
                    <a:pt x="45" y="89"/>
                  </a:lnTo>
                  <a:lnTo>
                    <a:pt x="58" y="92"/>
                  </a:lnTo>
                  <a:lnTo>
                    <a:pt x="70" y="96"/>
                  </a:lnTo>
                  <a:lnTo>
                    <a:pt x="84" y="99"/>
                  </a:lnTo>
                  <a:lnTo>
                    <a:pt x="98" y="102"/>
                  </a:lnTo>
                  <a:lnTo>
                    <a:pt x="113" y="105"/>
                  </a:lnTo>
                  <a:lnTo>
                    <a:pt x="129" y="107"/>
                  </a:lnTo>
                  <a:lnTo>
                    <a:pt x="145" y="109"/>
                  </a:lnTo>
                  <a:lnTo>
                    <a:pt x="161" y="109"/>
                  </a:lnTo>
                  <a:lnTo>
                    <a:pt x="177" y="110"/>
                  </a:lnTo>
                  <a:lnTo>
                    <a:pt x="193" y="110"/>
                  </a:lnTo>
                  <a:lnTo>
                    <a:pt x="210" y="109"/>
                  </a:lnTo>
                  <a:lnTo>
                    <a:pt x="225" y="108"/>
                  </a:lnTo>
                  <a:lnTo>
                    <a:pt x="241" y="107"/>
                  </a:lnTo>
                  <a:lnTo>
                    <a:pt x="257" y="105"/>
                  </a:lnTo>
                  <a:lnTo>
                    <a:pt x="270" y="101"/>
                  </a:lnTo>
                  <a:lnTo>
                    <a:pt x="284" y="97"/>
                  </a:lnTo>
                  <a:lnTo>
                    <a:pt x="295" y="94"/>
                  </a:lnTo>
                  <a:lnTo>
                    <a:pt x="304" y="90"/>
                  </a:lnTo>
                  <a:lnTo>
                    <a:pt x="314" y="86"/>
                  </a:lnTo>
                  <a:lnTo>
                    <a:pt x="321" y="81"/>
                  </a:lnTo>
                  <a:lnTo>
                    <a:pt x="327" y="77"/>
                  </a:lnTo>
                  <a:lnTo>
                    <a:pt x="332" y="72"/>
                  </a:lnTo>
                  <a:lnTo>
                    <a:pt x="335" y="67"/>
                  </a:lnTo>
                  <a:lnTo>
                    <a:pt x="337" y="62"/>
                  </a:lnTo>
                  <a:lnTo>
                    <a:pt x="337" y="57"/>
                  </a:lnTo>
                  <a:lnTo>
                    <a:pt x="335" y="51"/>
                  </a:lnTo>
                  <a:lnTo>
                    <a:pt x="332" y="46"/>
                  </a:lnTo>
                  <a:lnTo>
                    <a:pt x="327" y="41"/>
                  </a:lnTo>
                  <a:lnTo>
                    <a:pt x="320" y="36"/>
                  </a:lnTo>
                  <a:lnTo>
                    <a:pt x="313" y="31"/>
                  </a:lnTo>
                  <a:lnTo>
                    <a:pt x="302" y="26"/>
                  </a:lnTo>
                  <a:lnTo>
                    <a:pt x="292" y="21"/>
                  </a:lnTo>
                  <a:lnTo>
                    <a:pt x="279" y="17"/>
                  </a:lnTo>
                  <a:lnTo>
                    <a:pt x="267" y="13"/>
                  </a:lnTo>
                  <a:lnTo>
                    <a:pt x="253" y="10"/>
                  </a:lnTo>
                  <a:lnTo>
                    <a:pt x="239" y="7"/>
                  </a:lnTo>
                  <a:lnTo>
                    <a:pt x="224" y="5"/>
                  </a:lnTo>
                  <a:lnTo>
                    <a:pt x="209" y="3"/>
                  </a:lnTo>
                  <a:lnTo>
                    <a:pt x="192" y="2"/>
                  </a:lnTo>
                  <a:lnTo>
                    <a:pt x="176" y="1"/>
                  </a:lnTo>
                  <a:lnTo>
                    <a:pt x="160" y="0"/>
                  </a:lnTo>
                  <a:lnTo>
                    <a:pt x="144" y="1"/>
                  </a:lnTo>
                  <a:lnTo>
                    <a:pt x="127" y="1"/>
                  </a:lnTo>
                  <a:lnTo>
                    <a:pt x="112" y="2"/>
                  </a:lnTo>
                  <a:lnTo>
                    <a:pt x="96"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108" name="Freeform 287"/>
            <p:cNvSpPr/>
            <p:nvPr/>
          </p:nvSpPr>
          <p:spPr bwMode="auto">
            <a:xfrm>
              <a:off x="3178" y="1797"/>
              <a:ext cx="13" cy="5"/>
            </a:xfrm>
            <a:custGeom>
              <a:avLst/>
              <a:gdLst/>
              <a:ahLst/>
              <a:cxnLst>
                <a:cxn ang="0">
                  <a:pos x="240" y="105"/>
                </a:cxn>
                <a:cxn ang="0">
                  <a:pos x="209" y="107"/>
                </a:cxn>
                <a:cxn ang="0">
                  <a:pos x="177" y="108"/>
                </a:cxn>
                <a:cxn ang="0">
                  <a:pos x="145" y="107"/>
                </a:cxn>
                <a:cxn ang="0">
                  <a:pos x="113" y="104"/>
                </a:cxn>
                <a:cxn ang="0">
                  <a:pos x="84" y="99"/>
                </a:cxn>
                <a:cxn ang="0">
                  <a:pos x="57" y="92"/>
                </a:cxn>
                <a:cxn ang="0">
                  <a:pos x="34" y="83"/>
                </a:cxn>
                <a:cxn ang="0">
                  <a:pos x="17" y="73"/>
                </a:cxn>
                <a:cxn ang="0">
                  <a:pos x="5" y="63"/>
                </a:cxn>
                <a:cxn ang="0">
                  <a:pos x="0" y="52"/>
                </a:cxn>
                <a:cxn ang="0">
                  <a:pos x="2" y="42"/>
                </a:cxn>
                <a:cxn ang="0">
                  <a:pos x="9" y="32"/>
                </a:cxn>
                <a:cxn ang="0">
                  <a:pos x="23" y="23"/>
                </a:cxn>
                <a:cxn ang="0">
                  <a:pos x="42" y="15"/>
                </a:cxn>
                <a:cxn ang="0">
                  <a:pos x="67" y="8"/>
                </a:cxn>
                <a:cxn ang="0">
                  <a:pos x="96" y="3"/>
                </a:cxn>
                <a:cxn ang="0">
                  <a:pos x="127" y="1"/>
                </a:cxn>
                <a:cxn ang="0">
                  <a:pos x="159" y="0"/>
                </a:cxn>
                <a:cxn ang="0">
                  <a:pos x="193" y="1"/>
                </a:cxn>
                <a:cxn ang="0">
                  <a:pos x="224" y="4"/>
                </a:cxn>
                <a:cxn ang="0">
                  <a:pos x="253" y="9"/>
                </a:cxn>
                <a:cxn ang="0">
                  <a:pos x="280" y="16"/>
                </a:cxn>
                <a:cxn ang="0">
                  <a:pos x="303" y="25"/>
                </a:cxn>
                <a:cxn ang="0">
                  <a:pos x="321" y="35"/>
                </a:cxn>
                <a:cxn ang="0">
                  <a:pos x="332" y="45"/>
                </a:cxn>
                <a:cxn ang="0">
                  <a:pos x="337" y="56"/>
                </a:cxn>
                <a:cxn ang="0">
                  <a:pos x="335" y="66"/>
                </a:cxn>
                <a:cxn ang="0">
                  <a:pos x="328" y="76"/>
                </a:cxn>
                <a:cxn ang="0">
                  <a:pos x="314" y="85"/>
                </a:cxn>
                <a:cxn ang="0">
                  <a:pos x="295" y="93"/>
                </a:cxn>
                <a:cxn ang="0">
                  <a:pos x="270" y="100"/>
                </a:cxn>
              </a:cxnLst>
              <a:rect l="0" t="0" r="r" b="b"/>
              <a:pathLst>
                <a:path w="337" h="108">
                  <a:moveTo>
                    <a:pt x="256" y="103"/>
                  </a:moveTo>
                  <a:lnTo>
                    <a:pt x="240" y="105"/>
                  </a:lnTo>
                  <a:lnTo>
                    <a:pt x="225" y="106"/>
                  </a:lnTo>
                  <a:lnTo>
                    <a:pt x="209" y="107"/>
                  </a:lnTo>
                  <a:lnTo>
                    <a:pt x="193" y="108"/>
                  </a:lnTo>
                  <a:lnTo>
                    <a:pt x="177" y="108"/>
                  </a:lnTo>
                  <a:lnTo>
                    <a:pt x="160" y="108"/>
                  </a:lnTo>
                  <a:lnTo>
                    <a:pt x="145" y="107"/>
                  </a:lnTo>
                  <a:lnTo>
                    <a:pt x="129" y="106"/>
                  </a:lnTo>
                  <a:lnTo>
                    <a:pt x="113" y="104"/>
                  </a:lnTo>
                  <a:lnTo>
                    <a:pt x="98" y="101"/>
                  </a:lnTo>
                  <a:lnTo>
                    <a:pt x="84" y="99"/>
                  </a:lnTo>
                  <a:lnTo>
                    <a:pt x="70" y="95"/>
                  </a:lnTo>
                  <a:lnTo>
                    <a:pt x="57" y="92"/>
                  </a:lnTo>
                  <a:lnTo>
                    <a:pt x="45" y="88"/>
                  </a:lnTo>
                  <a:lnTo>
                    <a:pt x="34" y="83"/>
                  </a:lnTo>
                  <a:lnTo>
                    <a:pt x="25" y="79"/>
                  </a:lnTo>
                  <a:lnTo>
                    <a:pt x="17" y="73"/>
                  </a:lnTo>
                  <a:lnTo>
                    <a:pt x="9" y="68"/>
                  </a:lnTo>
                  <a:lnTo>
                    <a:pt x="5" y="63"/>
                  </a:lnTo>
                  <a:lnTo>
                    <a:pt x="2" y="58"/>
                  </a:lnTo>
                  <a:lnTo>
                    <a:pt x="0" y="52"/>
                  </a:lnTo>
                  <a:lnTo>
                    <a:pt x="0" y="47"/>
                  </a:lnTo>
                  <a:lnTo>
                    <a:pt x="2" y="42"/>
                  </a:lnTo>
                  <a:lnTo>
                    <a:pt x="5" y="37"/>
                  </a:lnTo>
                  <a:lnTo>
                    <a:pt x="9" y="32"/>
                  </a:lnTo>
                  <a:lnTo>
                    <a:pt x="16" y="28"/>
                  </a:lnTo>
                  <a:lnTo>
                    <a:pt x="23" y="23"/>
                  </a:lnTo>
                  <a:lnTo>
                    <a:pt x="32" y="19"/>
                  </a:lnTo>
                  <a:lnTo>
                    <a:pt x="42" y="15"/>
                  </a:lnTo>
                  <a:lnTo>
                    <a:pt x="53" y="12"/>
                  </a:lnTo>
                  <a:lnTo>
                    <a:pt x="67" y="8"/>
                  </a:lnTo>
                  <a:lnTo>
                    <a:pt x="81" y="6"/>
                  </a:lnTo>
                  <a:lnTo>
                    <a:pt x="96" y="3"/>
                  </a:lnTo>
                  <a:lnTo>
                    <a:pt x="111" y="2"/>
                  </a:lnTo>
                  <a:lnTo>
                    <a:pt x="127" y="1"/>
                  </a:lnTo>
                  <a:lnTo>
                    <a:pt x="144" y="0"/>
                  </a:lnTo>
                  <a:lnTo>
                    <a:pt x="159" y="0"/>
                  </a:lnTo>
                  <a:lnTo>
                    <a:pt x="176" y="0"/>
                  </a:lnTo>
                  <a:lnTo>
                    <a:pt x="193" y="1"/>
                  </a:lnTo>
                  <a:lnTo>
                    <a:pt x="208" y="3"/>
                  </a:lnTo>
                  <a:lnTo>
                    <a:pt x="224" y="4"/>
                  </a:lnTo>
                  <a:lnTo>
                    <a:pt x="238" y="7"/>
                  </a:lnTo>
                  <a:lnTo>
                    <a:pt x="253" y="9"/>
                  </a:lnTo>
                  <a:lnTo>
                    <a:pt x="267" y="13"/>
                  </a:lnTo>
                  <a:lnTo>
                    <a:pt x="280" y="16"/>
                  </a:lnTo>
                  <a:lnTo>
                    <a:pt x="292" y="20"/>
                  </a:lnTo>
                  <a:lnTo>
                    <a:pt x="303" y="25"/>
                  </a:lnTo>
                  <a:lnTo>
                    <a:pt x="313" y="30"/>
                  </a:lnTo>
                  <a:lnTo>
                    <a:pt x="321" y="35"/>
                  </a:lnTo>
                  <a:lnTo>
                    <a:pt x="328" y="40"/>
                  </a:lnTo>
                  <a:lnTo>
                    <a:pt x="332" y="45"/>
                  </a:lnTo>
                  <a:lnTo>
                    <a:pt x="335" y="50"/>
                  </a:lnTo>
                  <a:lnTo>
                    <a:pt x="337" y="56"/>
                  </a:lnTo>
                  <a:lnTo>
                    <a:pt x="337" y="61"/>
                  </a:lnTo>
                  <a:lnTo>
                    <a:pt x="335" y="66"/>
                  </a:lnTo>
                  <a:lnTo>
                    <a:pt x="332" y="71"/>
                  </a:lnTo>
                  <a:lnTo>
                    <a:pt x="328" y="76"/>
                  </a:lnTo>
                  <a:lnTo>
                    <a:pt x="322" y="81"/>
                  </a:lnTo>
                  <a:lnTo>
                    <a:pt x="314" y="85"/>
                  </a:lnTo>
                  <a:lnTo>
                    <a:pt x="305"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09" name="Freeform 288"/>
            <p:cNvSpPr/>
            <p:nvPr/>
          </p:nvSpPr>
          <p:spPr bwMode="auto">
            <a:xfrm>
              <a:off x="3187" y="1803"/>
              <a:ext cx="13" cy="3"/>
            </a:xfrm>
            <a:custGeom>
              <a:avLst/>
              <a:gdLst/>
              <a:ahLst/>
              <a:cxnLst>
                <a:cxn ang="0">
                  <a:pos x="242" y="106"/>
                </a:cxn>
                <a:cxn ang="0">
                  <a:pos x="211" y="109"/>
                </a:cxn>
                <a:cxn ang="0">
                  <a:pos x="178" y="110"/>
                </a:cxn>
                <a:cxn ang="0">
                  <a:pos x="146" y="108"/>
                </a:cxn>
                <a:cxn ang="0">
                  <a:pos x="115" y="105"/>
                </a:cxn>
                <a:cxn ang="0">
                  <a:pos x="85" y="100"/>
                </a:cxn>
                <a:cxn ang="0">
                  <a:pos x="58" y="93"/>
                </a:cxn>
                <a:cxn ang="0">
                  <a:pos x="35" y="84"/>
                </a:cxn>
                <a:cxn ang="0">
                  <a:pos x="17" y="74"/>
                </a:cxn>
                <a:cxn ang="0">
                  <a:pos x="6" y="64"/>
                </a:cxn>
                <a:cxn ang="0">
                  <a:pos x="0" y="53"/>
                </a:cxn>
                <a:cxn ang="0">
                  <a:pos x="2" y="43"/>
                </a:cxn>
                <a:cxn ang="0">
                  <a:pos x="10" y="33"/>
                </a:cxn>
                <a:cxn ang="0">
                  <a:pos x="24" y="24"/>
                </a:cxn>
                <a:cxn ang="0">
                  <a:pos x="43" y="15"/>
                </a:cxn>
                <a:cxn ang="0">
                  <a:pos x="69" y="8"/>
                </a:cxn>
                <a:cxn ang="0">
                  <a:pos x="98" y="3"/>
                </a:cxn>
                <a:cxn ang="0">
                  <a:pos x="129" y="1"/>
                </a:cxn>
                <a:cxn ang="0">
                  <a:pos x="162" y="0"/>
                </a:cxn>
                <a:cxn ang="0">
                  <a:pos x="194" y="2"/>
                </a:cxn>
                <a:cxn ang="0">
                  <a:pos x="225" y="5"/>
                </a:cxn>
                <a:cxn ang="0">
                  <a:pos x="254" y="10"/>
                </a:cxn>
                <a:cxn ang="0">
                  <a:pos x="281" y="17"/>
                </a:cxn>
                <a:cxn ang="0">
                  <a:pos x="303" y="27"/>
                </a:cxn>
                <a:cxn ang="0">
                  <a:pos x="321" y="36"/>
                </a:cxn>
                <a:cxn ang="0">
                  <a:pos x="333" y="47"/>
                </a:cxn>
                <a:cxn ang="0">
                  <a:pos x="338" y="57"/>
                </a:cxn>
                <a:cxn ang="0">
                  <a:pos x="337" y="67"/>
                </a:cxn>
                <a:cxn ang="0">
                  <a:pos x="328" y="77"/>
                </a:cxn>
                <a:cxn ang="0">
                  <a:pos x="315" y="86"/>
                </a:cxn>
                <a:cxn ang="0">
                  <a:pos x="296" y="94"/>
                </a:cxn>
                <a:cxn ang="0">
                  <a:pos x="271" y="101"/>
                </a:cxn>
              </a:cxnLst>
              <a:rect l="0" t="0" r="r" b="b"/>
              <a:pathLst>
                <a:path w="338" h="110">
                  <a:moveTo>
                    <a:pt x="258" y="104"/>
                  </a:moveTo>
                  <a:lnTo>
                    <a:pt x="242" y="106"/>
                  </a:lnTo>
                  <a:lnTo>
                    <a:pt x="226" y="108"/>
                  </a:lnTo>
                  <a:lnTo>
                    <a:pt x="211" y="109"/>
                  </a:lnTo>
                  <a:lnTo>
                    <a:pt x="194" y="109"/>
                  </a:lnTo>
                  <a:lnTo>
                    <a:pt x="178" y="110"/>
                  </a:lnTo>
                  <a:lnTo>
                    <a:pt x="162" y="109"/>
                  </a:lnTo>
                  <a:lnTo>
                    <a:pt x="146" y="108"/>
                  </a:lnTo>
                  <a:lnTo>
                    <a:pt x="130" y="107"/>
                  </a:lnTo>
                  <a:lnTo>
                    <a:pt x="115" y="105"/>
                  </a:lnTo>
                  <a:lnTo>
                    <a:pt x="99" y="103"/>
                  </a:lnTo>
                  <a:lnTo>
                    <a:pt x="85" y="100"/>
                  </a:lnTo>
                  <a:lnTo>
                    <a:pt x="71" y="97"/>
                  </a:lnTo>
                  <a:lnTo>
                    <a:pt x="58" y="93"/>
                  </a:lnTo>
                  <a:lnTo>
                    <a:pt x="46" y="89"/>
                  </a:lnTo>
                  <a:lnTo>
                    <a:pt x="35" y="84"/>
                  </a:lnTo>
                  <a:lnTo>
                    <a:pt x="25" y="80"/>
                  </a:lnTo>
                  <a:lnTo>
                    <a:pt x="17" y="74"/>
                  </a:lnTo>
                  <a:lnTo>
                    <a:pt x="11" y="69"/>
                  </a:lnTo>
                  <a:lnTo>
                    <a:pt x="6" y="64"/>
                  </a:lnTo>
                  <a:lnTo>
                    <a:pt x="2" y="59"/>
                  </a:lnTo>
                  <a:lnTo>
                    <a:pt x="0" y="53"/>
                  </a:lnTo>
                  <a:lnTo>
                    <a:pt x="0" y="48"/>
                  </a:lnTo>
                  <a:lnTo>
                    <a:pt x="2" y="43"/>
                  </a:lnTo>
                  <a:lnTo>
                    <a:pt x="6" y="38"/>
                  </a:lnTo>
                  <a:lnTo>
                    <a:pt x="10" y="33"/>
                  </a:lnTo>
                  <a:lnTo>
                    <a:pt x="16" y="29"/>
                  </a:lnTo>
                  <a:lnTo>
                    <a:pt x="24" y="24"/>
                  </a:lnTo>
                  <a:lnTo>
                    <a:pt x="33" y="19"/>
                  </a:lnTo>
                  <a:lnTo>
                    <a:pt x="43" y="15"/>
                  </a:lnTo>
                  <a:lnTo>
                    <a:pt x="56" y="12"/>
                  </a:lnTo>
                  <a:lnTo>
                    <a:pt x="69" y="8"/>
                  </a:lnTo>
                  <a:lnTo>
                    <a:pt x="84" y="6"/>
                  </a:lnTo>
                  <a:lnTo>
                    <a:pt x="98" y="3"/>
                  </a:lnTo>
                  <a:lnTo>
                    <a:pt x="114" y="2"/>
                  </a:lnTo>
                  <a:lnTo>
                    <a:pt x="129" y="1"/>
                  </a:lnTo>
                  <a:lnTo>
                    <a:pt x="146" y="0"/>
                  </a:lnTo>
                  <a:lnTo>
                    <a:pt x="162" y="0"/>
                  </a:lnTo>
                  <a:lnTo>
                    <a:pt x="178" y="1"/>
                  </a:lnTo>
                  <a:lnTo>
                    <a:pt x="194" y="2"/>
                  </a:lnTo>
                  <a:lnTo>
                    <a:pt x="210" y="3"/>
                  </a:lnTo>
                  <a:lnTo>
                    <a:pt x="225" y="5"/>
                  </a:lnTo>
                  <a:lnTo>
                    <a:pt x="240" y="7"/>
                  </a:lnTo>
                  <a:lnTo>
                    <a:pt x="254" y="10"/>
                  </a:lnTo>
                  <a:lnTo>
                    <a:pt x="268" y="13"/>
                  </a:lnTo>
                  <a:lnTo>
                    <a:pt x="281" y="17"/>
                  </a:lnTo>
                  <a:lnTo>
                    <a:pt x="293" y="21"/>
                  </a:lnTo>
                  <a:lnTo>
                    <a:pt x="303" y="27"/>
                  </a:lnTo>
                  <a:lnTo>
                    <a:pt x="314" y="32"/>
                  </a:lnTo>
                  <a:lnTo>
                    <a:pt x="321" y="36"/>
                  </a:lnTo>
                  <a:lnTo>
                    <a:pt x="328" y="42"/>
                  </a:lnTo>
                  <a:lnTo>
                    <a:pt x="333" y="47"/>
                  </a:lnTo>
                  <a:lnTo>
                    <a:pt x="337" y="52"/>
                  </a:lnTo>
                  <a:lnTo>
                    <a:pt x="338" y="57"/>
                  </a:lnTo>
                  <a:lnTo>
                    <a:pt x="338" y="62"/>
                  </a:lnTo>
                  <a:lnTo>
                    <a:pt x="337" y="67"/>
                  </a:lnTo>
                  <a:lnTo>
                    <a:pt x="334" y="72"/>
                  </a:lnTo>
                  <a:lnTo>
                    <a:pt x="328" y="77"/>
                  </a:lnTo>
                  <a:lnTo>
                    <a:pt x="322" y="82"/>
                  </a:lnTo>
                  <a:lnTo>
                    <a:pt x="315" y="86"/>
                  </a:lnTo>
                  <a:lnTo>
                    <a:pt x="306" y="90"/>
                  </a:lnTo>
                  <a:lnTo>
                    <a:pt x="296" y="94"/>
                  </a:lnTo>
                  <a:lnTo>
                    <a:pt x="285" y="98"/>
                  </a:lnTo>
                  <a:lnTo>
                    <a:pt x="271" y="101"/>
                  </a:lnTo>
                  <a:lnTo>
                    <a:pt x="258"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10" name="Freeform 289"/>
            <p:cNvSpPr/>
            <p:nvPr/>
          </p:nvSpPr>
          <p:spPr bwMode="auto">
            <a:xfrm>
              <a:off x="3197" y="1808"/>
              <a:ext cx="13" cy="5"/>
            </a:xfrm>
            <a:custGeom>
              <a:avLst/>
              <a:gdLst/>
              <a:ahLst/>
              <a:cxnLst>
                <a:cxn ang="0">
                  <a:pos x="239" y="108"/>
                </a:cxn>
                <a:cxn ang="0">
                  <a:pos x="208" y="110"/>
                </a:cxn>
                <a:cxn ang="0">
                  <a:pos x="176" y="111"/>
                </a:cxn>
                <a:cxn ang="0">
                  <a:pos x="144" y="109"/>
                </a:cxn>
                <a:cxn ang="0">
                  <a:pos x="112" y="106"/>
                </a:cxn>
                <a:cxn ang="0">
                  <a:pos x="83" y="101"/>
                </a:cxn>
                <a:cxn ang="0">
                  <a:pos x="56" y="94"/>
                </a:cxn>
                <a:cxn ang="0">
                  <a:pos x="34" y="85"/>
                </a:cxn>
                <a:cxn ang="0">
                  <a:pos x="17" y="76"/>
                </a:cxn>
                <a:cxn ang="0">
                  <a:pos x="5" y="64"/>
                </a:cxn>
                <a:cxn ang="0">
                  <a:pos x="0" y="54"/>
                </a:cxn>
                <a:cxn ang="0">
                  <a:pos x="1" y="44"/>
                </a:cxn>
                <a:cxn ang="0">
                  <a:pos x="9" y="34"/>
                </a:cxn>
                <a:cxn ang="0">
                  <a:pos x="23" y="24"/>
                </a:cxn>
                <a:cxn ang="0">
                  <a:pos x="42" y="16"/>
                </a:cxn>
                <a:cxn ang="0">
                  <a:pos x="67" y="9"/>
                </a:cxn>
                <a:cxn ang="0">
                  <a:pos x="96" y="4"/>
                </a:cxn>
                <a:cxn ang="0">
                  <a:pos x="127" y="1"/>
                </a:cxn>
                <a:cxn ang="0">
                  <a:pos x="159" y="0"/>
                </a:cxn>
                <a:cxn ang="0">
                  <a:pos x="191" y="2"/>
                </a:cxn>
                <a:cxn ang="0">
                  <a:pos x="223" y="5"/>
                </a:cxn>
                <a:cxn ang="0">
                  <a:pos x="252" y="10"/>
                </a:cxn>
                <a:cxn ang="0">
                  <a:pos x="279" y="18"/>
                </a:cxn>
                <a:cxn ang="0">
                  <a:pos x="301" y="26"/>
                </a:cxn>
                <a:cxn ang="0">
                  <a:pos x="319" y="37"/>
                </a:cxn>
                <a:cxn ang="0">
                  <a:pos x="331" y="47"/>
                </a:cxn>
                <a:cxn ang="0">
                  <a:pos x="335" y="58"/>
                </a:cxn>
                <a:cxn ang="0">
                  <a:pos x="334" y="68"/>
                </a:cxn>
                <a:cxn ang="0">
                  <a:pos x="327" y="79"/>
                </a:cxn>
                <a:cxn ang="0">
                  <a:pos x="313" y="88"/>
                </a:cxn>
                <a:cxn ang="0">
                  <a:pos x="294" y="96"/>
                </a:cxn>
                <a:cxn ang="0">
                  <a:pos x="269" y="103"/>
                </a:cxn>
              </a:cxnLst>
              <a:rect l="0" t="0" r="r" b="b"/>
              <a:pathLst>
                <a:path w="335" h="111">
                  <a:moveTo>
                    <a:pt x="255" y="106"/>
                  </a:moveTo>
                  <a:lnTo>
                    <a:pt x="239" y="108"/>
                  </a:lnTo>
                  <a:lnTo>
                    <a:pt x="224" y="109"/>
                  </a:lnTo>
                  <a:lnTo>
                    <a:pt x="208" y="110"/>
                  </a:lnTo>
                  <a:lnTo>
                    <a:pt x="191" y="111"/>
                  </a:lnTo>
                  <a:lnTo>
                    <a:pt x="176" y="111"/>
                  </a:lnTo>
                  <a:lnTo>
                    <a:pt x="159" y="110"/>
                  </a:lnTo>
                  <a:lnTo>
                    <a:pt x="144" y="109"/>
                  </a:lnTo>
                  <a:lnTo>
                    <a:pt x="128" y="108"/>
                  </a:lnTo>
                  <a:lnTo>
                    <a:pt x="112" y="106"/>
                  </a:lnTo>
                  <a:lnTo>
                    <a:pt x="98" y="104"/>
                  </a:lnTo>
                  <a:lnTo>
                    <a:pt x="83" y="101"/>
                  </a:lnTo>
                  <a:lnTo>
                    <a:pt x="70" y="98"/>
                  </a:lnTo>
                  <a:lnTo>
                    <a:pt x="56" y="94"/>
                  </a:lnTo>
                  <a:lnTo>
                    <a:pt x="45" y="90"/>
                  </a:lnTo>
                  <a:lnTo>
                    <a:pt x="34" y="85"/>
                  </a:lnTo>
                  <a:lnTo>
                    <a:pt x="25" y="81"/>
                  </a:lnTo>
                  <a:lnTo>
                    <a:pt x="17" y="76"/>
                  </a:lnTo>
                  <a:lnTo>
                    <a:pt x="9" y="69"/>
                  </a:lnTo>
                  <a:lnTo>
                    <a:pt x="5" y="64"/>
                  </a:lnTo>
                  <a:lnTo>
                    <a:pt x="1" y="59"/>
                  </a:lnTo>
                  <a:lnTo>
                    <a:pt x="0" y="54"/>
                  </a:lnTo>
                  <a:lnTo>
                    <a:pt x="0" y="49"/>
                  </a:lnTo>
                  <a:lnTo>
                    <a:pt x="1" y="44"/>
                  </a:lnTo>
                  <a:lnTo>
                    <a:pt x="4" y="39"/>
                  </a:lnTo>
                  <a:lnTo>
                    <a:pt x="9" y="34"/>
                  </a:lnTo>
                  <a:lnTo>
                    <a:pt x="15" y="29"/>
                  </a:lnTo>
                  <a:lnTo>
                    <a:pt x="23" y="24"/>
                  </a:lnTo>
                  <a:lnTo>
                    <a:pt x="31" y="20"/>
                  </a:lnTo>
                  <a:lnTo>
                    <a:pt x="42" y="16"/>
                  </a:lnTo>
                  <a:lnTo>
                    <a:pt x="53" y="13"/>
                  </a:lnTo>
                  <a:lnTo>
                    <a:pt x="67" y="9"/>
                  </a:lnTo>
                  <a:lnTo>
                    <a:pt x="81" y="7"/>
                  </a:lnTo>
                  <a:lnTo>
                    <a:pt x="96" y="4"/>
                  </a:lnTo>
                  <a:lnTo>
                    <a:pt x="111" y="2"/>
                  </a:lnTo>
                  <a:lnTo>
                    <a:pt x="127" y="1"/>
                  </a:lnTo>
                  <a:lnTo>
                    <a:pt x="144" y="1"/>
                  </a:lnTo>
                  <a:lnTo>
                    <a:pt x="159" y="0"/>
                  </a:lnTo>
                  <a:lnTo>
                    <a:pt x="176" y="1"/>
                  </a:lnTo>
                  <a:lnTo>
                    <a:pt x="191" y="2"/>
                  </a:lnTo>
                  <a:lnTo>
                    <a:pt x="207" y="3"/>
                  </a:lnTo>
                  <a:lnTo>
                    <a:pt x="223" y="5"/>
                  </a:lnTo>
                  <a:lnTo>
                    <a:pt x="237" y="8"/>
                  </a:lnTo>
                  <a:lnTo>
                    <a:pt x="252" y="10"/>
                  </a:lnTo>
                  <a:lnTo>
                    <a:pt x="265" y="14"/>
                  </a:lnTo>
                  <a:lnTo>
                    <a:pt x="279" y="18"/>
                  </a:lnTo>
                  <a:lnTo>
                    <a:pt x="290" y="22"/>
                  </a:lnTo>
                  <a:lnTo>
                    <a:pt x="301" y="26"/>
                  </a:lnTo>
                  <a:lnTo>
                    <a:pt x="311" y="32"/>
                  </a:lnTo>
                  <a:lnTo>
                    <a:pt x="319" y="37"/>
                  </a:lnTo>
                  <a:lnTo>
                    <a:pt x="326" y="42"/>
                  </a:lnTo>
                  <a:lnTo>
                    <a:pt x="331" y="47"/>
                  </a:lnTo>
                  <a:lnTo>
                    <a:pt x="334" y="52"/>
                  </a:lnTo>
                  <a:lnTo>
                    <a:pt x="335" y="58"/>
                  </a:lnTo>
                  <a:lnTo>
                    <a:pt x="335" y="63"/>
                  </a:lnTo>
                  <a:lnTo>
                    <a:pt x="334" y="68"/>
                  </a:lnTo>
                  <a:lnTo>
                    <a:pt x="331" y="73"/>
                  </a:lnTo>
                  <a:lnTo>
                    <a:pt x="327" y="79"/>
                  </a:lnTo>
                  <a:lnTo>
                    <a:pt x="321" y="83"/>
                  </a:lnTo>
                  <a:lnTo>
                    <a:pt x="313" y="88"/>
                  </a:lnTo>
                  <a:lnTo>
                    <a:pt x="304" y="92"/>
                  </a:lnTo>
                  <a:lnTo>
                    <a:pt x="294" y="96"/>
                  </a:lnTo>
                  <a:lnTo>
                    <a:pt x="282" y="99"/>
                  </a:lnTo>
                  <a:lnTo>
                    <a:pt x="269" y="103"/>
                  </a:lnTo>
                  <a:lnTo>
                    <a:pt x="255" y="106"/>
                  </a:lnTo>
                  <a:close/>
                </a:path>
              </a:pathLst>
            </a:custGeom>
            <a:solidFill>
              <a:srgbClr val="FFFFFF"/>
            </a:solidFill>
            <a:ln w="9525">
              <a:noFill/>
              <a:round/>
            </a:ln>
          </p:spPr>
          <p:txBody>
            <a:bodyPr/>
            <a:lstStyle/>
            <a:p>
              <a:pPr algn="l">
                <a:defRPr/>
              </a:pPr>
              <a:endParaRPr lang="zh-CN" altLang="en-US" sz="100">
                <a:latin typeface="+mn-lt"/>
              </a:endParaRPr>
            </a:p>
          </p:txBody>
        </p:sp>
        <p:sp>
          <p:nvSpPr>
            <p:cNvPr id="111" name="Freeform 290"/>
            <p:cNvSpPr/>
            <p:nvPr/>
          </p:nvSpPr>
          <p:spPr bwMode="auto">
            <a:xfrm>
              <a:off x="3207" y="1815"/>
              <a:ext cx="13" cy="3"/>
            </a:xfrm>
            <a:custGeom>
              <a:avLst/>
              <a:gdLst/>
              <a:ahLst/>
              <a:cxnLst>
                <a:cxn ang="0">
                  <a:pos x="242" y="105"/>
                </a:cxn>
                <a:cxn ang="0">
                  <a:pos x="210" y="107"/>
                </a:cxn>
                <a:cxn ang="0">
                  <a:pos x="177" y="108"/>
                </a:cxn>
                <a:cxn ang="0">
                  <a:pos x="145" y="107"/>
                </a:cxn>
                <a:cxn ang="0">
                  <a:pos x="113" y="104"/>
                </a:cxn>
                <a:cxn ang="0">
                  <a:pos x="84" y="99"/>
                </a:cxn>
                <a:cxn ang="0">
                  <a:pos x="58" y="92"/>
                </a:cxn>
                <a:cxn ang="0">
                  <a:pos x="35" y="83"/>
                </a:cxn>
                <a:cxn ang="0">
                  <a:pos x="17" y="73"/>
                </a:cxn>
                <a:cxn ang="0">
                  <a:pos x="6" y="63"/>
                </a:cxn>
                <a:cxn ang="0">
                  <a:pos x="0" y="52"/>
                </a:cxn>
                <a:cxn ang="0">
                  <a:pos x="2" y="42"/>
                </a:cxn>
                <a:cxn ang="0">
                  <a:pos x="10" y="32"/>
                </a:cxn>
                <a:cxn ang="0">
                  <a:pos x="23" y="23"/>
                </a:cxn>
                <a:cxn ang="0">
                  <a:pos x="42" y="15"/>
                </a:cxn>
                <a:cxn ang="0">
                  <a:pos x="67" y="8"/>
                </a:cxn>
                <a:cxn ang="0">
                  <a:pos x="96" y="3"/>
                </a:cxn>
                <a:cxn ang="0">
                  <a:pos x="128" y="1"/>
                </a:cxn>
                <a:cxn ang="0">
                  <a:pos x="161" y="0"/>
                </a:cxn>
                <a:cxn ang="0">
                  <a:pos x="193" y="1"/>
                </a:cxn>
                <a:cxn ang="0">
                  <a:pos x="224" y="4"/>
                </a:cxn>
                <a:cxn ang="0">
                  <a:pos x="253" y="9"/>
                </a:cxn>
                <a:cxn ang="0">
                  <a:pos x="280" y="16"/>
                </a:cxn>
                <a:cxn ang="0">
                  <a:pos x="303" y="25"/>
                </a:cxn>
                <a:cxn ang="0">
                  <a:pos x="321" y="35"/>
                </a:cxn>
                <a:cxn ang="0">
                  <a:pos x="333" y="45"/>
                </a:cxn>
                <a:cxn ang="0">
                  <a:pos x="338" y="56"/>
                </a:cxn>
                <a:cxn ang="0">
                  <a:pos x="336" y="66"/>
                </a:cxn>
                <a:cxn ang="0">
                  <a:pos x="328" y="76"/>
                </a:cxn>
                <a:cxn ang="0">
                  <a:pos x="315" y="85"/>
                </a:cxn>
                <a:cxn ang="0">
                  <a:pos x="296" y="93"/>
                </a:cxn>
                <a:cxn ang="0">
                  <a:pos x="271" y="100"/>
                </a:cxn>
              </a:cxnLst>
              <a:rect l="0" t="0" r="r" b="b"/>
              <a:pathLst>
                <a:path w="338" h="108">
                  <a:moveTo>
                    <a:pt x="258" y="103"/>
                  </a:moveTo>
                  <a:lnTo>
                    <a:pt x="242" y="105"/>
                  </a:lnTo>
                  <a:lnTo>
                    <a:pt x="226" y="106"/>
                  </a:lnTo>
                  <a:lnTo>
                    <a:pt x="210" y="107"/>
                  </a:lnTo>
                  <a:lnTo>
                    <a:pt x="194" y="108"/>
                  </a:lnTo>
                  <a:lnTo>
                    <a:pt x="177" y="108"/>
                  </a:lnTo>
                  <a:lnTo>
                    <a:pt x="161" y="108"/>
                  </a:lnTo>
                  <a:lnTo>
                    <a:pt x="145" y="107"/>
                  </a:lnTo>
                  <a:lnTo>
                    <a:pt x="128" y="106"/>
                  </a:lnTo>
                  <a:lnTo>
                    <a:pt x="113" y="104"/>
                  </a:lnTo>
                  <a:lnTo>
                    <a:pt x="98" y="101"/>
                  </a:lnTo>
                  <a:lnTo>
                    <a:pt x="84" y="99"/>
                  </a:lnTo>
                  <a:lnTo>
                    <a:pt x="70" y="95"/>
                  </a:lnTo>
                  <a:lnTo>
                    <a:pt x="58" y="92"/>
                  </a:lnTo>
                  <a:lnTo>
                    <a:pt x="45" y="88"/>
                  </a:lnTo>
                  <a:lnTo>
                    <a:pt x="35" y="83"/>
                  </a:lnTo>
                  <a:lnTo>
                    <a:pt x="25" y="79"/>
                  </a:lnTo>
                  <a:lnTo>
                    <a:pt x="17" y="73"/>
                  </a:lnTo>
                  <a:lnTo>
                    <a:pt x="10" y="68"/>
                  </a:lnTo>
                  <a:lnTo>
                    <a:pt x="6" y="63"/>
                  </a:lnTo>
                  <a:lnTo>
                    <a:pt x="2" y="58"/>
                  </a:lnTo>
                  <a:lnTo>
                    <a:pt x="0" y="52"/>
                  </a:lnTo>
                  <a:lnTo>
                    <a:pt x="0" y="47"/>
                  </a:lnTo>
                  <a:lnTo>
                    <a:pt x="2" y="42"/>
                  </a:lnTo>
                  <a:lnTo>
                    <a:pt x="6" y="37"/>
                  </a:lnTo>
                  <a:lnTo>
                    <a:pt x="10" y="32"/>
                  </a:lnTo>
                  <a:lnTo>
                    <a:pt x="16" y="28"/>
                  </a:lnTo>
                  <a:lnTo>
                    <a:pt x="23" y="23"/>
                  </a:lnTo>
                  <a:lnTo>
                    <a:pt x="33" y="19"/>
                  </a:lnTo>
                  <a:lnTo>
                    <a:pt x="42" y="15"/>
                  </a:lnTo>
                  <a:lnTo>
                    <a:pt x="53" y="12"/>
                  </a:lnTo>
                  <a:lnTo>
                    <a:pt x="67" y="8"/>
                  </a:lnTo>
                  <a:lnTo>
                    <a:pt x="82" y="6"/>
                  </a:lnTo>
                  <a:lnTo>
                    <a:pt x="96" y="3"/>
                  </a:lnTo>
                  <a:lnTo>
                    <a:pt x="112" y="2"/>
                  </a:lnTo>
                  <a:lnTo>
                    <a:pt x="128" y="1"/>
                  </a:lnTo>
                  <a:lnTo>
                    <a:pt x="144" y="0"/>
                  </a:lnTo>
                  <a:lnTo>
                    <a:pt x="161" y="0"/>
                  </a:lnTo>
                  <a:lnTo>
                    <a:pt x="177" y="0"/>
                  </a:lnTo>
                  <a:lnTo>
                    <a:pt x="193" y="1"/>
                  </a:lnTo>
                  <a:lnTo>
                    <a:pt x="209" y="3"/>
                  </a:lnTo>
                  <a:lnTo>
                    <a:pt x="224" y="4"/>
                  </a:lnTo>
                  <a:lnTo>
                    <a:pt x="240" y="7"/>
                  </a:lnTo>
                  <a:lnTo>
                    <a:pt x="253" y="9"/>
                  </a:lnTo>
                  <a:lnTo>
                    <a:pt x="268" y="13"/>
                  </a:lnTo>
                  <a:lnTo>
                    <a:pt x="280" y="16"/>
                  </a:lnTo>
                  <a:lnTo>
                    <a:pt x="293" y="20"/>
                  </a:lnTo>
                  <a:lnTo>
                    <a:pt x="303" y="25"/>
                  </a:lnTo>
                  <a:lnTo>
                    <a:pt x="314" y="30"/>
                  </a:lnTo>
                  <a:lnTo>
                    <a:pt x="321" y="35"/>
                  </a:lnTo>
                  <a:lnTo>
                    <a:pt x="328" y="40"/>
                  </a:lnTo>
                  <a:lnTo>
                    <a:pt x="333" y="45"/>
                  </a:lnTo>
                  <a:lnTo>
                    <a:pt x="336" y="50"/>
                  </a:lnTo>
                  <a:lnTo>
                    <a:pt x="338" y="56"/>
                  </a:lnTo>
                  <a:lnTo>
                    <a:pt x="338" y="61"/>
                  </a:lnTo>
                  <a:lnTo>
                    <a:pt x="336" y="66"/>
                  </a:lnTo>
                  <a:lnTo>
                    <a:pt x="333" y="71"/>
                  </a:lnTo>
                  <a:lnTo>
                    <a:pt x="328" y="76"/>
                  </a:lnTo>
                  <a:lnTo>
                    <a:pt x="322" y="80"/>
                  </a:lnTo>
                  <a:lnTo>
                    <a:pt x="315" y="85"/>
                  </a:lnTo>
                  <a:lnTo>
                    <a:pt x="305" y="89"/>
                  </a:lnTo>
                  <a:lnTo>
                    <a:pt x="296" y="93"/>
                  </a:lnTo>
                  <a:lnTo>
                    <a:pt x="285" y="96"/>
                  </a:lnTo>
                  <a:lnTo>
                    <a:pt x="271" y="100"/>
                  </a:lnTo>
                  <a:lnTo>
                    <a:pt x="258"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12" name="Freeform 291"/>
            <p:cNvSpPr/>
            <p:nvPr/>
          </p:nvSpPr>
          <p:spPr bwMode="auto">
            <a:xfrm>
              <a:off x="3217" y="1820"/>
              <a:ext cx="13" cy="5"/>
            </a:xfrm>
            <a:custGeom>
              <a:avLst/>
              <a:gdLst/>
              <a:ahLst/>
              <a:cxnLst>
                <a:cxn ang="0">
                  <a:pos x="66" y="8"/>
                </a:cxn>
                <a:cxn ang="0">
                  <a:pos x="41" y="15"/>
                </a:cxn>
                <a:cxn ang="0">
                  <a:pos x="23" y="23"/>
                </a:cxn>
                <a:cxn ang="0">
                  <a:pos x="9" y="32"/>
                </a:cxn>
                <a:cxn ang="0">
                  <a:pos x="2" y="42"/>
                </a:cxn>
                <a:cxn ang="0">
                  <a:pos x="0" y="52"/>
                </a:cxn>
                <a:cxn ang="0">
                  <a:pos x="5" y="63"/>
                </a:cxn>
                <a:cxn ang="0">
                  <a:pos x="16" y="73"/>
                </a:cxn>
                <a:cxn ang="0">
                  <a:pos x="34" y="83"/>
                </a:cxn>
                <a:cxn ang="0">
                  <a:pos x="57" y="92"/>
                </a:cxn>
                <a:cxn ang="0">
                  <a:pos x="83" y="99"/>
                </a:cxn>
                <a:cxn ang="0">
                  <a:pos x="112" y="104"/>
                </a:cxn>
                <a:cxn ang="0">
                  <a:pos x="145" y="107"/>
                </a:cxn>
                <a:cxn ang="0">
                  <a:pos x="177" y="109"/>
                </a:cxn>
                <a:cxn ang="0">
                  <a:pos x="209" y="108"/>
                </a:cxn>
                <a:cxn ang="0">
                  <a:pos x="240" y="105"/>
                </a:cxn>
                <a:cxn ang="0">
                  <a:pos x="270" y="100"/>
                </a:cxn>
                <a:cxn ang="0">
                  <a:pos x="295" y="93"/>
                </a:cxn>
                <a:cxn ang="0">
                  <a:pos x="313" y="85"/>
                </a:cxn>
                <a:cxn ang="0">
                  <a:pos x="327" y="76"/>
                </a:cxn>
                <a:cxn ang="0">
                  <a:pos x="334" y="66"/>
                </a:cxn>
                <a:cxn ang="0">
                  <a:pos x="336" y="56"/>
                </a:cxn>
                <a:cxn ang="0">
                  <a:pos x="331" y="46"/>
                </a:cxn>
                <a:cxn ang="0">
                  <a:pos x="320" y="35"/>
                </a:cxn>
                <a:cxn ang="0">
                  <a:pos x="302" y="26"/>
                </a:cxn>
                <a:cxn ang="0">
                  <a:pos x="279" y="17"/>
                </a:cxn>
                <a:cxn ang="0">
                  <a:pos x="253" y="10"/>
                </a:cxn>
                <a:cxn ang="0">
                  <a:pos x="224" y="5"/>
                </a:cxn>
                <a:cxn ang="0">
                  <a:pos x="191" y="2"/>
                </a:cxn>
                <a:cxn ang="0">
                  <a:pos x="159" y="0"/>
                </a:cxn>
                <a:cxn ang="0">
                  <a:pos x="127" y="1"/>
                </a:cxn>
                <a:cxn ang="0">
                  <a:pos x="96" y="3"/>
                </a:cxn>
              </a:cxnLst>
              <a:rect l="0" t="0" r="r" b="b"/>
              <a:pathLst>
                <a:path w="336" h="109">
                  <a:moveTo>
                    <a:pt x="81" y="6"/>
                  </a:moveTo>
                  <a:lnTo>
                    <a:pt x="66" y="8"/>
                  </a:lnTo>
                  <a:lnTo>
                    <a:pt x="53" y="12"/>
                  </a:lnTo>
                  <a:lnTo>
                    <a:pt x="41" y="15"/>
                  </a:lnTo>
                  <a:lnTo>
                    <a:pt x="32" y="19"/>
                  </a:lnTo>
                  <a:lnTo>
                    <a:pt x="23" y="23"/>
                  </a:lnTo>
                  <a:lnTo>
                    <a:pt x="15" y="28"/>
                  </a:lnTo>
                  <a:lnTo>
                    <a:pt x="9" y="32"/>
                  </a:lnTo>
                  <a:lnTo>
                    <a:pt x="5" y="37"/>
                  </a:lnTo>
                  <a:lnTo>
                    <a:pt x="2" y="42"/>
                  </a:lnTo>
                  <a:lnTo>
                    <a:pt x="0" y="47"/>
                  </a:lnTo>
                  <a:lnTo>
                    <a:pt x="0" y="52"/>
                  </a:lnTo>
                  <a:lnTo>
                    <a:pt x="2" y="58"/>
                  </a:lnTo>
                  <a:lnTo>
                    <a:pt x="5" y="63"/>
                  </a:lnTo>
                  <a:lnTo>
                    <a:pt x="9" y="68"/>
                  </a:lnTo>
                  <a:lnTo>
                    <a:pt x="16" y="73"/>
                  </a:lnTo>
                  <a:lnTo>
                    <a:pt x="25" y="79"/>
                  </a:lnTo>
                  <a:lnTo>
                    <a:pt x="34" y="83"/>
                  </a:lnTo>
                  <a:lnTo>
                    <a:pt x="45" y="88"/>
                  </a:lnTo>
                  <a:lnTo>
                    <a:pt x="57" y="92"/>
                  </a:lnTo>
                  <a:lnTo>
                    <a:pt x="70" y="96"/>
                  </a:lnTo>
                  <a:lnTo>
                    <a:pt x="83" y="99"/>
                  </a:lnTo>
                  <a:lnTo>
                    <a:pt x="98" y="102"/>
                  </a:lnTo>
                  <a:lnTo>
                    <a:pt x="112" y="104"/>
                  </a:lnTo>
                  <a:lnTo>
                    <a:pt x="128" y="106"/>
                  </a:lnTo>
                  <a:lnTo>
                    <a:pt x="145" y="107"/>
                  </a:lnTo>
                  <a:lnTo>
                    <a:pt x="160" y="108"/>
                  </a:lnTo>
                  <a:lnTo>
                    <a:pt x="177" y="109"/>
                  </a:lnTo>
                  <a:lnTo>
                    <a:pt x="192" y="108"/>
                  </a:lnTo>
                  <a:lnTo>
                    <a:pt x="209" y="108"/>
                  </a:lnTo>
                  <a:lnTo>
                    <a:pt x="225" y="107"/>
                  </a:lnTo>
                  <a:lnTo>
                    <a:pt x="240" y="105"/>
                  </a:lnTo>
                  <a:lnTo>
                    <a:pt x="256" y="103"/>
                  </a:lnTo>
                  <a:lnTo>
                    <a:pt x="270" y="100"/>
                  </a:lnTo>
                  <a:lnTo>
                    <a:pt x="283" y="97"/>
                  </a:lnTo>
                  <a:lnTo>
                    <a:pt x="295" y="93"/>
                  </a:lnTo>
                  <a:lnTo>
                    <a:pt x="304" y="89"/>
                  </a:lnTo>
                  <a:lnTo>
                    <a:pt x="313" y="85"/>
                  </a:lnTo>
                  <a:lnTo>
                    <a:pt x="321" y="81"/>
                  </a:lnTo>
                  <a:lnTo>
                    <a:pt x="327" y="76"/>
                  </a:lnTo>
                  <a:lnTo>
                    <a:pt x="331" y="71"/>
                  </a:lnTo>
                  <a:lnTo>
                    <a:pt x="334" y="66"/>
                  </a:lnTo>
                  <a:lnTo>
                    <a:pt x="336" y="61"/>
                  </a:lnTo>
                  <a:lnTo>
                    <a:pt x="336" y="56"/>
                  </a:lnTo>
                  <a:lnTo>
                    <a:pt x="334" y="51"/>
                  </a:lnTo>
                  <a:lnTo>
                    <a:pt x="331" y="46"/>
                  </a:lnTo>
                  <a:lnTo>
                    <a:pt x="327" y="41"/>
                  </a:lnTo>
                  <a:lnTo>
                    <a:pt x="320" y="35"/>
                  </a:lnTo>
                  <a:lnTo>
                    <a:pt x="312" y="31"/>
                  </a:lnTo>
                  <a:lnTo>
                    <a:pt x="302" y="26"/>
                  </a:lnTo>
                  <a:lnTo>
                    <a:pt x="291" y="21"/>
                  </a:lnTo>
                  <a:lnTo>
                    <a:pt x="279" y="17"/>
                  </a:lnTo>
                  <a:lnTo>
                    <a:pt x="266" y="13"/>
                  </a:lnTo>
                  <a:lnTo>
                    <a:pt x="253" y="10"/>
                  </a:lnTo>
                  <a:lnTo>
                    <a:pt x="238" y="7"/>
                  </a:lnTo>
                  <a:lnTo>
                    <a:pt x="224" y="5"/>
                  </a:lnTo>
                  <a:lnTo>
                    <a:pt x="208" y="3"/>
                  </a:lnTo>
                  <a:lnTo>
                    <a:pt x="191" y="2"/>
                  </a:lnTo>
                  <a:lnTo>
                    <a:pt x="176" y="1"/>
                  </a:lnTo>
                  <a:lnTo>
                    <a:pt x="159" y="0"/>
                  </a:lnTo>
                  <a:lnTo>
                    <a:pt x="144"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13" name="Freeform 292"/>
            <p:cNvSpPr/>
            <p:nvPr/>
          </p:nvSpPr>
          <p:spPr bwMode="auto">
            <a:xfrm>
              <a:off x="3189" y="1788"/>
              <a:ext cx="15" cy="3"/>
            </a:xfrm>
            <a:custGeom>
              <a:avLst/>
              <a:gdLst/>
              <a:ahLst/>
              <a:cxnLst>
                <a:cxn ang="0">
                  <a:pos x="67" y="10"/>
                </a:cxn>
                <a:cxn ang="0">
                  <a:pos x="42" y="17"/>
                </a:cxn>
                <a:cxn ang="0">
                  <a:pos x="23" y="25"/>
                </a:cxn>
                <a:cxn ang="0">
                  <a:pos x="10" y="34"/>
                </a:cxn>
                <a:cxn ang="0">
                  <a:pos x="1" y="44"/>
                </a:cxn>
                <a:cxn ang="0">
                  <a:pos x="0" y="54"/>
                </a:cxn>
                <a:cxn ang="0">
                  <a:pos x="5" y="65"/>
                </a:cxn>
                <a:cxn ang="0">
                  <a:pos x="17" y="75"/>
                </a:cxn>
                <a:cxn ang="0">
                  <a:pos x="35" y="85"/>
                </a:cxn>
                <a:cxn ang="0">
                  <a:pos x="58" y="93"/>
                </a:cxn>
                <a:cxn ang="0">
                  <a:pos x="85" y="100"/>
                </a:cxn>
                <a:cxn ang="0">
                  <a:pos x="114" y="105"/>
                </a:cxn>
                <a:cxn ang="0">
                  <a:pos x="145" y="109"/>
                </a:cxn>
                <a:cxn ang="0">
                  <a:pos x="177" y="110"/>
                </a:cxn>
                <a:cxn ang="0">
                  <a:pos x="210" y="109"/>
                </a:cxn>
                <a:cxn ang="0">
                  <a:pos x="241" y="107"/>
                </a:cxn>
                <a:cxn ang="0">
                  <a:pos x="270" y="102"/>
                </a:cxn>
                <a:cxn ang="0">
                  <a:pos x="295" y="95"/>
                </a:cxn>
                <a:cxn ang="0">
                  <a:pos x="314" y="87"/>
                </a:cxn>
                <a:cxn ang="0">
                  <a:pos x="327" y="78"/>
                </a:cxn>
                <a:cxn ang="0">
                  <a:pos x="335" y="68"/>
                </a:cxn>
                <a:cxn ang="0">
                  <a:pos x="337" y="58"/>
                </a:cxn>
                <a:cxn ang="0">
                  <a:pos x="331" y="47"/>
                </a:cxn>
                <a:cxn ang="0">
                  <a:pos x="320" y="37"/>
                </a:cxn>
                <a:cxn ang="0">
                  <a:pos x="302" y="27"/>
                </a:cxn>
                <a:cxn ang="0">
                  <a:pos x="279" y="18"/>
                </a:cxn>
                <a:cxn ang="0">
                  <a:pos x="253" y="11"/>
                </a:cxn>
                <a:cxn ang="0">
                  <a:pos x="224" y="5"/>
                </a:cxn>
                <a:cxn ang="0">
                  <a:pos x="192" y="2"/>
                </a:cxn>
                <a:cxn ang="0">
                  <a:pos x="160" y="0"/>
                </a:cxn>
                <a:cxn ang="0">
                  <a:pos x="127" y="1"/>
                </a:cxn>
                <a:cxn ang="0">
                  <a:pos x="96" y="4"/>
                </a:cxn>
              </a:cxnLst>
              <a:rect l="0" t="0" r="r" b="b"/>
              <a:pathLst>
                <a:path w="337" h="110">
                  <a:moveTo>
                    <a:pt x="81" y="7"/>
                  </a:moveTo>
                  <a:lnTo>
                    <a:pt x="67" y="10"/>
                  </a:lnTo>
                  <a:lnTo>
                    <a:pt x="53" y="13"/>
                  </a:lnTo>
                  <a:lnTo>
                    <a:pt x="42" y="17"/>
                  </a:lnTo>
                  <a:lnTo>
                    <a:pt x="32" y="21"/>
                  </a:lnTo>
                  <a:lnTo>
                    <a:pt x="23" y="25"/>
                  </a:lnTo>
                  <a:lnTo>
                    <a:pt x="16" y="29"/>
                  </a:lnTo>
                  <a:lnTo>
                    <a:pt x="10" y="34"/>
                  </a:lnTo>
                  <a:lnTo>
                    <a:pt x="4" y="39"/>
                  </a:lnTo>
                  <a:lnTo>
                    <a:pt x="1" y="44"/>
                  </a:lnTo>
                  <a:lnTo>
                    <a:pt x="0" y="49"/>
                  </a:lnTo>
                  <a:lnTo>
                    <a:pt x="0" y="54"/>
                  </a:lnTo>
                  <a:lnTo>
                    <a:pt x="1" y="60"/>
                  </a:lnTo>
                  <a:lnTo>
                    <a:pt x="5" y="65"/>
                  </a:lnTo>
                  <a:lnTo>
                    <a:pt x="10" y="70"/>
                  </a:lnTo>
                  <a:lnTo>
                    <a:pt x="17" y="75"/>
                  </a:lnTo>
                  <a:lnTo>
                    <a:pt x="25" y="81"/>
                  </a:lnTo>
                  <a:lnTo>
                    <a:pt x="35" y="85"/>
                  </a:lnTo>
                  <a:lnTo>
                    <a:pt x="45" y="90"/>
                  </a:lnTo>
                  <a:lnTo>
                    <a:pt x="58" y="93"/>
                  </a:lnTo>
                  <a:lnTo>
                    <a:pt x="70" y="97"/>
                  </a:lnTo>
                  <a:lnTo>
                    <a:pt x="85" y="100"/>
                  </a:lnTo>
                  <a:lnTo>
                    <a:pt x="98" y="103"/>
                  </a:lnTo>
                  <a:lnTo>
                    <a:pt x="114" y="105"/>
                  </a:lnTo>
                  <a:lnTo>
                    <a:pt x="129" y="107"/>
                  </a:lnTo>
                  <a:lnTo>
                    <a:pt x="145" y="109"/>
                  </a:lnTo>
                  <a:lnTo>
                    <a:pt x="161" y="109"/>
                  </a:lnTo>
                  <a:lnTo>
                    <a:pt x="177" y="110"/>
                  </a:lnTo>
                  <a:lnTo>
                    <a:pt x="193" y="110"/>
                  </a:lnTo>
                  <a:lnTo>
                    <a:pt x="210" y="109"/>
                  </a:lnTo>
                  <a:lnTo>
                    <a:pt x="225" y="108"/>
                  </a:lnTo>
                  <a:lnTo>
                    <a:pt x="241" y="107"/>
                  </a:lnTo>
                  <a:lnTo>
                    <a:pt x="256" y="105"/>
                  </a:lnTo>
                  <a:lnTo>
                    <a:pt x="270" y="102"/>
                  </a:lnTo>
                  <a:lnTo>
                    <a:pt x="284" y="98"/>
                  </a:lnTo>
                  <a:lnTo>
                    <a:pt x="295" y="95"/>
                  </a:lnTo>
                  <a:lnTo>
                    <a:pt x="304" y="91"/>
                  </a:lnTo>
                  <a:lnTo>
                    <a:pt x="314" y="87"/>
                  </a:lnTo>
                  <a:lnTo>
                    <a:pt x="321" y="82"/>
                  </a:lnTo>
                  <a:lnTo>
                    <a:pt x="327" y="78"/>
                  </a:lnTo>
                  <a:lnTo>
                    <a:pt x="331" y="73"/>
                  </a:lnTo>
                  <a:lnTo>
                    <a:pt x="335" y="68"/>
                  </a:lnTo>
                  <a:lnTo>
                    <a:pt x="337" y="63"/>
                  </a:lnTo>
                  <a:lnTo>
                    <a:pt x="337" y="58"/>
                  </a:lnTo>
                  <a:lnTo>
                    <a:pt x="335" y="52"/>
                  </a:lnTo>
                  <a:lnTo>
                    <a:pt x="331" y="47"/>
                  </a:lnTo>
                  <a:lnTo>
                    <a:pt x="327" y="42"/>
                  </a:lnTo>
                  <a:lnTo>
                    <a:pt x="320" y="37"/>
                  </a:lnTo>
                  <a:lnTo>
                    <a:pt x="313" y="32"/>
                  </a:lnTo>
                  <a:lnTo>
                    <a:pt x="302" y="27"/>
                  </a:lnTo>
                  <a:lnTo>
                    <a:pt x="292" y="22"/>
                  </a:lnTo>
                  <a:lnTo>
                    <a:pt x="279" y="18"/>
                  </a:lnTo>
                  <a:lnTo>
                    <a:pt x="267" y="14"/>
                  </a:lnTo>
                  <a:lnTo>
                    <a:pt x="253" y="11"/>
                  </a:lnTo>
                  <a:lnTo>
                    <a:pt x="239" y="7"/>
                  </a:lnTo>
                  <a:lnTo>
                    <a:pt x="224" y="5"/>
                  </a:lnTo>
                  <a:lnTo>
                    <a:pt x="209" y="3"/>
                  </a:lnTo>
                  <a:lnTo>
                    <a:pt x="192" y="2"/>
                  </a:lnTo>
                  <a:lnTo>
                    <a:pt x="176" y="1"/>
                  </a:lnTo>
                  <a:lnTo>
                    <a:pt x="160" y="0"/>
                  </a:lnTo>
                  <a:lnTo>
                    <a:pt x="144" y="1"/>
                  </a:lnTo>
                  <a:lnTo>
                    <a:pt x="127" y="1"/>
                  </a:lnTo>
                  <a:lnTo>
                    <a:pt x="112" y="2"/>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114" name="Freeform 293"/>
            <p:cNvSpPr/>
            <p:nvPr/>
          </p:nvSpPr>
          <p:spPr bwMode="auto">
            <a:xfrm>
              <a:off x="3199" y="1793"/>
              <a:ext cx="13" cy="5"/>
            </a:xfrm>
            <a:custGeom>
              <a:avLst/>
              <a:gdLst/>
              <a:ahLst/>
              <a:cxnLst>
                <a:cxn ang="0">
                  <a:pos x="240" y="106"/>
                </a:cxn>
                <a:cxn ang="0">
                  <a:pos x="209" y="108"/>
                </a:cxn>
                <a:cxn ang="0">
                  <a:pos x="177" y="109"/>
                </a:cxn>
                <a:cxn ang="0">
                  <a:pos x="144" y="108"/>
                </a:cxn>
                <a:cxn ang="0">
                  <a:pos x="113" y="105"/>
                </a:cxn>
                <a:cxn ang="0">
                  <a:pos x="84" y="100"/>
                </a:cxn>
                <a:cxn ang="0">
                  <a:pos x="57" y="93"/>
                </a:cxn>
                <a:cxn ang="0">
                  <a:pos x="34" y="84"/>
                </a:cxn>
                <a:cxn ang="0">
                  <a:pos x="16" y="74"/>
                </a:cxn>
                <a:cxn ang="0">
                  <a:pos x="5" y="64"/>
                </a:cxn>
                <a:cxn ang="0">
                  <a:pos x="0" y="52"/>
                </a:cxn>
                <a:cxn ang="0">
                  <a:pos x="2" y="42"/>
                </a:cxn>
                <a:cxn ang="0">
                  <a:pos x="9" y="32"/>
                </a:cxn>
                <a:cxn ang="0">
                  <a:pos x="23" y="23"/>
                </a:cxn>
                <a:cxn ang="0">
                  <a:pos x="41" y="15"/>
                </a:cxn>
                <a:cxn ang="0">
                  <a:pos x="66" y="8"/>
                </a:cxn>
                <a:cxn ang="0">
                  <a:pos x="96" y="3"/>
                </a:cxn>
                <a:cxn ang="0">
                  <a:pos x="128" y="1"/>
                </a:cxn>
                <a:cxn ang="0">
                  <a:pos x="160" y="0"/>
                </a:cxn>
                <a:cxn ang="0">
                  <a:pos x="192" y="1"/>
                </a:cxn>
                <a:cxn ang="0">
                  <a:pos x="224" y="5"/>
                </a:cxn>
                <a:cxn ang="0">
                  <a:pos x="253" y="10"/>
                </a:cxn>
                <a:cxn ang="0">
                  <a:pos x="280" y="17"/>
                </a:cxn>
                <a:cxn ang="0">
                  <a:pos x="302" y="25"/>
                </a:cxn>
                <a:cxn ang="0">
                  <a:pos x="319" y="35"/>
                </a:cxn>
                <a:cxn ang="0">
                  <a:pos x="332" y="45"/>
                </a:cxn>
                <a:cxn ang="0">
                  <a:pos x="336" y="56"/>
                </a:cxn>
                <a:cxn ang="0">
                  <a:pos x="335" y="67"/>
                </a:cxn>
                <a:cxn ang="0">
                  <a:pos x="328" y="77"/>
                </a:cxn>
                <a:cxn ang="0">
                  <a:pos x="314" y="86"/>
                </a:cxn>
                <a:cxn ang="0">
                  <a:pos x="294" y="94"/>
                </a:cxn>
                <a:cxn ang="0">
                  <a:pos x="269" y="101"/>
                </a:cxn>
              </a:cxnLst>
              <a:rect l="0" t="0" r="r" b="b"/>
              <a:pathLst>
                <a:path w="336" h="109">
                  <a:moveTo>
                    <a:pt x="256" y="104"/>
                  </a:moveTo>
                  <a:lnTo>
                    <a:pt x="240" y="106"/>
                  </a:lnTo>
                  <a:lnTo>
                    <a:pt x="225" y="107"/>
                  </a:lnTo>
                  <a:lnTo>
                    <a:pt x="209" y="108"/>
                  </a:lnTo>
                  <a:lnTo>
                    <a:pt x="192" y="109"/>
                  </a:lnTo>
                  <a:lnTo>
                    <a:pt x="177" y="109"/>
                  </a:lnTo>
                  <a:lnTo>
                    <a:pt x="160" y="109"/>
                  </a:lnTo>
                  <a:lnTo>
                    <a:pt x="144" y="108"/>
                  </a:lnTo>
                  <a:lnTo>
                    <a:pt x="129" y="107"/>
                  </a:lnTo>
                  <a:lnTo>
                    <a:pt x="113" y="105"/>
                  </a:lnTo>
                  <a:lnTo>
                    <a:pt x="98" y="102"/>
                  </a:lnTo>
                  <a:lnTo>
                    <a:pt x="84" y="100"/>
                  </a:lnTo>
                  <a:lnTo>
                    <a:pt x="69" y="96"/>
                  </a:lnTo>
                  <a:lnTo>
                    <a:pt x="57" y="93"/>
                  </a:lnTo>
                  <a:lnTo>
                    <a:pt x="45" y="89"/>
                  </a:lnTo>
                  <a:lnTo>
                    <a:pt x="34" y="84"/>
                  </a:lnTo>
                  <a:lnTo>
                    <a:pt x="25" y="80"/>
                  </a:lnTo>
                  <a:lnTo>
                    <a:pt x="16" y="74"/>
                  </a:lnTo>
                  <a:lnTo>
                    <a:pt x="9" y="69"/>
                  </a:lnTo>
                  <a:lnTo>
                    <a:pt x="5" y="64"/>
                  </a:lnTo>
                  <a:lnTo>
                    <a:pt x="2" y="58"/>
                  </a:lnTo>
                  <a:lnTo>
                    <a:pt x="0" y="52"/>
                  </a:lnTo>
                  <a:lnTo>
                    <a:pt x="0" y="47"/>
                  </a:lnTo>
                  <a:lnTo>
                    <a:pt x="2" y="42"/>
                  </a:lnTo>
                  <a:lnTo>
                    <a:pt x="5" y="37"/>
                  </a:lnTo>
                  <a:lnTo>
                    <a:pt x="9" y="32"/>
                  </a:lnTo>
                  <a:lnTo>
                    <a:pt x="15" y="28"/>
                  </a:lnTo>
                  <a:lnTo>
                    <a:pt x="23" y="23"/>
                  </a:lnTo>
                  <a:lnTo>
                    <a:pt x="32" y="19"/>
                  </a:lnTo>
                  <a:lnTo>
                    <a:pt x="41" y="15"/>
                  </a:lnTo>
                  <a:lnTo>
                    <a:pt x="53" y="12"/>
                  </a:lnTo>
                  <a:lnTo>
                    <a:pt x="66" y="8"/>
                  </a:lnTo>
                  <a:lnTo>
                    <a:pt x="81" y="6"/>
                  </a:lnTo>
                  <a:lnTo>
                    <a:pt x="96" y="3"/>
                  </a:lnTo>
                  <a:lnTo>
                    <a:pt x="111" y="2"/>
                  </a:lnTo>
                  <a:lnTo>
                    <a:pt x="128" y="1"/>
                  </a:lnTo>
                  <a:lnTo>
                    <a:pt x="143" y="0"/>
                  </a:lnTo>
                  <a:lnTo>
                    <a:pt x="160" y="0"/>
                  </a:lnTo>
                  <a:lnTo>
                    <a:pt x="176" y="1"/>
                  </a:lnTo>
                  <a:lnTo>
                    <a:pt x="192" y="1"/>
                  </a:lnTo>
                  <a:lnTo>
                    <a:pt x="208" y="3"/>
                  </a:lnTo>
                  <a:lnTo>
                    <a:pt x="224" y="5"/>
                  </a:lnTo>
                  <a:lnTo>
                    <a:pt x="238" y="7"/>
                  </a:lnTo>
                  <a:lnTo>
                    <a:pt x="253" y="10"/>
                  </a:lnTo>
                  <a:lnTo>
                    <a:pt x="266" y="13"/>
                  </a:lnTo>
                  <a:lnTo>
                    <a:pt x="280" y="17"/>
                  </a:lnTo>
                  <a:lnTo>
                    <a:pt x="291" y="20"/>
                  </a:lnTo>
                  <a:lnTo>
                    <a:pt x="302" y="25"/>
                  </a:lnTo>
                  <a:lnTo>
                    <a:pt x="312" y="30"/>
                  </a:lnTo>
                  <a:lnTo>
                    <a:pt x="319" y="35"/>
                  </a:lnTo>
                  <a:lnTo>
                    <a:pt x="327" y="40"/>
                  </a:lnTo>
                  <a:lnTo>
                    <a:pt x="332" y="45"/>
                  </a:lnTo>
                  <a:lnTo>
                    <a:pt x="335" y="50"/>
                  </a:lnTo>
                  <a:lnTo>
                    <a:pt x="336" y="56"/>
                  </a:lnTo>
                  <a:lnTo>
                    <a:pt x="336" y="62"/>
                  </a:lnTo>
                  <a:lnTo>
                    <a:pt x="335" y="67"/>
                  </a:lnTo>
                  <a:lnTo>
                    <a:pt x="332" y="72"/>
                  </a:lnTo>
                  <a:lnTo>
                    <a:pt x="328" y="77"/>
                  </a:lnTo>
                  <a:lnTo>
                    <a:pt x="321" y="82"/>
                  </a:lnTo>
                  <a:lnTo>
                    <a:pt x="314" y="86"/>
                  </a:lnTo>
                  <a:lnTo>
                    <a:pt x="305" y="90"/>
                  </a:lnTo>
                  <a:lnTo>
                    <a:pt x="294" y="94"/>
                  </a:lnTo>
                  <a:lnTo>
                    <a:pt x="283" y="98"/>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15" name="Freeform 294"/>
            <p:cNvSpPr/>
            <p:nvPr/>
          </p:nvSpPr>
          <p:spPr bwMode="auto">
            <a:xfrm>
              <a:off x="3208" y="1798"/>
              <a:ext cx="13" cy="5"/>
            </a:xfrm>
            <a:custGeom>
              <a:avLst/>
              <a:gdLst/>
              <a:ahLst/>
              <a:cxnLst>
                <a:cxn ang="0">
                  <a:pos x="241" y="105"/>
                </a:cxn>
                <a:cxn ang="0">
                  <a:pos x="210" y="108"/>
                </a:cxn>
                <a:cxn ang="0">
                  <a:pos x="177" y="109"/>
                </a:cxn>
                <a:cxn ang="0">
                  <a:pos x="145" y="107"/>
                </a:cxn>
                <a:cxn ang="0">
                  <a:pos x="113" y="104"/>
                </a:cxn>
                <a:cxn ang="0">
                  <a:pos x="84" y="99"/>
                </a:cxn>
                <a:cxn ang="0">
                  <a:pos x="58" y="92"/>
                </a:cxn>
                <a:cxn ang="0">
                  <a:pos x="35" y="83"/>
                </a:cxn>
                <a:cxn ang="0">
                  <a:pos x="17" y="74"/>
                </a:cxn>
                <a:cxn ang="0">
                  <a:pos x="5" y="63"/>
                </a:cxn>
                <a:cxn ang="0">
                  <a:pos x="0" y="53"/>
                </a:cxn>
                <a:cxn ang="0">
                  <a:pos x="1" y="43"/>
                </a:cxn>
                <a:cxn ang="0">
                  <a:pos x="10" y="33"/>
                </a:cxn>
                <a:cxn ang="0">
                  <a:pos x="23" y="24"/>
                </a:cxn>
                <a:cxn ang="0">
                  <a:pos x="43" y="16"/>
                </a:cxn>
                <a:cxn ang="0">
                  <a:pos x="68" y="9"/>
                </a:cxn>
                <a:cxn ang="0">
                  <a:pos x="97" y="4"/>
                </a:cxn>
                <a:cxn ang="0">
                  <a:pos x="128" y="1"/>
                </a:cxn>
                <a:cxn ang="0">
                  <a:pos x="161" y="0"/>
                </a:cxn>
                <a:cxn ang="0">
                  <a:pos x="193" y="2"/>
                </a:cxn>
                <a:cxn ang="0">
                  <a:pos x="224" y="5"/>
                </a:cxn>
                <a:cxn ang="0">
                  <a:pos x="253" y="10"/>
                </a:cxn>
                <a:cxn ang="0">
                  <a:pos x="280" y="17"/>
                </a:cxn>
                <a:cxn ang="0">
                  <a:pos x="302" y="26"/>
                </a:cxn>
                <a:cxn ang="0">
                  <a:pos x="320" y="35"/>
                </a:cxn>
                <a:cxn ang="0">
                  <a:pos x="332" y="46"/>
                </a:cxn>
                <a:cxn ang="0">
                  <a:pos x="337" y="56"/>
                </a:cxn>
                <a:cxn ang="0">
                  <a:pos x="336" y="66"/>
                </a:cxn>
                <a:cxn ang="0">
                  <a:pos x="328" y="76"/>
                </a:cxn>
                <a:cxn ang="0">
                  <a:pos x="315" y="85"/>
                </a:cxn>
                <a:cxn ang="0">
                  <a:pos x="295" y="93"/>
                </a:cxn>
                <a:cxn ang="0">
                  <a:pos x="270" y="100"/>
                </a:cxn>
              </a:cxnLst>
              <a:rect l="0" t="0" r="r" b="b"/>
              <a:pathLst>
                <a:path w="337" h="109">
                  <a:moveTo>
                    <a:pt x="256" y="103"/>
                  </a:moveTo>
                  <a:lnTo>
                    <a:pt x="241" y="105"/>
                  </a:lnTo>
                  <a:lnTo>
                    <a:pt x="225" y="107"/>
                  </a:lnTo>
                  <a:lnTo>
                    <a:pt x="210" y="108"/>
                  </a:lnTo>
                  <a:lnTo>
                    <a:pt x="193" y="108"/>
                  </a:lnTo>
                  <a:lnTo>
                    <a:pt x="177" y="109"/>
                  </a:lnTo>
                  <a:lnTo>
                    <a:pt x="161" y="108"/>
                  </a:lnTo>
                  <a:lnTo>
                    <a:pt x="145" y="107"/>
                  </a:lnTo>
                  <a:lnTo>
                    <a:pt x="128" y="106"/>
                  </a:lnTo>
                  <a:lnTo>
                    <a:pt x="113" y="104"/>
                  </a:lnTo>
                  <a:lnTo>
                    <a:pt x="98" y="102"/>
                  </a:lnTo>
                  <a:lnTo>
                    <a:pt x="84" y="99"/>
                  </a:lnTo>
                  <a:lnTo>
                    <a:pt x="70" y="96"/>
                  </a:lnTo>
                  <a:lnTo>
                    <a:pt x="58" y="92"/>
                  </a:lnTo>
                  <a:lnTo>
                    <a:pt x="45" y="88"/>
                  </a:lnTo>
                  <a:lnTo>
                    <a:pt x="35" y="83"/>
                  </a:lnTo>
                  <a:lnTo>
                    <a:pt x="25" y="79"/>
                  </a:lnTo>
                  <a:lnTo>
                    <a:pt x="17" y="74"/>
                  </a:lnTo>
                  <a:lnTo>
                    <a:pt x="10" y="68"/>
                  </a:lnTo>
                  <a:lnTo>
                    <a:pt x="5" y="63"/>
                  </a:lnTo>
                  <a:lnTo>
                    <a:pt x="1" y="58"/>
                  </a:lnTo>
                  <a:lnTo>
                    <a:pt x="0" y="53"/>
                  </a:lnTo>
                  <a:lnTo>
                    <a:pt x="0" y="48"/>
                  </a:lnTo>
                  <a:lnTo>
                    <a:pt x="1" y="43"/>
                  </a:lnTo>
                  <a:lnTo>
                    <a:pt x="5" y="38"/>
                  </a:lnTo>
                  <a:lnTo>
                    <a:pt x="10" y="33"/>
                  </a:lnTo>
                  <a:lnTo>
                    <a:pt x="16" y="28"/>
                  </a:lnTo>
                  <a:lnTo>
                    <a:pt x="23" y="24"/>
                  </a:lnTo>
                  <a:lnTo>
                    <a:pt x="33" y="20"/>
                  </a:lnTo>
                  <a:lnTo>
                    <a:pt x="43" y="16"/>
                  </a:lnTo>
                  <a:lnTo>
                    <a:pt x="54" y="12"/>
                  </a:lnTo>
                  <a:lnTo>
                    <a:pt x="68" y="9"/>
                  </a:lnTo>
                  <a:lnTo>
                    <a:pt x="82" y="7"/>
                  </a:lnTo>
                  <a:lnTo>
                    <a:pt x="97" y="4"/>
                  </a:lnTo>
                  <a:lnTo>
                    <a:pt x="113" y="2"/>
                  </a:lnTo>
                  <a:lnTo>
                    <a:pt x="128" y="1"/>
                  </a:lnTo>
                  <a:lnTo>
                    <a:pt x="145" y="1"/>
                  </a:lnTo>
                  <a:lnTo>
                    <a:pt x="161" y="0"/>
                  </a:lnTo>
                  <a:lnTo>
                    <a:pt x="177" y="1"/>
                  </a:lnTo>
                  <a:lnTo>
                    <a:pt x="193" y="2"/>
                  </a:lnTo>
                  <a:lnTo>
                    <a:pt x="208" y="3"/>
                  </a:lnTo>
                  <a:lnTo>
                    <a:pt x="224" y="5"/>
                  </a:lnTo>
                  <a:lnTo>
                    <a:pt x="239" y="7"/>
                  </a:lnTo>
                  <a:lnTo>
                    <a:pt x="253" y="10"/>
                  </a:lnTo>
                  <a:lnTo>
                    <a:pt x="267" y="13"/>
                  </a:lnTo>
                  <a:lnTo>
                    <a:pt x="280" y="17"/>
                  </a:lnTo>
                  <a:lnTo>
                    <a:pt x="292" y="21"/>
                  </a:lnTo>
                  <a:lnTo>
                    <a:pt x="302" y="26"/>
                  </a:lnTo>
                  <a:lnTo>
                    <a:pt x="313" y="31"/>
                  </a:lnTo>
                  <a:lnTo>
                    <a:pt x="320" y="35"/>
                  </a:lnTo>
                  <a:lnTo>
                    <a:pt x="327" y="41"/>
                  </a:lnTo>
                  <a:lnTo>
                    <a:pt x="332" y="46"/>
                  </a:lnTo>
                  <a:lnTo>
                    <a:pt x="336" y="51"/>
                  </a:lnTo>
                  <a:lnTo>
                    <a:pt x="337" y="56"/>
                  </a:lnTo>
                  <a:lnTo>
                    <a:pt x="337" y="61"/>
                  </a:lnTo>
                  <a:lnTo>
                    <a:pt x="336" y="66"/>
                  </a:lnTo>
                  <a:lnTo>
                    <a:pt x="332" y="71"/>
                  </a:lnTo>
                  <a:lnTo>
                    <a:pt x="328" y="76"/>
                  </a:lnTo>
                  <a:lnTo>
                    <a:pt x="322" y="81"/>
                  </a:lnTo>
                  <a:lnTo>
                    <a:pt x="315" y="85"/>
                  </a:lnTo>
                  <a:lnTo>
                    <a:pt x="305"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16" name="Freeform 295"/>
            <p:cNvSpPr/>
            <p:nvPr/>
          </p:nvSpPr>
          <p:spPr bwMode="auto">
            <a:xfrm>
              <a:off x="3218" y="1805"/>
              <a:ext cx="13" cy="5"/>
            </a:xfrm>
            <a:custGeom>
              <a:avLst/>
              <a:gdLst/>
              <a:ahLst/>
              <a:cxnLst>
                <a:cxn ang="0">
                  <a:pos x="240" y="106"/>
                </a:cxn>
                <a:cxn ang="0">
                  <a:pos x="208" y="109"/>
                </a:cxn>
                <a:cxn ang="0">
                  <a:pos x="176" y="109"/>
                </a:cxn>
                <a:cxn ang="0">
                  <a:pos x="143" y="108"/>
                </a:cxn>
                <a:cxn ang="0">
                  <a:pos x="112" y="105"/>
                </a:cxn>
                <a:cxn ang="0">
                  <a:pos x="83" y="99"/>
                </a:cxn>
                <a:cxn ang="0">
                  <a:pos x="56" y="93"/>
                </a:cxn>
                <a:cxn ang="0">
                  <a:pos x="34" y="84"/>
                </a:cxn>
                <a:cxn ang="0">
                  <a:pos x="16" y="74"/>
                </a:cxn>
                <a:cxn ang="0">
                  <a:pos x="5" y="64"/>
                </a:cxn>
                <a:cxn ang="0">
                  <a:pos x="0" y="53"/>
                </a:cxn>
                <a:cxn ang="0">
                  <a:pos x="2" y="43"/>
                </a:cxn>
                <a:cxn ang="0">
                  <a:pos x="9" y="33"/>
                </a:cxn>
                <a:cxn ang="0">
                  <a:pos x="23" y="24"/>
                </a:cxn>
                <a:cxn ang="0">
                  <a:pos x="41" y="16"/>
                </a:cxn>
                <a:cxn ang="0">
                  <a:pos x="66" y="9"/>
                </a:cxn>
                <a:cxn ang="0">
                  <a:pos x="96" y="4"/>
                </a:cxn>
                <a:cxn ang="0">
                  <a:pos x="127" y="1"/>
                </a:cxn>
                <a:cxn ang="0">
                  <a:pos x="159" y="0"/>
                </a:cxn>
                <a:cxn ang="0">
                  <a:pos x="191" y="2"/>
                </a:cxn>
                <a:cxn ang="0">
                  <a:pos x="223" y="5"/>
                </a:cxn>
                <a:cxn ang="0">
                  <a:pos x="252" y="10"/>
                </a:cxn>
                <a:cxn ang="0">
                  <a:pos x="279" y="17"/>
                </a:cxn>
                <a:cxn ang="0">
                  <a:pos x="302" y="26"/>
                </a:cxn>
                <a:cxn ang="0">
                  <a:pos x="319" y="36"/>
                </a:cxn>
                <a:cxn ang="0">
                  <a:pos x="331" y="46"/>
                </a:cxn>
                <a:cxn ang="0">
                  <a:pos x="336" y="57"/>
                </a:cxn>
                <a:cxn ang="0">
                  <a:pos x="334" y="67"/>
                </a:cxn>
                <a:cxn ang="0">
                  <a:pos x="327" y="77"/>
                </a:cxn>
                <a:cxn ang="0">
                  <a:pos x="313" y="86"/>
                </a:cxn>
                <a:cxn ang="0">
                  <a:pos x="294" y="94"/>
                </a:cxn>
                <a:cxn ang="0">
                  <a:pos x="269" y="101"/>
                </a:cxn>
              </a:cxnLst>
              <a:rect l="0" t="0" r="r" b="b"/>
              <a:pathLst>
                <a:path w="336" h="109">
                  <a:moveTo>
                    <a:pt x="256" y="104"/>
                  </a:moveTo>
                  <a:lnTo>
                    <a:pt x="240" y="106"/>
                  </a:lnTo>
                  <a:lnTo>
                    <a:pt x="225" y="108"/>
                  </a:lnTo>
                  <a:lnTo>
                    <a:pt x="208" y="109"/>
                  </a:lnTo>
                  <a:lnTo>
                    <a:pt x="192" y="109"/>
                  </a:lnTo>
                  <a:lnTo>
                    <a:pt x="176" y="109"/>
                  </a:lnTo>
                  <a:lnTo>
                    <a:pt x="160" y="109"/>
                  </a:lnTo>
                  <a:lnTo>
                    <a:pt x="143" y="108"/>
                  </a:lnTo>
                  <a:lnTo>
                    <a:pt x="128" y="107"/>
                  </a:lnTo>
                  <a:lnTo>
                    <a:pt x="112" y="105"/>
                  </a:lnTo>
                  <a:lnTo>
                    <a:pt x="98" y="102"/>
                  </a:lnTo>
                  <a:lnTo>
                    <a:pt x="83" y="99"/>
                  </a:lnTo>
                  <a:lnTo>
                    <a:pt x="69" y="96"/>
                  </a:lnTo>
                  <a:lnTo>
                    <a:pt x="56" y="93"/>
                  </a:lnTo>
                  <a:lnTo>
                    <a:pt x="45" y="89"/>
                  </a:lnTo>
                  <a:lnTo>
                    <a:pt x="34" y="84"/>
                  </a:lnTo>
                  <a:lnTo>
                    <a:pt x="25" y="80"/>
                  </a:lnTo>
                  <a:lnTo>
                    <a:pt x="16" y="74"/>
                  </a:lnTo>
                  <a:lnTo>
                    <a:pt x="9" y="69"/>
                  </a:lnTo>
                  <a:lnTo>
                    <a:pt x="5" y="64"/>
                  </a:lnTo>
                  <a:lnTo>
                    <a:pt x="2" y="59"/>
                  </a:lnTo>
                  <a:lnTo>
                    <a:pt x="0" y="53"/>
                  </a:lnTo>
                  <a:lnTo>
                    <a:pt x="0" y="48"/>
                  </a:lnTo>
                  <a:lnTo>
                    <a:pt x="2" y="43"/>
                  </a:lnTo>
                  <a:lnTo>
                    <a:pt x="5" y="38"/>
                  </a:lnTo>
                  <a:lnTo>
                    <a:pt x="9" y="33"/>
                  </a:lnTo>
                  <a:lnTo>
                    <a:pt x="15" y="28"/>
                  </a:lnTo>
                  <a:lnTo>
                    <a:pt x="23" y="24"/>
                  </a:lnTo>
                  <a:lnTo>
                    <a:pt x="32" y="20"/>
                  </a:lnTo>
                  <a:lnTo>
                    <a:pt x="41" y="16"/>
                  </a:lnTo>
                  <a:lnTo>
                    <a:pt x="53" y="12"/>
                  </a:lnTo>
                  <a:lnTo>
                    <a:pt x="66" y="9"/>
                  </a:lnTo>
                  <a:lnTo>
                    <a:pt x="81" y="7"/>
                  </a:lnTo>
                  <a:lnTo>
                    <a:pt x="96" y="4"/>
                  </a:lnTo>
                  <a:lnTo>
                    <a:pt x="111" y="2"/>
                  </a:lnTo>
                  <a:lnTo>
                    <a:pt x="127" y="1"/>
                  </a:lnTo>
                  <a:lnTo>
                    <a:pt x="143" y="1"/>
                  </a:lnTo>
                  <a:lnTo>
                    <a:pt x="159" y="0"/>
                  </a:lnTo>
                  <a:lnTo>
                    <a:pt x="176" y="1"/>
                  </a:lnTo>
                  <a:lnTo>
                    <a:pt x="191" y="2"/>
                  </a:lnTo>
                  <a:lnTo>
                    <a:pt x="207" y="3"/>
                  </a:lnTo>
                  <a:lnTo>
                    <a:pt x="223" y="5"/>
                  </a:lnTo>
                  <a:lnTo>
                    <a:pt x="238" y="7"/>
                  </a:lnTo>
                  <a:lnTo>
                    <a:pt x="252" y="10"/>
                  </a:lnTo>
                  <a:lnTo>
                    <a:pt x="266" y="13"/>
                  </a:lnTo>
                  <a:lnTo>
                    <a:pt x="279" y="17"/>
                  </a:lnTo>
                  <a:lnTo>
                    <a:pt x="291" y="21"/>
                  </a:lnTo>
                  <a:lnTo>
                    <a:pt x="302" y="26"/>
                  </a:lnTo>
                  <a:lnTo>
                    <a:pt x="312" y="31"/>
                  </a:lnTo>
                  <a:lnTo>
                    <a:pt x="319" y="36"/>
                  </a:lnTo>
                  <a:lnTo>
                    <a:pt x="327" y="41"/>
                  </a:lnTo>
                  <a:lnTo>
                    <a:pt x="331" y="46"/>
                  </a:lnTo>
                  <a:lnTo>
                    <a:pt x="334" y="51"/>
                  </a:lnTo>
                  <a:lnTo>
                    <a:pt x="336" y="57"/>
                  </a:lnTo>
                  <a:lnTo>
                    <a:pt x="336" y="62"/>
                  </a:lnTo>
                  <a:lnTo>
                    <a:pt x="334" y="67"/>
                  </a:lnTo>
                  <a:lnTo>
                    <a:pt x="331" y="72"/>
                  </a:lnTo>
                  <a:lnTo>
                    <a:pt x="327" y="77"/>
                  </a:lnTo>
                  <a:lnTo>
                    <a:pt x="320" y="81"/>
                  </a:lnTo>
                  <a:lnTo>
                    <a:pt x="313" y="86"/>
                  </a:lnTo>
                  <a:lnTo>
                    <a:pt x="304" y="90"/>
                  </a:lnTo>
                  <a:lnTo>
                    <a:pt x="294" y="94"/>
                  </a:lnTo>
                  <a:lnTo>
                    <a:pt x="283" y="97"/>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17" name="Freeform 296"/>
            <p:cNvSpPr/>
            <p:nvPr/>
          </p:nvSpPr>
          <p:spPr bwMode="auto">
            <a:xfrm>
              <a:off x="3228" y="1810"/>
              <a:ext cx="13" cy="5"/>
            </a:xfrm>
            <a:custGeom>
              <a:avLst/>
              <a:gdLst/>
              <a:ahLst/>
              <a:cxnLst>
                <a:cxn ang="0">
                  <a:pos x="242" y="106"/>
                </a:cxn>
                <a:cxn ang="0">
                  <a:pos x="211" y="108"/>
                </a:cxn>
                <a:cxn ang="0">
                  <a:pos x="177" y="109"/>
                </a:cxn>
                <a:cxn ang="0">
                  <a:pos x="145" y="108"/>
                </a:cxn>
                <a:cxn ang="0">
                  <a:pos x="114" y="105"/>
                </a:cxn>
                <a:cxn ang="0">
                  <a:pos x="83" y="100"/>
                </a:cxn>
                <a:cxn ang="0">
                  <a:pos x="57" y="93"/>
                </a:cxn>
                <a:cxn ang="0">
                  <a:pos x="35" y="84"/>
                </a:cxn>
                <a:cxn ang="0">
                  <a:pos x="17" y="74"/>
                </a:cxn>
                <a:cxn ang="0">
                  <a:pos x="5" y="64"/>
                </a:cxn>
                <a:cxn ang="0">
                  <a:pos x="0" y="53"/>
                </a:cxn>
                <a:cxn ang="0">
                  <a:pos x="2" y="43"/>
                </a:cxn>
                <a:cxn ang="0">
                  <a:pos x="10" y="33"/>
                </a:cxn>
                <a:cxn ang="0">
                  <a:pos x="23" y="23"/>
                </a:cxn>
                <a:cxn ang="0">
                  <a:pos x="42" y="15"/>
                </a:cxn>
                <a:cxn ang="0">
                  <a:pos x="67" y="8"/>
                </a:cxn>
                <a:cxn ang="0">
                  <a:pos x="96" y="3"/>
                </a:cxn>
                <a:cxn ang="0">
                  <a:pos x="127" y="1"/>
                </a:cxn>
                <a:cxn ang="0">
                  <a:pos x="161" y="0"/>
                </a:cxn>
                <a:cxn ang="0">
                  <a:pos x="193" y="1"/>
                </a:cxn>
                <a:cxn ang="0">
                  <a:pos x="224" y="5"/>
                </a:cxn>
                <a:cxn ang="0">
                  <a:pos x="254" y="10"/>
                </a:cxn>
                <a:cxn ang="0">
                  <a:pos x="280" y="17"/>
                </a:cxn>
                <a:cxn ang="0">
                  <a:pos x="303" y="25"/>
                </a:cxn>
                <a:cxn ang="0">
                  <a:pos x="321" y="36"/>
                </a:cxn>
                <a:cxn ang="0">
                  <a:pos x="332" y="46"/>
                </a:cxn>
                <a:cxn ang="0">
                  <a:pos x="338" y="57"/>
                </a:cxn>
                <a:cxn ang="0">
                  <a:pos x="335" y="67"/>
                </a:cxn>
                <a:cxn ang="0">
                  <a:pos x="328" y="77"/>
                </a:cxn>
                <a:cxn ang="0">
                  <a:pos x="315" y="86"/>
                </a:cxn>
                <a:cxn ang="0">
                  <a:pos x="296" y="94"/>
                </a:cxn>
                <a:cxn ang="0">
                  <a:pos x="271" y="101"/>
                </a:cxn>
              </a:cxnLst>
              <a:rect l="0" t="0" r="r" b="b"/>
              <a:pathLst>
                <a:path w="338" h="109">
                  <a:moveTo>
                    <a:pt x="257" y="104"/>
                  </a:moveTo>
                  <a:lnTo>
                    <a:pt x="242" y="106"/>
                  </a:lnTo>
                  <a:lnTo>
                    <a:pt x="226" y="107"/>
                  </a:lnTo>
                  <a:lnTo>
                    <a:pt x="211" y="108"/>
                  </a:lnTo>
                  <a:lnTo>
                    <a:pt x="194" y="109"/>
                  </a:lnTo>
                  <a:lnTo>
                    <a:pt x="177" y="109"/>
                  </a:lnTo>
                  <a:lnTo>
                    <a:pt x="162" y="109"/>
                  </a:lnTo>
                  <a:lnTo>
                    <a:pt x="145" y="108"/>
                  </a:lnTo>
                  <a:lnTo>
                    <a:pt x="129" y="107"/>
                  </a:lnTo>
                  <a:lnTo>
                    <a:pt x="114" y="105"/>
                  </a:lnTo>
                  <a:lnTo>
                    <a:pt x="98" y="102"/>
                  </a:lnTo>
                  <a:lnTo>
                    <a:pt x="83" y="100"/>
                  </a:lnTo>
                  <a:lnTo>
                    <a:pt x="70" y="96"/>
                  </a:lnTo>
                  <a:lnTo>
                    <a:pt x="57" y="93"/>
                  </a:lnTo>
                  <a:lnTo>
                    <a:pt x="45" y="89"/>
                  </a:lnTo>
                  <a:lnTo>
                    <a:pt x="35" y="84"/>
                  </a:lnTo>
                  <a:lnTo>
                    <a:pt x="25" y="80"/>
                  </a:lnTo>
                  <a:lnTo>
                    <a:pt x="17" y="74"/>
                  </a:lnTo>
                  <a:lnTo>
                    <a:pt x="10" y="69"/>
                  </a:lnTo>
                  <a:lnTo>
                    <a:pt x="5" y="64"/>
                  </a:lnTo>
                  <a:lnTo>
                    <a:pt x="2" y="59"/>
                  </a:lnTo>
                  <a:lnTo>
                    <a:pt x="0" y="53"/>
                  </a:lnTo>
                  <a:lnTo>
                    <a:pt x="0" y="48"/>
                  </a:lnTo>
                  <a:lnTo>
                    <a:pt x="2" y="43"/>
                  </a:lnTo>
                  <a:lnTo>
                    <a:pt x="5" y="38"/>
                  </a:lnTo>
                  <a:lnTo>
                    <a:pt x="10" y="33"/>
                  </a:lnTo>
                  <a:lnTo>
                    <a:pt x="16" y="28"/>
                  </a:lnTo>
                  <a:lnTo>
                    <a:pt x="23" y="23"/>
                  </a:lnTo>
                  <a:lnTo>
                    <a:pt x="32" y="19"/>
                  </a:lnTo>
                  <a:lnTo>
                    <a:pt x="42" y="15"/>
                  </a:lnTo>
                  <a:lnTo>
                    <a:pt x="53" y="12"/>
                  </a:lnTo>
                  <a:lnTo>
                    <a:pt x="67" y="8"/>
                  </a:lnTo>
                  <a:lnTo>
                    <a:pt x="81" y="6"/>
                  </a:lnTo>
                  <a:lnTo>
                    <a:pt x="96" y="3"/>
                  </a:lnTo>
                  <a:lnTo>
                    <a:pt x="112" y="2"/>
                  </a:lnTo>
                  <a:lnTo>
                    <a:pt x="127" y="1"/>
                  </a:lnTo>
                  <a:lnTo>
                    <a:pt x="144" y="0"/>
                  </a:lnTo>
                  <a:lnTo>
                    <a:pt x="161" y="0"/>
                  </a:lnTo>
                  <a:lnTo>
                    <a:pt x="176" y="1"/>
                  </a:lnTo>
                  <a:lnTo>
                    <a:pt x="193" y="1"/>
                  </a:lnTo>
                  <a:lnTo>
                    <a:pt x="208" y="3"/>
                  </a:lnTo>
                  <a:lnTo>
                    <a:pt x="224" y="5"/>
                  </a:lnTo>
                  <a:lnTo>
                    <a:pt x="240" y="7"/>
                  </a:lnTo>
                  <a:lnTo>
                    <a:pt x="254" y="10"/>
                  </a:lnTo>
                  <a:lnTo>
                    <a:pt x="268" y="13"/>
                  </a:lnTo>
                  <a:lnTo>
                    <a:pt x="280" y="17"/>
                  </a:lnTo>
                  <a:lnTo>
                    <a:pt x="293" y="20"/>
                  </a:lnTo>
                  <a:lnTo>
                    <a:pt x="303" y="25"/>
                  </a:lnTo>
                  <a:lnTo>
                    <a:pt x="314" y="31"/>
                  </a:lnTo>
                  <a:lnTo>
                    <a:pt x="321" y="36"/>
                  </a:lnTo>
                  <a:lnTo>
                    <a:pt x="328" y="41"/>
                  </a:lnTo>
                  <a:lnTo>
                    <a:pt x="332" y="46"/>
                  </a:lnTo>
                  <a:lnTo>
                    <a:pt x="335" y="51"/>
                  </a:lnTo>
                  <a:lnTo>
                    <a:pt x="338" y="57"/>
                  </a:lnTo>
                  <a:lnTo>
                    <a:pt x="338" y="62"/>
                  </a:lnTo>
                  <a:lnTo>
                    <a:pt x="335" y="67"/>
                  </a:lnTo>
                  <a:lnTo>
                    <a:pt x="332" y="72"/>
                  </a:lnTo>
                  <a:lnTo>
                    <a:pt x="328" y="77"/>
                  </a:lnTo>
                  <a:lnTo>
                    <a:pt x="322" y="82"/>
                  </a:lnTo>
                  <a:lnTo>
                    <a:pt x="315" y="86"/>
                  </a:lnTo>
                  <a:lnTo>
                    <a:pt x="305" y="90"/>
                  </a:lnTo>
                  <a:lnTo>
                    <a:pt x="296" y="94"/>
                  </a:lnTo>
                  <a:lnTo>
                    <a:pt x="284" y="98"/>
                  </a:lnTo>
                  <a:lnTo>
                    <a:pt x="271"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18" name="Freeform 297"/>
            <p:cNvSpPr/>
            <p:nvPr/>
          </p:nvSpPr>
          <p:spPr bwMode="auto">
            <a:xfrm>
              <a:off x="3238" y="1816"/>
              <a:ext cx="13" cy="3"/>
            </a:xfrm>
            <a:custGeom>
              <a:avLst/>
              <a:gdLst/>
              <a:ahLst/>
              <a:cxnLst>
                <a:cxn ang="0">
                  <a:pos x="66" y="9"/>
                </a:cxn>
                <a:cxn ang="0">
                  <a:pos x="41" y="16"/>
                </a:cxn>
                <a:cxn ang="0">
                  <a:pos x="23" y="24"/>
                </a:cxn>
                <a:cxn ang="0">
                  <a:pos x="9" y="33"/>
                </a:cxn>
                <a:cxn ang="0">
                  <a:pos x="2" y="43"/>
                </a:cxn>
                <a:cxn ang="0">
                  <a:pos x="0" y="53"/>
                </a:cxn>
                <a:cxn ang="0">
                  <a:pos x="5" y="63"/>
                </a:cxn>
                <a:cxn ang="0">
                  <a:pos x="16" y="74"/>
                </a:cxn>
                <a:cxn ang="0">
                  <a:pos x="34" y="84"/>
                </a:cxn>
                <a:cxn ang="0">
                  <a:pos x="57" y="93"/>
                </a:cxn>
                <a:cxn ang="0">
                  <a:pos x="84" y="100"/>
                </a:cxn>
                <a:cxn ang="0">
                  <a:pos x="113" y="105"/>
                </a:cxn>
                <a:cxn ang="0">
                  <a:pos x="144" y="108"/>
                </a:cxn>
                <a:cxn ang="0">
                  <a:pos x="177" y="110"/>
                </a:cxn>
                <a:cxn ang="0">
                  <a:pos x="209" y="109"/>
                </a:cxn>
                <a:cxn ang="0">
                  <a:pos x="240" y="106"/>
                </a:cxn>
                <a:cxn ang="0">
                  <a:pos x="269" y="101"/>
                </a:cxn>
                <a:cxn ang="0">
                  <a:pos x="294" y="94"/>
                </a:cxn>
                <a:cxn ang="0">
                  <a:pos x="313" y="86"/>
                </a:cxn>
                <a:cxn ang="0">
                  <a:pos x="327" y="76"/>
                </a:cxn>
                <a:cxn ang="0">
                  <a:pos x="334" y="66"/>
                </a:cxn>
                <a:cxn ang="0">
                  <a:pos x="336" y="56"/>
                </a:cxn>
                <a:cxn ang="0">
                  <a:pos x="331" y="46"/>
                </a:cxn>
                <a:cxn ang="0">
                  <a:pos x="319" y="35"/>
                </a:cxn>
                <a:cxn ang="0">
                  <a:pos x="302" y="26"/>
                </a:cxn>
                <a:cxn ang="0">
                  <a:pos x="279" y="17"/>
                </a:cxn>
                <a:cxn ang="0">
                  <a:pos x="253" y="10"/>
                </a:cxn>
                <a:cxn ang="0">
                  <a:pos x="224" y="5"/>
                </a:cxn>
                <a:cxn ang="0">
                  <a:pos x="191" y="2"/>
                </a:cxn>
                <a:cxn ang="0">
                  <a:pos x="159" y="0"/>
                </a:cxn>
                <a:cxn ang="0">
                  <a:pos x="127" y="1"/>
                </a:cxn>
                <a:cxn ang="0">
                  <a:pos x="95" y="4"/>
                </a:cxn>
              </a:cxnLst>
              <a:rect l="0" t="0" r="r" b="b"/>
              <a:pathLst>
                <a:path w="336" h="110">
                  <a:moveTo>
                    <a:pt x="81" y="7"/>
                  </a:moveTo>
                  <a:lnTo>
                    <a:pt x="66" y="9"/>
                  </a:lnTo>
                  <a:lnTo>
                    <a:pt x="53" y="12"/>
                  </a:lnTo>
                  <a:lnTo>
                    <a:pt x="41" y="16"/>
                  </a:lnTo>
                  <a:lnTo>
                    <a:pt x="32" y="20"/>
                  </a:lnTo>
                  <a:lnTo>
                    <a:pt x="23" y="24"/>
                  </a:lnTo>
                  <a:lnTo>
                    <a:pt x="15" y="28"/>
                  </a:lnTo>
                  <a:lnTo>
                    <a:pt x="9" y="33"/>
                  </a:lnTo>
                  <a:lnTo>
                    <a:pt x="5" y="38"/>
                  </a:lnTo>
                  <a:lnTo>
                    <a:pt x="2" y="43"/>
                  </a:lnTo>
                  <a:lnTo>
                    <a:pt x="0" y="48"/>
                  </a:lnTo>
                  <a:lnTo>
                    <a:pt x="0" y="53"/>
                  </a:lnTo>
                  <a:lnTo>
                    <a:pt x="2" y="58"/>
                  </a:lnTo>
                  <a:lnTo>
                    <a:pt x="5" y="63"/>
                  </a:lnTo>
                  <a:lnTo>
                    <a:pt x="9" y="68"/>
                  </a:lnTo>
                  <a:lnTo>
                    <a:pt x="16" y="74"/>
                  </a:lnTo>
                  <a:lnTo>
                    <a:pt x="25" y="79"/>
                  </a:lnTo>
                  <a:lnTo>
                    <a:pt x="34" y="84"/>
                  </a:lnTo>
                  <a:lnTo>
                    <a:pt x="44" y="89"/>
                  </a:lnTo>
                  <a:lnTo>
                    <a:pt x="57" y="93"/>
                  </a:lnTo>
                  <a:lnTo>
                    <a:pt x="69" y="97"/>
                  </a:lnTo>
                  <a:lnTo>
                    <a:pt x="84" y="100"/>
                  </a:lnTo>
                  <a:lnTo>
                    <a:pt x="98" y="103"/>
                  </a:lnTo>
                  <a:lnTo>
                    <a:pt x="113" y="105"/>
                  </a:lnTo>
                  <a:lnTo>
                    <a:pt x="129" y="107"/>
                  </a:lnTo>
                  <a:lnTo>
                    <a:pt x="144" y="108"/>
                  </a:lnTo>
                  <a:lnTo>
                    <a:pt x="160" y="109"/>
                  </a:lnTo>
                  <a:lnTo>
                    <a:pt x="177" y="110"/>
                  </a:lnTo>
                  <a:lnTo>
                    <a:pt x="192" y="109"/>
                  </a:lnTo>
                  <a:lnTo>
                    <a:pt x="209" y="109"/>
                  </a:lnTo>
                  <a:lnTo>
                    <a:pt x="225" y="108"/>
                  </a:lnTo>
                  <a:lnTo>
                    <a:pt x="240" y="106"/>
                  </a:lnTo>
                  <a:lnTo>
                    <a:pt x="256" y="104"/>
                  </a:lnTo>
                  <a:lnTo>
                    <a:pt x="269" y="101"/>
                  </a:lnTo>
                  <a:lnTo>
                    <a:pt x="283" y="98"/>
                  </a:lnTo>
                  <a:lnTo>
                    <a:pt x="294" y="94"/>
                  </a:lnTo>
                  <a:lnTo>
                    <a:pt x="304" y="90"/>
                  </a:lnTo>
                  <a:lnTo>
                    <a:pt x="313" y="86"/>
                  </a:lnTo>
                  <a:lnTo>
                    <a:pt x="320" y="82"/>
                  </a:lnTo>
                  <a:lnTo>
                    <a:pt x="327" y="76"/>
                  </a:lnTo>
                  <a:lnTo>
                    <a:pt x="331" y="71"/>
                  </a:lnTo>
                  <a:lnTo>
                    <a:pt x="334" y="66"/>
                  </a:lnTo>
                  <a:lnTo>
                    <a:pt x="336" y="61"/>
                  </a:lnTo>
                  <a:lnTo>
                    <a:pt x="336" y="56"/>
                  </a:lnTo>
                  <a:lnTo>
                    <a:pt x="334" y="51"/>
                  </a:lnTo>
                  <a:lnTo>
                    <a:pt x="331" y="46"/>
                  </a:lnTo>
                  <a:lnTo>
                    <a:pt x="327" y="41"/>
                  </a:lnTo>
                  <a:lnTo>
                    <a:pt x="319" y="35"/>
                  </a:lnTo>
                  <a:lnTo>
                    <a:pt x="312" y="31"/>
                  </a:lnTo>
                  <a:lnTo>
                    <a:pt x="302" y="26"/>
                  </a:lnTo>
                  <a:lnTo>
                    <a:pt x="291" y="21"/>
                  </a:lnTo>
                  <a:lnTo>
                    <a:pt x="279" y="17"/>
                  </a:lnTo>
                  <a:lnTo>
                    <a:pt x="266" y="13"/>
                  </a:lnTo>
                  <a:lnTo>
                    <a:pt x="253" y="10"/>
                  </a:lnTo>
                  <a:lnTo>
                    <a:pt x="238" y="7"/>
                  </a:lnTo>
                  <a:lnTo>
                    <a:pt x="224" y="5"/>
                  </a:lnTo>
                  <a:lnTo>
                    <a:pt x="208" y="3"/>
                  </a:lnTo>
                  <a:lnTo>
                    <a:pt x="191" y="2"/>
                  </a:lnTo>
                  <a:lnTo>
                    <a:pt x="176" y="1"/>
                  </a:lnTo>
                  <a:lnTo>
                    <a:pt x="159" y="0"/>
                  </a:lnTo>
                  <a:lnTo>
                    <a:pt x="143" y="1"/>
                  </a:lnTo>
                  <a:lnTo>
                    <a:pt x="127" y="1"/>
                  </a:lnTo>
                  <a:lnTo>
                    <a:pt x="111" y="2"/>
                  </a:lnTo>
                  <a:lnTo>
                    <a:pt x="95"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119" name="Freeform 298"/>
            <p:cNvSpPr/>
            <p:nvPr/>
          </p:nvSpPr>
          <p:spPr bwMode="auto">
            <a:xfrm>
              <a:off x="3210" y="1783"/>
              <a:ext cx="15" cy="5"/>
            </a:xfrm>
            <a:custGeom>
              <a:avLst/>
              <a:gdLst/>
              <a:ahLst/>
              <a:cxnLst>
                <a:cxn ang="0">
                  <a:pos x="68" y="8"/>
                </a:cxn>
                <a:cxn ang="0">
                  <a:pos x="43" y="15"/>
                </a:cxn>
                <a:cxn ang="0">
                  <a:pos x="23" y="23"/>
                </a:cxn>
                <a:cxn ang="0">
                  <a:pos x="9" y="32"/>
                </a:cxn>
                <a:cxn ang="0">
                  <a:pos x="2" y="42"/>
                </a:cxn>
                <a:cxn ang="0">
                  <a:pos x="0" y="53"/>
                </a:cxn>
                <a:cxn ang="0">
                  <a:pos x="5" y="63"/>
                </a:cxn>
                <a:cxn ang="0">
                  <a:pos x="17" y="74"/>
                </a:cxn>
                <a:cxn ang="0">
                  <a:pos x="34" y="84"/>
                </a:cxn>
                <a:cxn ang="0">
                  <a:pos x="57" y="92"/>
                </a:cxn>
                <a:cxn ang="0">
                  <a:pos x="84" y="100"/>
                </a:cxn>
                <a:cxn ang="0">
                  <a:pos x="115" y="105"/>
                </a:cxn>
                <a:cxn ang="0">
                  <a:pos x="146" y="109"/>
                </a:cxn>
                <a:cxn ang="0">
                  <a:pos x="178" y="110"/>
                </a:cxn>
                <a:cxn ang="0">
                  <a:pos x="210" y="109"/>
                </a:cxn>
                <a:cxn ang="0">
                  <a:pos x="242" y="107"/>
                </a:cxn>
                <a:cxn ang="0">
                  <a:pos x="271" y="102"/>
                </a:cxn>
                <a:cxn ang="0">
                  <a:pos x="296" y="94"/>
                </a:cxn>
                <a:cxn ang="0">
                  <a:pos x="315" y="86"/>
                </a:cxn>
                <a:cxn ang="0">
                  <a:pos x="328" y="76"/>
                </a:cxn>
                <a:cxn ang="0">
                  <a:pos x="335" y="66"/>
                </a:cxn>
                <a:cxn ang="0">
                  <a:pos x="337" y="56"/>
                </a:cxn>
                <a:cxn ang="0">
                  <a:pos x="332" y="45"/>
                </a:cxn>
                <a:cxn ang="0">
                  <a:pos x="321" y="35"/>
                </a:cxn>
                <a:cxn ang="0">
                  <a:pos x="303" y="25"/>
                </a:cxn>
                <a:cxn ang="0">
                  <a:pos x="281" y="16"/>
                </a:cxn>
                <a:cxn ang="0">
                  <a:pos x="254" y="9"/>
                </a:cxn>
                <a:cxn ang="0">
                  <a:pos x="225" y="4"/>
                </a:cxn>
                <a:cxn ang="0">
                  <a:pos x="194" y="1"/>
                </a:cxn>
                <a:cxn ang="0">
                  <a:pos x="161" y="0"/>
                </a:cxn>
                <a:cxn ang="0">
                  <a:pos x="129" y="1"/>
                </a:cxn>
                <a:cxn ang="0">
                  <a:pos x="97" y="3"/>
                </a:cxn>
              </a:cxnLst>
              <a:rect l="0" t="0" r="r" b="b"/>
              <a:pathLst>
                <a:path w="337" h="110">
                  <a:moveTo>
                    <a:pt x="82" y="6"/>
                  </a:moveTo>
                  <a:lnTo>
                    <a:pt x="68" y="8"/>
                  </a:lnTo>
                  <a:lnTo>
                    <a:pt x="54" y="11"/>
                  </a:lnTo>
                  <a:lnTo>
                    <a:pt x="43" y="15"/>
                  </a:lnTo>
                  <a:lnTo>
                    <a:pt x="32" y="19"/>
                  </a:lnTo>
                  <a:lnTo>
                    <a:pt x="23" y="23"/>
                  </a:lnTo>
                  <a:lnTo>
                    <a:pt x="16" y="27"/>
                  </a:lnTo>
                  <a:lnTo>
                    <a:pt x="9" y="32"/>
                  </a:lnTo>
                  <a:lnTo>
                    <a:pt x="5" y="37"/>
                  </a:lnTo>
                  <a:lnTo>
                    <a:pt x="2" y="42"/>
                  </a:lnTo>
                  <a:lnTo>
                    <a:pt x="0" y="47"/>
                  </a:lnTo>
                  <a:lnTo>
                    <a:pt x="0" y="53"/>
                  </a:lnTo>
                  <a:lnTo>
                    <a:pt x="2" y="58"/>
                  </a:lnTo>
                  <a:lnTo>
                    <a:pt x="5" y="63"/>
                  </a:lnTo>
                  <a:lnTo>
                    <a:pt x="9" y="69"/>
                  </a:lnTo>
                  <a:lnTo>
                    <a:pt x="17" y="74"/>
                  </a:lnTo>
                  <a:lnTo>
                    <a:pt x="25" y="80"/>
                  </a:lnTo>
                  <a:lnTo>
                    <a:pt x="34" y="84"/>
                  </a:lnTo>
                  <a:lnTo>
                    <a:pt x="46" y="89"/>
                  </a:lnTo>
                  <a:lnTo>
                    <a:pt x="57" y="92"/>
                  </a:lnTo>
                  <a:lnTo>
                    <a:pt x="71" y="96"/>
                  </a:lnTo>
                  <a:lnTo>
                    <a:pt x="84" y="100"/>
                  </a:lnTo>
                  <a:lnTo>
                    <a:pt x="99" y="103"/>
                  </a:lnTo>
                  <a:lnTo>
                    <a:pt x="115" y="105"/>
                  </a:lnTo>
                  <a:lnTo>
                    <a:pt x="130" y="107"/>
                  </a:lnTo>
                  <a:lnTo>
                    <a:pt x="146" y="109"/>
                  </a:lnTo>
                  <a:lnTo>
                    <a:pt x="161" y="109"/>
                  </a:lnTo>
                  <a:lnTo>
                    <a:pt x="178" y="110"/>
                  </a:lnTo>
                  <a:lnTo>
                    <a:pt x="194" y="110"/>
                  </a:lnTo>
                  <a:lnTo>
                    <a:pt x="210" y="109"/>
                  </a:lnTo>
                  <a:lnTo>
                    <a:pt x="226" y="108"/>
                  </a:lnTo>
                  <a:lnTo>
                    <a:pt x="242" y="107"/>
                  </a:lnTo>
                  <a:lnTo>
                    <a:pt x="257" y="105"/>
                  </a:lnTo>
                  <a:lnTo>
                    <a:pt x="271" y="102"/>
                  </a:lnTo>
                  <a:lnTo>
                    <a:pt x="284" y="98"/>
                  </a:lnTo>
                  <a:lnTo>
                    <a:pt x="296" y="94"/>
                  </a:lnTo>
                  <a:lnTo>
                    <a:pt x="305" y="90"/>
                  </a:lnTo>
                  <a:lnTo>
                    <a:pt x="315" y="86"/>
                  </a:lnTo>
                  <a:lnTo>
                    <a:pt x="322" y="81"/>
                  </a:lnTo>
                  <a:lnTo>
                    <a:pt x="328" y="76"/>
                  </a:lnTo>
                  <a:lnTo>
                    <a:pt x="332" y="71"/>
                  </a:lnTo>
                  <a:lnTo>
                    <a:pt x="335" y="66"/>
                  </a:lnTo>
                  <a:lnTo>
                    <a:pt x="337" y="61"/>
                  </a:lnTo>
                  <a:lnTo>
                    <a:pt x="337" y="56"/>
                  </a:lnTo>
                  <a:lnTo>
                    <a:pt x="335" y="50"/>
                  </a:lnTo>
                  <a:lnTo>
                    <a:pt x="332" y="45"/>
                  </a:lnTo>
                  <a:lnTo>
                    <a:pt x="328" y="40"/>
                  </a:lnTo>
                  <a:lnTo>
                    <a:pt x="321" y="35"/>
                  </a:lnTo>
                  <a:lnTo>
                    <a:pt x="314" y="30"/>
                  </a:lnTo>
                  <a:lnTo>
                    <a:pt x="303" y="25"/>
                  </a:lnTo>
                  <a:lnTo>
                    <a:pt x="293" y="20"/>
                  </a:lnTo>
                  <a:lnTo>
                    <a:pt x="281" y="16"/>
                  </a:lnTo>
                  <a:lnTo>
                    <a:pt x="268" y="13"/>
                  </a:lnTo>
                  <a:lnTo>
                    <a:pt x="254" y="9"/>
                  </a:lnTo>
                  <a:lnTo>
                    <a:pt x="240" y="7"/>
                  </a:lnTo>
                  <a:lnTo>
                    <a:pt x="225" y="4"/>
                  </a:lnTo>
                  <a:lnTo>
                    <a:pt x="209" y="3"/>
                  </a:lnTo>
                  <a:lnTo>
                    <a:pt x="194" y="1"/>
                  </a:lnTo>
                  <a:lnTo>
                    <a:pt x="177" y="0"/>
                  </a:lnTo>
                  <a:lnTo>
                    <a:pt x="161" y="0"/>
                  </a:lnTo>
                  <a:lnTo>
                    <a:pt x="145" y="0"/>
                  </a:lnTo>
                  <a:lnTo>
                    <a:pt x="129" y="1"/>
                  </a:lnTo>
                  <a:lnTo>
                    <a:pt x="113" y="2"/>
                  </a:lnTo>
                  <a:lnTo>
                    <a:pt x="97" y="3"/>
                  </a:lnTo>
                  <a:lnTo>
                    <a:pt x="82" y="6"/>
                  </a:lnTo>
                  <a:close/>
                </a:path>
              </a:pathLst>
            </a:custGeom>
            <a:solidFill>
              <a:srgbClr val="FFFFFF"/>
            </a:solidFill>
            <a:ln w="9525">
              <a:noFill/>
              <a:round/>
            </a:ln>
          </p:spPr>
          <p:txBody>
            <a:bodyPr/>
            <a:lstStyle/>
            <a:p>
              <a:pPr algn="l">
                <a:defRPr/>
              </a:pPr>
              <a:endParaRPr lang="zh-CN" altLang="en-US" sz="100">
                <a:latin typeface="+mn-lt"/>
              </a:endParaRPr>
            </a:p>
          </p:txBody>
        </p:sp>
        <p:sp>
          <p:nvSpPr>
            <p:cNvPr id="120" name="Freeform 299"/>
            <p:cNvSpPr/>
            <p:nvPr/>
          </p:nvSpPr>
          <p:spPr bwMode="auto">
            <a:xfrm>
              <a:off x="3220" y="1790"/>
              <a:ext cx="13" cy="3"/>
            </a:xfrm>
            <a:custGeom>
              <a:avLst/>
              <a:gdLst/>
              <a:ahLst/>
              <a:cxnLst>
                <a:cxn ang="0">
                  <a:pos x="239" y="105"/>
                </a:cxn>
                <a:cxn ang="0">
                  <a:pos x="208" y="108"/>
                </a:cxn>
                <a:cxn ang="0">
                  <a:pos x="176" y="109"/>
                </a:cxn>
                <a:cxn ang="0">
                  <a:pos x="143" y="107"/>
                </a:cxn>
                <a:cxn ang="0">
                  <a:pos x="112" y="104"/>
                </a:cxn>
                <a:cxn ang="0">
                  <a:pos x="83" y="99"/>
                </a:cxn>
                <a:cxn ang="0">
                  <a:pos x="56" y="92"/>
                </a:cxn>
                <a:cxn ang="0">
                  <a:pos x="34" y="83"/>
                </a:cxn>
                <a:cxn ang="0">
                  <a:pos x="16" y="73"/>
                </a:cxn>
                <a:cxn ang="0">
                  <a:pos x="5" y="63"/>
                </a:cxn>
                <a:cxn ang="0">
                  <a:pos x="0" y="52"/>
                </a:cxn>
                <a:cxn ang="0">
                  <a:pos x="1" y="42"/>
                </a:cxn>
                <a:cxn ang="0">
                  <a:pos x="9" y="32"/>
                </a:cxn>
                <a:cxn ang="0">
                  <a:pos x="23" y="23"/>
                </a:cxn>
                <a:cxn ang="0">
                  <a:pos x="41" y="15"/>
                </a:cxn>
                <a:cxn ang="0">
                  <a:pos x="66" y="8"/>
                </a:cxn>
                <a:cxn ang="0">
                  <a:pos x="95" y="3"/>
                </a:cxn>
                <a:cxn ang="0">
                  <a:pos x="127" y="1"/>
                </a:cxn>
                <a:cxn ang="0">
                  <a:pos x="159" y="0"/>
                </a:cxn>
                <a:cxn ang="0">
                  <a:pos x="191" y="1"/>
                </a:cxn>
                <a:cxn ang="0">
                  <a:pos x="222" y="5"/>
                </a:cxn>
                <a:cxn ang="0">
                  <a:pos x="252" y="10"/>
                </a:cxn>
                <a:cxn ang="0">
                  <a:pos x="279" y="17"/>
                </a:cxn>
                <a:cxn ang="0">
                  <a:pos x="301" y="25"/>
                </a:cxn>
                <a:cxn ang="0">
                  <a:pos x="319" y="35"/>
                </a:cxn>
                <a:cxn ang="0">
                  <a:pos x="331" y="45"/>
                </a:cxn>
                <a:cxn ang="0">
                  <a:pos x="336" y="56"/>
                </a:cxn>
                <a:cxn ang="0">
                  <a:pos x="334" y="66"/>
                </a:cxn>
                <a:cxn ang="0">
                  <a:pos x="327" y="76"/>
                </a:cxn>
                <a:cxn ang="0">
                  <a:pos x="312" y="85"/>
                </a:cxn>
                <a:cxn ang="0">
                  <a:pos x="293" y="93"/>
                </a:cxn>
                <a:cxn ang="0">
                  <a:pos x="268" y="100"/>
                </a:cxn>
              </a:cxnLst>
              <a:rect l="0" t="0" r="r" b="b"/>
              <a:pathLst>
                <a:path w="336" h="109">
                  <a:moveTo>
                    <a:pt x="255" y="103"/>
                  </a:moveTo>
                  <a:lnTo>
                    <a:pt x="239" y="105"/>
                  </a:lnTo>
                  <a:lnTo>
                    <a:pt x="224" y="107"/>
                  </a:lnTo>
                  <a:lnTo>
                    <a:pt x="208" y="108"/>
                  </a:lnTo>
                  <a:lnTo>
                    <a:pt x="191" y="108"/>
                  </a:lnTo>
                  <a:lnTo>
                    <a:pt x="176" y="109"/>
                  </a:lnTo>
                  <a:lnTo>
                    <a:pt x="159" y="108"/>
                  </a:lnTo>
                  <a:lnTo>
                    <a:pt x="143" y="107"/>
                  </a:lnTo>
                  <a:lnTo>
                    <a:pt x="128" y="106"/>
                  </a:lnTo>
                  <a:lnTo>
                    <a:pt x="112" y="104"/>
                  </a:lnTo>
                  <a:lnTo>
                    <a:pt x="98" y="102"/>
                  </a:lnTo>
                  <a:lnTo>
                    <a:pt x="83" y="99"/>
                  </a:lnTo>
                  <a:lnTo>
                    <a:pt x="69" y="96"/>
                  </a:lnTo>
                  <a:lnTo>
                    <a:pt x="56" y="92"/>
                  </a:lnTo>
                  <a:lnTo>
                    <a:pt x="44" y="88"/>
                  </a:lnTo>
                  <a:lnTo>
                    <a:pt x="34" y="83"/>
                  </a:lnTo>
                  <a:lnTo>
                    <a:pt x="25" y="79"/>
                  </a:lnTo>
                  <a:lnTo>
                    <a:pt x="16" y="73"/>
                  </a:lnTo>
                  <a:lnTo>
                    <a:pt x="9" y="68"/>
                  </a:lnTo>
                  <a:lnTo>
                    <a:pt x="5" y="63"/>
                  </a:lnTo>
                  <a:lnTo>
                    <a:pt x="1" y="58"/>
                  </a:lnTo>
                  <a:lnTo>
                    <a:pt x="0" y="52"/>
                  </a:lnTo>
                  <a:lnTo>
                    <a:pt x="0" y="47"/>
                  </a:lnTo>
                  <a:lnTo>
                    <a:pt x="1" y="42"/>
                  </a:lnTo>
                  <a:lnTo>
                    <a:pt x="4" y="37"/>
                  </a:lnTo>
                  <a:lnTo>
                    <a:pt x="9" y="32"/>
                  </a:lnTo>
                  <a:lnTo>
                    <a:pt x="15" y="28"/>
                  </a:lnTo>
                  <a:lnTo>
                    <a:pt x="23" y="23"/>
                  </a:lnTo>
                  <a:lnTo>
                    <a:pt x="31" y="19"/>
                  </a:lnTo>
                  <a:lnTo>
                    <a:pt x="41" y="15"/>
                  </a:lnTo>
                  <a:lnTo>
                    <a:pt x="53" y="12"/>
                  </a:lnTo>
                  <a:lnTo>
                    <a:pt x="66" y="8"/>
                  </a:lnTo>
                  <a:lnTo>
                    <a:pt x="81" y="6"/>
                  </a:lnTo>
                  <a:lnTo>
                    <a:pt x="95" y="3"/>
                  </a:lnTo>
                  <a:lnTo>
                    <a:pt x="111" y="2"/>
                  </a:lnTo>
                  <a:lnTo>
                    <a:pt x="127" y="1"/>
                  </a:lnTo>
                  <a:lnTo>
                    <a:pt x="143" y="0"/>
                  </a:lnTo>
                  <a:lnTo>
                    <a:pt x="159" y="0"/>
                  </a:lnTo>
                  <a:lnTo>
                    <a:pt x="176" y="1"/>
                  </a:lnTo>
                  <a:lnTo>
                    <a:pt x="191" y="1"/>
                  </a:lnTo>
                  <a:lnTo>
                    <a:pt x="207" y="3"/>
                  </a:lnTo>
                  <a:lnTo>
                    <a:pt x="222" y="5"/>
                  </a:lnTo>
                  <a:lnTo>
                    <a:pt x="237" y="7"/>
                  </a:lnTo>
                  <a:lnTo>
                    <a:pt x="252" y="10"/>
                  </a:lnTo>
                  <a:lnTo>
                    <a:pt x="265" y="13"/>
                  </a:lnTo>
                  <a:lnTo>
                    <a:pt x="279" y="17"/>
                  </a:lnTo>
                  <a:lnTo>
                    <a:pt x="290" y="20"/>
                  </a:lnTo>
                  <a:lnTo>
                    <a:pt x="301" y="25"/>
                  </a:lnTo>
                  <a:lnTo>
                    <a:pt x="311" y="30"/>
                  </a:lnTo>
                  <a:lnTo>
                    <a:pt x="319" y="35"/>
                  </a:lnTo>
                  <a:lnTo>
                    <a:pt x="326" y="40"/>
                  </a:lnTo>
                  <a:lnTo>
                    <a:pt x="331" y="45"/>
                  </a:lnTo>
                  <a:lnTo>
                    <a:pt x="334" y="50"/>
                  </a:lnTo>
                  <a:lnTo>
                    <a:pt x="336" y="56"/>
                  </a:lnTo>
                  <a:lnTo>
                    <a:pt x="336" y="61"/>
                  </a:lnTo>
                  <a:lnTo>
                    <a:pt x="334" y="66"/>
                  </a:lnTo>
                  <a:lnTo>
                    <a:pt x="331" y="71"/>
                  </a:lnTo>
                  <a:lnTo>
                    <a:pt x="327" y="76"/>
                  </a:lnTo>
                  <a:lnTo>
                    <a:pt x="320" y="81"/>
                  </a:lnTo>
                  <a:lnTo>
                    <a:pt x="312" y="85"/>
                  </a:lnTo>
                  <a:lnTo>
                    <a:pt x="304" y="89"/>
                  </a:lnTo>
                  <a:lnTo>
                    <a:pt x="293" y="93"/>
                  </a:lnTo>
                  <a:lnTo>
                    <a:pt x="282" y="97"/>
                  </a:lnTo>
                  <a:lnTo>
                    <a:pt x="268" y="100"/>
                  </a:lnTo>
                  <a:lnTo>
                    <a:pt x="255"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21" name="Freeform 300"/>
            <p:cNvSpPr/>
            <p:nvPr/>
          </p:nvSpPr>
          <p:spPr bwMode="auto">
            <a:xfrm>
              <a:off x="3230" y="1795"/>
              <a:ext cx="13" cy="5"/>
            </a:xfrm>
            <a:custGeom>
              <a:avLst/>
              <a:gdLst/>
              <a:ahLst/>
              <a:cxnLst>
                <a:cxn ang="0">
                  <a:pos x="242" y="106"/>
                </a:cxn>
                <a:cxn ang="0">
                  <a:pos x="209" y="109"/>
                </a:cxn>
                <a:cxn ang="0">
                  <a:pos x="177" y="110"/>
                </a:cxn>
                <a:cxn ang="0">
                  <a:pos x="145" y="108"/>
                </a:cxn>
                <a:cxn ang="0">
                  <a:pos x="113" y="105"/>
                </a:cxn>
                <a:cxn ang="0">
                  <a:pos x="83" y="100"/>
                </a:cxn>
                <a:cxn ang="0">
                  <a:pos x="57" y="93"/>
                </a:cxn>
                <a:cxn ang="0">
                  <a:pos x="34" y="84"/>
                </a:cxn>
                <a:cxn ang="0">
                  <a:pos x="17" y="75"/>
                </a:cxn>
                <a:cxn ang="0">
                  <a:pos x="5" y="64"/>
                </a:cxn>
                <a:cxn ang="0">
                  <a:pos x="0" y="54"/>
                </a:cxn>
                <a:cxn ang="0">
                  <a:pos x="2" y="44"/>
                </a:cxn>
                <a:cxn ang="0">
                  <a:pos x="9" y="34"/>
                </a:cxn>
                <a:cxn ang="0">
                  <a:pos x="23" y="25"/>
                </a:cxn>
                <a:cxn ang="0">
                  <a:pos x="42" y="17"/>
                </a:cxn>
                <a:cxn ang="0">
                  <a:pos x="67" y="9"/>
                </a:cxn>
                <a:cxn ang="0">
                  <a:pos x="96" y="4"/>
                </a:cxn>
                <a:cxn ang="0">
                  <a:pos x="128" y="1"/>
                </a:cxn>
                <a:cxn ang="0">
                  <a:pos x="160" y="0"/>
                </a:cxn>
                <a:cxn ang="0">
                  <a:pos x="193" y="2"/>
                </a:cxn>
                <a:cxn ang="0">
                  <a:pos x="224" y="5"/>
                </a:cxn>
                <a:cxn ang="0">
                  <a:pos x="253" y="10"/>
                </a:cxn>
                <a:cxn ang="0">
                  <a:pos x="280" y="18"/>
                </a:cxn>
                <a:cxn ang="0">
                  <a:pos x="303" y="27"/>
                </a:cxn>
                <a:cxn ang="0">
                  <a:pos x="321" y="36"/>
                </a:cxn>
                <a:cxn ang="0">
                  <a:pos x="332" y="47"/>
                </a:cxn>
                <a:cxn ang="0">
                  <a:pos x="337" y="57"/>
                </a:cxn>
                <a:cxn ang="0">
                  <a:pos x="335" y="67"/>
                </a:cxn>
                <a:cxn ang="0">
                  <a:pos x="328" y="77"/>
                </a:cxn>
                <a:cxn ang="0">
                  <a:pos x="315" y="86"/>
                </a:cxn>
                <a:cxn ang="0">
                  <a:pos x="296" y="94"/>
                </a:cxn>
                <a:cxn ang="0">
                  <a:pos x="271" y="101"/>
                </a:cxn>
              </a:cxnLst>
              <a:rect l="0" t="0" r="r" b="b"/>
              <a:pathLst>
                <a:path w="337" h="110">
                  <a:moveTo>
                    <a:pt x="257" y="104"/>
                  </a:moveTo>
                  <a:lnTo>
                    <a:pt x="242" y="106"/>
                  </a:lnTo>
                  <a:lnTo>
                    <a:pt x="226" y="108"/>
                  </a:lnTo>
                  <a:lnTo>
                    <a:pt x="209" y="109"/>
                  </a:lnTo>
                  <a:lnTo>
                    <a:pt x="194" y="109"/>
                  </a:lnTo>
                  <a:lnTo>
                    <a:pt x="177" y="110"/>
                  </a:lnTo>
                  <a:lnTo>
                    <a:pt x="160" y="109"/>
                  </a:lnTo>
                  <a:lnTo>
                    <a:pt x="145" y="108"/>
                  </a:lnTo>
                  <a:lnTo>
                    <a:pt x="128" y="107"/>
                  </a:lnTo>
                  <a:lnTo>
                    <a:pt x="113" y="105"/>
                  </a:lnTo>
                  <a:lnTo>
                    <a:pt x="98" y="103"/>
                  </a:lnTo>
                  <a:lnTo>
                    <a:pt x="83" y="100"/>
                  </a:lnTo>
                  <a:lnTo>
                    <a:pt x="70" y="97"/>
                  </a:lnTo>
                  <a:lnTo>
                    <a:pt x="57" y="93"/>
                  </a:lnTo>
                  <a:lnTo>
                    <a:pt x="45" y="89"/>
                  </a:lnTo>
                  <a:lnTo>
                    <a:pt x="34" y="84"/>
                  </a:lnTo>
                  <a:lnTo>
                    <a:pt x="25" y="80"/>
                  </a:lnTo>
                  <a:lnTo>
                    <a:pt x="17" y="75"/>
                  </a:lnTo>
                  <a:lnTo>
                    <a:pt x="9" y="69"/>
                  </a:lnTo>
                  <a:lnTo>
                    <a:pt x="5" y="64"/>
                  </a:lnTo>
                  <a:lnTo>
                    <a:pt x="2" y="59"/>
                  </a:lnTo>
                  <a:lnTo>
                    <a:pt x="0" y="54"/>
                  </a:lnTo>
                  <a:lnTo>
                    <a:pt x="0" y="49"/>
                  </a:lnTo>
                  <a:lnTo>
                    <a:pt x="2" y="44"/>
                  </a:lnTo>
                  <a:lnTo>
                    <a:pt x="5" y="39"/>
                  </a:lnTo>
                  <a:lnTo>
                    <a:pt x="9" y="34"/>
                  </a:lnTo>
                  <a:lnTo>
                    <a:pt x="16" y="29"/>
                  </a:lnTo>
                  <a:lnTo>
                    <a:pt x="23" y="25"/>
                  </a:lnTo>
                  <a:lnTo>
                    <a:pt x="32" y="21"/>
                  </a:lnTo>
                  <a:lnTo>
                    <a:pt x="42" y="17"/>
                  </a:lnTo>
                  <a:lnTo>
                    <a:pt x="53" y="12"/>
                  </a:lnTo>
                  <a:lnTo>
                    <a:pt x="67" y="9"/>
                  </a:lnTo>
                  <a:lnTo>
                    <a:pt x="81" y="7"/>
                  </a:lnTo>
                  <a:lnTo>
                    <a:pt x="96" y="4"/>
                  </a:lnTo>
                  <a:lnTo>
                    <a:pt x="111" y="2"/>
                  </a:lnTo>
                  <a:lnTo>
                    <a:pt x="128" y="1"/>
                  </a:lnTo>
                  <a:lnTo>
                    <a:pt x="144" y="1"/>
                  </a:lnTo>
                  <a:lnTo>
                    <a:pt x="160" y="0"/>
                  </a:lnTo>
                  <a:lnTo>
                    <a:pt x="177" y="1"/>
                  </a:lnTo>
                  <a:lnTo>
                    <a:pt x="193" y="2"/>
                  </a:lnTo>
                  <a:lnTo>
                    <a:pt x="208" y="3"/>
                  </a:lnTo>
                  <a:lnTo>
                    <a:pt x="224" y="5"/>
                  </a:lnTo>
                  <a:lnTo>
                    <a:pt x="240" y="7"/>
                  </a:lnTo>
                  <a:lnTo>
                    <a:pt x="253" y="10"/>
                  </a:lnTo>
                  <a:lnTo>
                    <a:pt x="268" y="13"/>
                  </a:lnTo>
                  <a:lnTo>
                    <a:pt x="280" y="18"/>
                  </a:lnTo>
                  <a:lnTo>
                    <a:pt x="293" y="22"/>
                  </a:lnTo>
                  <a:lnTo>
                    <a:pt x="303" y="27"/>
                  </a:lnTo>
                  <a:lnTo>
                    <a:pt x="314" y="32"/>
                  </a:lnTo>
                  <a:lnTo>
                    <a:pt x="321" y="36"/>
                  </a:lnTo>
                  <a:lnTo>
                    <a:pt x="328" y="42"/>
                  </a:lnTo>
                  <a:lnTo>
                    <a:pt x="332" y="47"/>
                  </a:lnTo>
                  <a:lnTo>
                    <a:pt x="335" y="52"/>
                  </a:lnTo>
                  <a:lnTo>
                    <a:pt x="337" y="57"/>
                  </a:lnTo>
                  <a:lnTo>
                    <a:pt x="337" y="62"/>
                  </a:lnTo>
                  <a:lnTo>
                    <a:pt x="335" y="67"/>
                  </a:lnTo>
                  <a:lnTo>
                    <a:pt x="332" y="72"/>
                  </a:lnTo>
                  <a:lnTo>
                    <a:pt x="328" y="77"/>
                  </a:lnTo>
                  <a:lnTo>
                    <a:pt x="322" y="82"/>
                  </a:lnTo>
                  <a:lnTo>
                    <a:pt x="315" y="86"/>
                  </a:lnTo>
                  <a:lnTo>
                    <a:pt x="305" y="90"/>
                  </a:lnTo>
                  <a:lnTo>
                    <a:pt x="296" y="94"/>
                  </a:lnTo>
                  <a:lnTo>
                    <a:pt x="284" y="98"/>
                  </a:lnTo>
                  <a:lnTo>
                    <a:pt x="271"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22" name="Freeform 301"/>
            <p:cNvSpPr/>
            <p:nvPr/>
          </p:nvSpPr>
          <p:spPr bwMode="auto">
            <a:xfrm>
              <a:off x="3239" y="1802"/>
              <a:ext cx="13" cy="3"/>
            </a:xfrm>
            <a:custGeom>
              <a:avLst/>
              <a:gdLst/>
              <a:ahLst/>
              <a:cxnLst>
                <a:cxn ang="0">
                  <a:pos x="240" y="106"/>
                </a:cxn>
                <a:cxn ang="0">
                  <a:pos x="209" y="108"/>
                </a:cxn>
                <a:cxn ang="0">
                  <a:pos x="177" y="109"/>
                </a:cxn>
                <a:cxn ang="0">
                  <a:pos x="144" y="108"/>
                </a:cxn>
                <a:cxn ang="0">
                  <a:pos x="112" y="104"/>
                </a:cxn>
                <a:cxn ang="0">
                  <a:pos x="83" y="99"/>
                </a:cxn>
                <a:cxn ang="0">
                  <a:pos x="57" y="92"/>
                </a:cxn>
                <a:cxn ang="0">
                  <a:pos x="34" y="84"/>
                </a:cxn>
                <a:cxn ang="0">
                  <a:pos x="16" y="74"/>
                </a:cxn>
                <a:cxn ang="0">
                  <a:pos x="5" y="63"/>
                </a:cxn>
                <a:cxn ang="0">
                  <a:pos x="0" y="52"/>
                </a:cxn>
                <a:cxn ang="0">
                  <a:pos x="2" y="42"/>
                </a:cxn>
                <a:cxn ang="0">
                  <a:pos x="9" y="32"/>
                </a:cxn>
                <a:cxn ang="0">
                  <a:pos x="22" y="23"/>
                </a:cxn>
                <a:cxn ang="0">
                  <a:pos x="41" y="15"/>
                </a:cxn>
                <a:cxn ang="0">
                  <a:pos x="66" y="8"/>
                </a:cxn>
                <a:cxn ang="0">
                  <a:pos x="95" y="3"/>
                </a:cxn>
                <a:cxn ang="0">
                  <a:pos x="127" y="1"/>
                </a:cxn>
                <a:cxn ang="0">
                  <a:pos x="159" y="0"/>
                </a:cxn>
                <a:cxn ang="0">
                  <a:pos x="191" y="1"/>
                </a:cxn>
                <a:cxn ang="0">
                  <a:pos x="222" y="4"/>
                </a:cxn>
                <a:cxn ang="0">
                  <a:pos x="252" y="9"/>
                </a:cxn>
                <a:cxn ang="0">
                  <a:pos x="279" y="16"/>
                </a:cxn>
                <a:cxn ang="0">
                  <a:pos x="302" y="25"/>
                </a:cxn>
                <a:cxn ang="0">
                  <a:pos x="319" y="35"/>
                </a:cxn>
                <a:cxn ang="0">
                  <a:pos x="331" y="45"/>
                </a:cxn>
                <a:cxn ang="0">
                  <a:pos x="336" y="56"/>
                </a:cxn>
                <a:cxn ang="0">
                  <a:pos x="334" y="66"/>
                </a:cxn>
                <a:cxn ang="0">
                  <a:pos x="327" y="77"/>
                </a:cxn>
                <a:cxn ang="0">
                  <a:pos x="313" y="86"/>
                </a:cxn>
                <a:cxn ang="0">
                  <a:pos x="294" y="94"/>
                </a:cxn>
                <a:cxn ang="0">
                  <a:pos x="269" y="101"/>
                </a:cxn>
              </a:cxnLst>
              <a:rect l="0" t="0" r="r" b="b"/>
              <a:pathLst>
                <a:path w="336" h="109">
                  <a:moveTo>
                    <a:pt x="256" y="104"/>
                  </a:moveTo>
                  <a:lnTo>
                    <a:pt x="240" y="106"/>
                  </a:lnTo>
                  <a:lnTo>
                    <a:pt x="224" y="107"/>
                  </a:lnTo>
                  <a:lnTo>
                    <a:pt x="209" y="108"/>
                  </a:lnTo>
                  <a:lnTo>
                    <a:pt x="192" y="109"/>
                  </a:lnTo>
                  <a:lnTo>
                    <a:pt x="177" y="109"/>
                  </a:lnTo>
                  <a:lnTo>
                    <a:pt x="160" y="108"/>
                  </a:lnTo>
                  <a:lnTo>
                    <a:pt x="144" y="108"/>
                  </a:lnTo>
                  <a:lnTo>
                    <a:pt x="128" y="106"/>
                  </a:lnTo>
                  <a:lnTo>
                    <a:pt x="112" y="104"/>
                  </a:lnTo>
                  <a:lnTo>
                    <a:pt x="97" y="102"/>
                  </a:lnTo>
                  <a:lnTo>
                    <a:pt x="83" y="99"/>
                  </a:lnTo>
                  <a:lnTo>
                    <a:pt x="69" y="96"/>
                  </a:lnTo>
                  <a:lnTo>
                    <a:pt x="57" y="92"/>
                  </a:lnTo>
                  <a:lnTo>
                    <a:pt x="44" y="89"/>
                  </a:lnTo>
                  <a:lnTo>
                    <a:pt x="34" y="84"/>
                  </a:lnTo>
                  <a:lnTo>
                    <a:pt x="25" y="80"/>
                  </a:lnTo>
                  <a:lnTo>
                    <a:pt x="16" y="74"/>
                  </a:lnTo>
                  <a:lnTo>
                    <a:pt x="9" y="69"/>
                  </a:lnTo>
                  <a:lnTo>
                    <a:pt x="5" y="63"/>
                  </a:lnTo>
                  <a:lnTo>
                    <a:pt x="2" y="58"/>
                  </a:lnTo>
                  <a:lnTo>
                    <a:pt x="0" y="52"/>
                  </a:lnTo>
                  <a:lnTo>
                    <a:pt x="0" y="47"/>
                  </a:lnTo>
                  <a:lnTo>
                    <a:pt x="2" y="42"/>
                  </a:lnTo>
                  <a:lnTo>
                    <a:pt x="5" y="37"/>
                  </a:lnTo>
                  <a:lnTo>
                    <a:pt x="9" y="32"/>
                  </a:lnTo>
                  <a:lnTo>
                    <a:pt x="15" y="27"/>
                  </a:lnTo>
                  <a:lnTo>
                    <a:pt x="22" y="23"/>
                  </a:lnTo>
                  <a:lnTo>
                    <a:pt x="32" y="19"/>
                  </a:lnTo>
                  <a:lnTo>
                    <a:pt x="41" y="15"/>
                  </a:lnTo>
                  <a:lnTo>
                    <a:pt x="53" y="11"/>
                  </a:lnTo>
                  <a:lnTo>
                    <a:pt x="66" y="8"/>
                  </a:lnTo>
                  <a:lnTo>
                    <a:pt x="81" y="6"/>
                  </a:lnTo>
                  <a:lnTo>
                    <a:pt x="95" y="3"/>
                  </a:lnTo>
                  <a:lnTo>
                    <a:pt x="111" y="2"/>
                  </a:lnTo>
                  <a:lnTo>
                    <a:pt x="127" y="1"/>
                  </a:lnTo>
                  <a:lnTo>
                    <a:pt x="143" y="0"/>
                  </a:lnTo>
                  <a:lnTo>
                    <a:pt x="159" y="0"/>
                  </a:lnTo>
                  <a:lnTo>
                    <a:pt x="176" y="0"/>
                  </a:lnTo>
                  <a:lnTo>
                    <a:pt x="191" y="1"/>
                  </a:lnTo>
                  <a:lnTo>
                    <a:pt x="207" y="3"/>
                  </a:lnTo>
                  <a:lnTo>
                    <a:pt x="222" y="4"/>
                  </a:lnTo>
                  <a:lnTo>
                    <a:pt x="238" y="7"/>
                  </a:lnTo>
                  <a:lnTo>
                    <a:pt x="252" y="9"/>
                  </a:lnTo>
                  <a:lnTo>
                    <a:pt x="266" y="13"/>
                  </a:lnTo>
                  <a:lnTo>
                    <a:pt x="279" y="16"/>
                  </a:lnTo>
                  <a:lnTo>
                    <a:pt x="291" y="20"/>
                  </a:lnTo>
                  <a:lnTo>
                    <a:pt x="302" y="25"/>
                  </a:lnTo>
                  <a:lnTo>
                    <a:pt x="312" y="30"/>
                  </a:lnTo>
                  <a:lnTo>
                    <a:pt x="319" y="35"/>
                  </a:lnTo>
                  <a:lnTo>
                    <a:pt x="327" y="40"/>
                  </a:lnTo>
                  <a:lnTo>
                    <a:pt x="331" y="45"/>
                  </a:lnTo>
                  <a:lnTo>
                    <a:pt x="334" y="50"/>
                  </a:lnTo>
                  <a:lnTo>
                    <a:pt x="336" y="56"/>
                  </a:lnTo>
                  <a:lnTo>
                    <a:pt x="336" y="61"/>
                  </a:lnTo>
                  <a:lnTo>
                    <a:pt x="334" y="66"/>
                  </a:lnTo>
                  <a:lnTo>
                    <a:pt x="331" y="72"/>
                  </a:lnTo>
                  <a:lnTo>
                    <a:pt x="327" y="77"/>
                  </a:lnTo>
                  <a:lnTo>
                    <a:pt x="320" y="81"/>
                  </a:lnTo>
                  <a:lnTo>
                    <a:pt x="313" y="86"/>
                  </a:lnTo>
                  <a:lnTo>
                    <a:pt x="304" y="90"/>
                  </a:lnTo>
                  <a:lnTo>
                    <a:pt x="294" y="94"/>
                  </a:lnTo>
                  <a:lnTo>
                    <a:pt x="283" y="97"/>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23" name="Freeform 302"/>
            <p:cNvSpPr/>
            <p:nvPr/>
          </p:nvSpPr>
          <p:spPr bwMode="auto">
            <a:xfrm>
              <a:off x="3249" y="1806"/>
              <a:ext cx="13" cy="5"/>
            </a:xfrm>
            <a:custGeom>
              <a:avLst/>
              <a:gdLst/>
              <a:ahLst/>
              <a:cxnLst>
                <a:cxn ang="0">
                  <a:pos x="242" y="106"/>
                </a:cxn>
                <a:cxn ang="0">
                  <a:pos x="209" y="109"/>
                </a:cxn>
                <a:cxn ang="0">
                  <a:pos x="177" y="110"/>
                </a:cxn>
                <a:cxn ang="0">
                  <a:pos x="145" y="108"/>
                </a:cxn>
                <a:cxn ang="0">
                  <a:pos x="114" y="105"/>
                </a:cxn>
                <a:cxn ang="0">
                  <a:pos x="84" y="100"/>
                </a:cxn>
                <a:cxn ang="0">
                  <a:pos x="57" y="93"/>
                </a:cxn>
                <a:cxn ang="0">
                  <a:pos x="34" y="84"/>
                </a:cxn>
                <a:cxn ang="0">
                  <a:pos x="17" y="74"/>
                </a:cxn>
                <a:cxn ang="0">
                  <a:pos x="5" y="63"/>
                </a:cxn>
                <a:cxn ang="0">
                  <a:pos x="0" y="53"/>
                </a:cxn>
                <a:cxn ang="0">
                  <a:pos x="2" y="42"/>
                </a:cxn>
                <a:cxn ang="0">
                  <a:pos x="9" y="32"/>
                </a:cxn>
                <a:cxn ang="0">
                  <a:pos x="23" y="23"/>
                </a:cxn>
                <a:cxn ang="0">
                  <a:pos x="42" y="15"/>
                </a:cxn>
                <a:cxn ang="0">
                  <a:pos x="67" y="8"/>
                </a:cxn>
                <a:cxn ang="0">
                  <a:pos x="96" y="3"/>
                </a:cxn>
                <a:cxn ang="0">
                  <a:pos x="127" y="1"/>
                </a:cxn>
                <a:cxn ang="0">
                  <a:pos x="160" y="0"/>
                </a:cxn>
                <a:cxn ang="0">
                  <a:pos x="193" y="1"/>
                </a:cxn>
                <a:cxn ang="0">
                  <a:pos x="224" y="5"/>
                </a:cxn>
                <a:cxn ang="0">
                  <a:pos x="254" y="10"/>
                </a:cxn>
                <a:cxn ang="0">
                  <a:pos x="280" y="17"/>
                </a:cxn>
                <a:cxn ang="0">
                  <a:pos x="303" y="25"/>
                </a:cxn>
                <a:cxn ang="0">
                  <a:pos x="321" y="35"/>
                </a:cxn>
                <a:cxn ang="0">
                  <a:pos x="332" y="45"/>
                </a:cxn>
                <a:cxn ang="0">
                  <a:pos x="337" y="56"/>
                </a:cxn>
                <a:cxn ang="0">
                  <a:pos x="335" y="67"/>
                </a:cxn>
                <a:cxn ang="0">
                  <a:pos x="328" y="77"/>
                </a:cxn>
                <a:cxn ang="0">
                  <a:pos x="314" y="86"/>
                </a:cxn>
                <a:cxn ang="0">
                  <a:pos x="296" y="94"/>
                </a:cxn>
                <a:cxn ang="0">
                  <a:pos x="271" y="101"/>
                </a:cxn>
              </a:cxnLst>
              <a:rect l="0" t="0" r="r" b="b"/>
              <a:pathLst>
                <a:path w="337" h="110">
                  <a:moveTo>
                    <a:pt x="257" y="104"/>
                  </a:moveTo>
                  <a:lnTo>
                    <a:pt x="242" y="106"/>
                  </a:lnTo>
                  <a:lnTo>
                    <a:pt x="226" y="108"/>
                  </a:lnTo>
                  <a:lnTo>
                    <a:pt x="209" y="109"/>
                  </a:lnTo>
                  <a:lnTo>
                    <a:pt x="194" y="109"/>
                  </a:lnTo>
                  <a:lnTo>
                    <a:pt x="177" y="110"/>
                  </a:lnTo>
                  <a:lnTo>
                    <a:pt x="160" y="109"/>
                  </a:lnTo>
                  <a:lnTo>
                    <a:pt x="145" y="108"/>
                  </a:lnTo>
                  <a:lnTo>
                    <a:pt x="129" y="107"/>
                  </a:lnTo>
                  <a:lnTo>
                    <a:pt x="114" y="105"/>
                  </a:lnTo>
                  <a:lnTo>
                    <a:pt x="98" y="103"/>
                  </a:lnTo>
                  <a:lnTo>
                    <a:pt x="84" y="100"/>
                  </a:lnTo>
                  <a:lnTo>
                    <a:pt x="70" y="97"/>
                  </a:lnTo>
                  <a:lnTo>
                    <a:pt x="57" y="93"/>
                  </a:lnTo>
                  <a:lnTo>
                    <a:pt x="45" y="89"/>
                  </a:lnTo>
                  <a:lnTo>
                    <a:pt x="34" y="84"/>
                  </a:lnTo>
                  <a:lnTo>
                    <a:pt x="25" y="80"/>
                  </a:lnTo>
                  <a:lnTo>
                    <a:pt x="17" y="74"/>
                  </a:lnTo>
                  <a:lnTo>
                    <a:pt x="9" y="69"/>
                  </a:lnTo>
                  <a:lnTo>
                    <a:pt x="5" y="63"/>
                  </a:lnTo>
                  <a:lnTo>
                    <a:pt x="2" y="58"/>
                  </a:lnTo>
                  <a:lnTo>
                    <a:pt x="0" y="53"/>
                  </a:lnTo>
                  <a:lnTo>
                    <a:pt x="0" y="47"/>
                  </a:lnTo>
                  <a:lnTo>
                    <a:pt x="2" y="42"/>
                  </a:lnTo>
                  <a:lnTo>
                    <a:pt x="5" y="37"/>
                  </a:lnTo>
                  <a:lnTo>
                    <a:pt x="9" y="32"/>
                  </a:lnTo>
                  <a:lnTo>
                    <a:pt x="16" y="28"/>
                  </a:lnTo>
                  <a:lnTo>
                    <a:pt x="23" y="23"/>
                  </a:lnTo>
                  <a:lnTo>
                    <a:pt x="32" y="19"/>
                  </a:lnTo>
                  <a:lnTo>
                    <a:pt x="42" y="15"/>
                  </a:lnTo>
                  <a:lnTo>
                    <a:pt x="53" y="12"/>
                  </a:lnTo>
                  <a:lnTo>
                    <a:pt x="67" y="8"/>
                  </a:lnTo>
                  <a:lnTo>
                    <a:pt x="81" y="6"/>
                  </a:lnTo>
                  <a:lnTo>
                    <a:pt x="96" y="3"/>
                  </a:lnTo>
                  <a:lnTo>
                    <a:pt x="111" y="2"/>
                  </a:lnTo>
                  <a:lnTo>
                    <a:pt x="127" y="1"/>
                  </a:lnTo>
                  <a:lnTo>
                    <a:pt x="144" y="0"/>
                  </a:lnTo>
                  <a:lnTo>
                    <a:pt x="160" y="0"/>
                  </a:lnTo>
                  <a:lnTo>
                    <a:pt x="176" y="1"/>
                  </a:lnTo>
                  <a:lnTo>
                    <a:pt x="193" y="1"/>
                  </a:lnTo>
                  <a:lnTo>
                    <a:pt x="208" y="3"/>
                  </a:lnTo>
                  <a:lnTo>
                    <a:pt x="224" y="5"/>
                  </a:lnTo>
                  <a:lnTo>
                    <a:pt x="240" y="7"/>
                  </a:lnTo>
                  <a:lnTo>
                    <a:pt x="254" y="10"/>
                  </a:lnTo>
                  <a:lnTo>
                    <a:pt x="268" y="13"/>
                  </a:lnTo>
                  <a:lnTo>
                    <a:pt x="280" y="17"/>
                  </a:lnTo>
                  <a:lnTo>
                    <a:pt x="293" y="20"/>
                  </a:lnTo>
                  <a:lnTo>
                    <a:pt x="303" y="25"/>
                  </a:lnTo>
                  <a:lnTo>
                    <a:pt x="313" y="30"/>
                  </a:lnTo>
                  <a:lnTo>
                    <a:pt x="321" y="35"/>
                  </a:lnTo>
                  <a:lnTo>
                    <a:pt x="328" y="40"/>
                  </a:lnTo>
                  <a:lnTo>
                    <a:pt x="332" y="45"/>
                  </a:lnTo>
                  <a:lnTo>
                    <a:pt x="335" y="51"/>
                  </a:lnTo>
                  <a:lnTo>
                    <a:pt x="337" y="56"/>
                  </a:lnTo>
                  <a:lnTo>
                    <a:pt x="337" y="61"/>
                  </a:lnTo>
                  <a:lnTo>
                    <a:pt x="335" y="67"/>
                  </a:lnTo>
                  <a:lnTo>
                    <a:pt x="332" y="72"/>
                  </a:lnTo>
                  <a:lnTo>
                    <a:pt x="328" y="77"/>
                  </a:lnTo>
                  <a:lnTo>
                    <a:pt x="322" y="81"/>
                  </a:lnTo>
                  <a:lnTo>
                    <a:pt x="314" y="86"/>
                  </a:lnTo>
                  <a:lnTo>
                    <a:pt x="305" y="90"/>
                  </a:lnTo>
                  <a:lnTo>
                    <a:pt x="296" y="94"/>
                  </a:lnTo>
                  <a:lnTo>
                    <a:pt x="284" y="98"/>
                  </a:lnTo>
                  <a:lnTo>
                    <a:pt x="271"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24" name="Freeform 303"/>
            <p:cNvSpPr/>
            <p:nvPr/>
          </p:nvSpPr>
          <p:spPr bwMode="auto">
            <a:xfrm>
              <a:off x="3259" y="1811"/>
              <a:ext cx="13" cy="5"/>
            </a:xfrm>
            <a:custGeom>
              <a:avLst/>
              <a:gdLst/>
              <a:ahLst/>
              <a:cxnLst>
                <a:cxn ang="0">
                  <a:pos x="67" y="9"/>
                </a:cxn>
                <a:cxn ang="0">
                  <a:pos x="42" y="16"/>
                </a:cxn>
                <a:cxn ang="0">
                  <a:pos x="22" y="24"/>
                </a:cxn>
                <a:cxn ang="0">
                  <a:pos x="9" y="33"/>
                </a:cxn>
                <a:cxn ang="0">
                  <a:pos x="2" y="43"/>
                </a:cxn>
                <a:cxn ang="0">
                  <a:pos x="0" y="53"/>
                </a:cxn>
                <a:cxn ang="0">
                  <a:pos x="5" y="63"/>
                </a:cxn>
                <a:cxn ang="0">
                  <a:pos x="16" y="74"/>
                </a:cxn>
                <a:cxn ang="0">
                  <a:pos x="34" y="83"/>
                </a:cxn>
                <a:cxn ang="0">
                  <a:pos x="57" y="92"/>
                </a:cxn>
                <a:cxn ang="0">
                  <a:pos x="84" y="99"/>
                </a:cxn>
                <a:cxn ang="0">
                  <a:pos x="113" y="104"/>
                </a:cxn>
                <a:cxn ang="0">
                  <a:pos x="144" y="107"/>
                </a:cxn>
                <a:cxn ang="0">
                  <a:pos x="177" y="109"/>
                </a:cxn>
                <a:cxn ang="0">
                  <a:pos x="209" y="108"/>
                </a:cxn>
                <a:cxn ang="0">
                  <a:pos x="240" y="105"/>
                </a:cxn>
                <a:cxn ang="0">
                  <a:pos x="269" y="100"/>
                </a:cxn>
                <a:cxn ang="0">
                  <a:pos x="294" y="93"/>
                </a:cxn>
                <a:cxn ang="0">
                  <a:pos x="313" y="85"/>
                </a:cxn>
                <a:cxn ang="0">
                  <a:pos x="326" y="76"/>
                </a:cxn>
                <a:cxn ang="0">
                  <a:pos x="335" y="66"/>
                </a:cxn>
                <a:cxn ang="0">
                  <a:pos x="336" y="56"/>
                </a:cxn>
                <a:cxn ang="0">
                  <a:pos x="331" y="46"/>
                </a:cxn>
                <a:cxn ang="0">
                  <a:pos x="319" y="35"/>
                </a:cxn>
                <a:cxn ang="0">
                  <a:pos x="301" y="26"/>
                </a:cxn>
                <a:cxn ang="0">
                  <a:pos x="280" y="17"/>
                </a:cxn>
                <a:cxn ang="0">
                  <a:pos x="253" y="10"/>
                </a:cxn>
                <a:cxn ang="0">
                  <a:pos x="223" y="5"/>
                </a:cxn>
                <a:cxn ang="0">
                  <a:pos x="192" y="2"/>
                </a:cxn>
                <a:cxn ang="0">
                  <a:pos x="160" y="0"/>
                </a:cxn>
                <a:cxn ang="0">
                  <a:pos x="128" y="1"/>
                </a:cxn>
                <a:cxn ang="0">
                  <a:pos x="96" y="4"/>
                </a:cxn>
              </a:cxnLst>
              <a:rect l="0" t="0" r="r" b="b"/>
              <a:pathLst>
                <a:path w="336" h="109">
                  <a:moveTo>
                    <a:pt x="82" y="7"/>
                  </a:moveTo>
                  <a:lnTo>
                    <a:pt x="67" y="9"/>
                  </a:lnTo>
                  <a:lnTo>
                    <a:pt x="54" y="12"/>
                  </a:lnTo>
                  <a:lnTo>
                    <a:pt x="42" y="16"/>
                  </a:lnTo>
                  <a:lnTo>
                    <a:pt x="32" y="20"/>
                  </a:lnTo>
                  <a:lnTo>
                    <a:pt x="22" y="24"/>
                  </a:lnTo>
                  <a:lnTo>
                    <a:pt x="15" y="28"/>
                  </a:lnTo>
                  <a:lnTo>
                    <a:pt x="9" y="33"/>
                  </a:lnTo>
                  <a:lnTo>
                    <a:pt x="5" y="38"/>
                  </a:lnTo>
                  <a:lnTo>
                    <a:pt x="2" y="43"/>
                  </a:lnTo>
                  <a:lnTo>
                    <a:pt x="0" y="48"/>
                  </a:lnTo>
                  <a:lnTo>
                    <a:pt x="0" y="53"/>
                  </a:lnTo>
                  <a:lnTo>
                    <a:pt x="2" y="58"/>
                  </a:lnTo>
                  <a:lnTo>
                    <a:pt x="5" y="63"/>
                  </a:lnTo>
                  <a:lnTo>
                    <a:pt x="9" y="68"/>
                  </a:lnTo>
                  <a:lnTo>
                    <a:pt x="16" y="74"/>
                  </a:lnTo>
                  <a:lnTo>
                    <a:pt x="25" y="79"/>
                  </a:lnTo>
                  <a:lnTo>
                    <a:pt x="34" y="83"/>
                  </a:lnTo>
                  <a:lnTo>
                    <a:pt x="44" y="88"/>
                  </a:lnTo>
                  <a:lnTo>
                    <a:pt x="57" y="92"/>
                  </a:lnTo>
                  <a:lnTo>
                    <a:pt x="69" y="96"/>
                  </a:lnTo>
                  <a:lnTo>
                    <a:pt x="84" y="99"/>
                  </a:lnTo>
                  <a:lnTo>
                    <a:pt x="97" y="102"/>
                  </a:lnTo>
                  <a:lnTo>
                    <a:pt x="113" y="104"/>
                  </a:lnTo>
                  <a:lnTo>
                    <a:pt x="129" y="106"/>
                  </a:lnTo>
                  <a:lnTo>
                    <a:pt x="144" y="107"/>
                  </a:lnTo>
                  <a:lnTo>
                    <a:pt x="160" y="108"/>
                  </a:lnTo>
                  <a:lnTo>
                    <a:pt x="177" y="109"/>
                  </a:lnTo>
                  <a:lnTo>
                    <a:pt x="192" y="108"/>
                  </a:lnTo>
                  <a:lnTo>
                    <a:pt x="209" y="108"/>
                  </a:lnTo>
                  <a:lnTo>
                    <a:pt x="224" y="107"/>
                  </a:lnTo>
                  <a:lnTo>
                    <a:pt x="240" y="105"/>
                  </a:lnTo>
                  <a:lnTo>
                    <a:pt x="256" y="103"/>
                  </a:lnTo>
                  <a:lnTo>
                    <a:pt x="269" y="100"/>
                  </a:lnTo>
                  <a:lnTo>
                    <a:pt x="283" y="97"/>
                  </a:lnTo>
                  <a:lnTo>
                    <a:pt x="294" y="93"/>
                  </a:lnTo>
                  <a:lnTo>
                    <a:pt x="305" y="89"/>
                  </a:lnTo>
                  <a:lnTo>
                    <a:pt x="313" y="85"/>
                  </a:lnTo>
                  <a:lnTo>
                    <a:pt x="320" y="81"/>
                  </a:lnTo>
                  <a:lnTo>
                    <a:pt x="326" y="76"/>
                  </a:lnTo>
                  <a:lnTo>
                    <a:pt x="332" y="71"/>
                  </a:lnTo>
                  <a:lnTo>
                    <a:pt x="335" y="66"/>
                  </a:lnTo>
                  <a:lnTo>
                    <a:pt x="336" y="61"/>
                  </a:lnTo>
                  <a:lnTo>
                    <a:pt x="336" y="56"/>
                  </a:lnTo>
                  <a:lnTo>
                    <a:pt x="335" y="51"/>
                  </a:lnTo>
                  <a:lnTo>
                    <a:pt x="331" y="46"/>
                  </a:lnTo>
                  <a:lnTo>
                    <a:pt x="326" y="41"/>
                  </a:lnTo>
                  <a:lnTo>
                    <a:pt x="319" y="35"/>
                  </a:lnTo>
                  <a:lnTo>
                    <a:pt x="312" y="31"/>
                  </a:lnTo>
                  <a:lnTo>
                    <a:pt x="301" y="26"/>
                  </a:lnTo>
                  <a:lnTo>
                    <a:pt x="291" y="21"/>
                  </a:lnTo>
                  <a:lnTo>
                    <a:pt x="280" y="17"/>
                  </a:lnTo>
                  <a:lnTo>
                    <a:pt x="266" y="13"/>
                  </a:lnTo>
                  <a:lnTo>
                    <a:pt x="253" y="10"/>
                  </a:lnTo>
                  <a:lnTo>
                    <a:pt x="238" y="7"/>
                  </a:lnTo>
                  <a:lnTo>
                    <a:pt x="223" y="5"/>
                  </a:lnTo>
                  <a:lnTo>
                    <a:pt x="208" y="3"/>
                  </a:lnTo>
                  <a:lnTo>
                    <a:pt x="192" y="2"/>
                  </a:lnTo>
                  <a:lnTo>
                    <a:pt x="177" y="1"/>
                  </a:lnTo>
                  <a:lnTo>
                    <a:pt x="160" y="0"/>
                  </a:lnTo>
                  <a:lnTo>
                    <a:pt x="144" y="1"/>
                  </a:lnTo>
                  <a:lnTo>
                    <a:pt x="128" y="1"/>
                  </a:lnTo>
                  <a:lnTo>
                    <a:pt x="112" y="2"/>
                  </a:lnTo>
                  <a:lnTo>
                    <a:pt x="96"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125" name="Freeform 304"/>
            <p:cNvSpPr/>
            <p:nvPr/>
          </p:nvSpPr>
          <p:spPr bwMode="auto">
            <a:xfrm>
              <a:off x="2865" y="1648"/>
              <a:ext cx="172" cy="301"/>
            </a:xfrm>
            <a:custGeom>
              <a:avLst/>
              <a:gdLst/>
              <a:ahLst/>
              <a:cxnLst>
                <a:cxn ang="0">
                  <a:pos x="11" y="894"/>
                </a:cxn>
                <a:cxn ang="0">
                  <a:pos x="96" y="700"/>
                </a:cxn>
                <a:cxn ang="0">
                  <a:pos x="258" y="521"/>
                </a:cxn>
                <a:cxn ang="0">
                  <a:pos x="489" y="362"/>
                </a:cxn>
                <a:cxn ang="0">
                  <a:pos x="779" y="227"/>
                </a:cxn>
                <a:cxn ang="0">
                  <a:pos x="1121" y="120"/>
                </a:cxn>
                <a:cxn ang="0">
                  <a:pos x="1505" y="44"/>
                </a:cxn>
                <a:cxn ang="0">
                  <a:pos x="1922" y="5"/>
                </a:cxn>
                <a:cxn ang="0">
                  <a:pos x="2361" y="5"/>
                </a:cxn>
                <a:cxn ang="0">
                  <a:pos x="2778" y="44"/>
                </a:cxn>
                <a:cxn ang="0">
                  <a:pos x="3163" y="120"/>
                </a:cxn>
                <a:cxn ang="0">
                  <a:pos x="3504" y="227"/>
                </a:cxn>
                <a:cxn ang="0">
                  <a:pos x="3795" y="362"/>
                </a:cxn>
                <a:cxn ang="0">
                  <a:pos x="4025" y="521"/>
                </a:cxn>
                <a:cxn ang="0">
                  <a:pos x="4187" y="700"/>
                </a:cxn>
                <a:cxn ang="0">
                  <a:pos x="4273" y="894"/>
                </a:cxn>
                <a:cxn ang="0">
                  <a:pos x="4284" y="6264"/>
                </a:cxn>
                <a:cxn ang="0">
                  <a:pos x="4240" y="6464"/>
                </a:cxn>
                <a:cxn ang="0">
                  <a:pos x="4115" y="6651"/>
                </a:cxn>
                <a:cxn ang="0">
                  <a:pos x="3918" y="6820"/>
                </a:cxn>
                <a:cxn ang="0">
                  <a:pos x="3656" y="6968"/>
                </a:cxn>
                <a:cxn ang="0">
                  <a:pos x="3339" y="7089"/>
                </a:cxn>
                <a:cxn ang="0">
                  <a:pos x="2975" y="7182"/>
                </a:cxn>
                <a:cxn ang="0">
                  <a:pos x="2573" y="7239"/>
                </a:cxn>
                <a:cxn ang="0">
                  <a:pos x="2143" y="7260"/>
                </a:cxn>
                <a:cxn ang="0">
                  <a:pos x="1711" y="7239"/>
                </a:cxn>
                <a:cxn ang="0">
                  <a:pos x="1309" y="7182"/>
                </a:cxn>
                <a:cxn ang="0">
                  <a:pos x="945" y="7089"/>
                </a:cxn>
                <a:cxn ang="0">
                  <a:pos x="628" y="6969"/>
                </a:cxn>
                <a:cxn ang="0">
                  <a:pos x="366" y="6821"/>
                </a:cxn>
                <a:cxn ang="0">
                  <a:pos x="168" y="6652"/>
                </a:cxn>
                <a:cxn ang="0">
                  <a:pos x="43" y="6465"/>
                </a:cxn>
                <a:cxn ang="0">
                  <a:pos x="0" y="6265"/>
                </a:cxn>
              </a:cxnLst>
              <a:rect l="0" t="0" r="r" b="b"/>
              <a:pathLst>
                <a:path w="4284" h="7260">
                  <a:moveTo>
                    <a:pt x="0" y="997"/>
                  </a:moveTo>
                  <a:lnTo>
                    <a:pt x="11" y="894"/>
                  </a:lnTo>
                  <a:lnTo>
                    <a:pt x="43" y="795"/>
                  </a:lnTo>
                  <a:lnTo>
                    <a:pt x="96" y="700"/>
                  </a:lnTo>
                  <a:lnTo>
                    <a:pt x="168" y="608"/>
                  </a:lnTo>
                  <a:lnTo>
                    <a:pt x="258" y="521"/>
                  </a:lnTo>
                  <a:lnTo>
                    <a:pt x="366" y="440"/>
                  </a:lnTo>
                  <a:lnTo>
                    <a:pt x="489" y="362"/>
                  </a:lnTo>
                  <a:lnTo>
                    <a:pt x="627" y="292"/>
                  </a:lnTo>
                  <a:lnTo>
                    <a:pt x="779" y="227"/>
                  </a:lnTo>
                  <a:lnTo>
                    <a:pt x="944" y="170"/>
                  </a:lnTo>
                  <a:lnTo>
                    <a:pt x="1121" y="120"/>
                  </a:lnTo>
                  <a:lnTo>
                    <a:pt x="1308" y="78"/>
                  </a:lnTo>
                  <a:lnTo>
                    <a:pt x="1505" y="44"/>
                  </a:lnTo>
                  <a:lnTo>
                    <a:pt x="1710" y="20"/>
                  </a:lnTo>
                  <a:lnTo>
                    <a:pt x="1922" y="5"/>
                  </a:lnTo>
                  <a:lnTo>
                    <a:pt x="2142" y="0"/>
                  </a:lnTo>
                  <a:lnTo>
                    <a:pt x="2361" y="5"/>
                  </a:lnTo>
                  <a:lnTo>
                    <a:pt x="2573" y="20"/>
                  </a:lnTo>
                  <a:lnTo>
                    <a:pt x="2778" y="44"/>
                  </a:lnTo>
                  <a:lnTo>
                    <a:pt x="2975" y="78"/>
                  </a:lnTo>
                  <a:lnTo>
                    <a:pt x="3163" y="120"/>
                  </a:lnTo>
                  <a:lnTo>
                    <a:pt x="3340" y="170"/>
                  </a:lnTo>
                  <a:lnTo>
                    <a:pt x="3504" y="227"/>
                  </a:lnTo>
                  <a:lnTo>
                    <a:pt x="3656" y="292"/>
                  </a:lnTo>
                  <a:lnTo>
                    <a:pt x="3795" y="362"/>
                  </a:lnTo>
                  <a:lnTo>
                    <a:pt x="3918" y="440"/>
                  </a:lnTo>
                  <a:lnTo>
                    <a:pt x="4025" y="521"/>
                  </a:lnTo>
                  <a:lnTo>
                    <a:pt x="4115" y="608"/>
                  </a:lnTo>
                  <a:lnTo>
                    <a:pt x="4187" y="700"/>
                  </a:lnTo>
                  <a:lnTo>
                    <a:pt x="4240" y="795"/>
                  </a:lnTo>
                  <a:lnTo>
                    <a:pt x="4273" y="894"/>
                  </a:lnTo>
                  <a:lnTo>
                    <a:pt x="4284" y="997"/>
                  </a:lnTo>
                  <a:lnTo>
                    <a:pt x="4284" y="6264"/>
                  </a:lnTo>
                  <a:lnTo>
                    <a:pt x="4273" y="6366"/>
                  </a:lnTo>
                  <a:lnTo>
                    <a:pt x="4240" y="6464"/>
                  </a:lnTo>
                  <a:lnTo>
                    <a:pt x="4187" y="6560"/>
                  </a:lnTo>
                  <a:lnTo>
                    <a:pt x="4115" y="6651"/>
                  </a:lnTo>
                  <a:lnTo>
                    <a:pt x="4025" y="6739"/>
                  </a:lnTo>
                  <a:lnTo>
                    <a:pt x="3918" y="6820"/>
                  </a:lnTo>
                  <a:lnTo>
                    <a:pt x="3795" y="6897"/>
                  </a:lnTo>
                  <a:lnTo>
                    <a:pt x="3656" y="6968"/>
                  </a:lnTo>
                  <a:lnTo>
                    <a:pt x="3504" y="7032"/>
                  </a:lnTo>
                  <a:lnTo>
                    <a:pt x="3339" y="7089"/>
                  </a:lnTo>
                  <a:lnTo>
                    <a:pt x="3163" y="7140"/>
                  </a:lnTo>
                  <a:lnTo>
                    <a:pt x="2975" y="7182"/>
                  </a:lnTo>
                  <a:lnTo>
                    <a:pt x="2778" y="7215"/>
                  </a:lnTo>
                  <a:lnTo>
                    <a:pt x="2573" y="7239"/>
                  </a:lnTo>
                  <a:lnTo>
                    <a:pt x="2361" y="7254"/>
                  </a:lnTo>
                  <a:lnTo>
                    <a:pt x="2143" y="7260"/>
                  </a:lnTo>
                  <a:lnTo>
                    <a:pt x="1923" y="7254"/>
                  </a:lnTo>
                  <a:lnTo>
                    <a:pt x="1711" y="7239"/>
                  </a:lnTo>
                  <a:lnTo>
                    <a:pt x="1506" y="7215"/>
                  </a:lnTo>
                  <a:lnTo>
                    <a:pt x="1309" y="7182"/>
                  </a:lnTo>
                  <a:lnTo>
                    <a:pt x="1122" y="7140"/>
                  </a:lnTo>
                  <a:lnTo>
                    <a:pt x="945" y="7089"/>
                  </a:lnTo>
                  <a:lnTo>
                    <a:pt x="780" y="7033"/>
                  </a:lnTo>
                  <a:lnTo>
                    <a:pt x="628" y="6969"/>
                  </a:lnTo>
                  <a:lnTo>
                    <a:pt x="490" y="6897"/>
                  </a:lnTo>
                  <a:lnTo>
                    <a:pt x="366" y="6821"/>
                  </a:lnTo>
                  <a:lnTo>
                    <a:pt x="258" y="6739"/>
                  </a:lnTo>
                  <a:lnTo>
                    <a:pt x="168" y="6652"/>
                  </a:lnTo>
                  <a:lnTo>
                    <a:pt x="96" y="6561"/>
                  </a:lnTo>
                  <a:lnTo>
                    <a:pt x="43" y="6465"/>
                  </a:lnTo>
                  <a:lnTo>
                    <a:pt x="11" y="6367"/>
                  </a:lnTo>
                  <a:lnTo>
                    <a:pt x="0" y="6265"/>
                  </a:lnTo>
                  <a:lnTo>
                    <a:pt x="0" y="997"/>
                  </a:lnTo>
                  <a:close/>
                </a:path>
              </a:pathLst>
            </a:custGeom>
            <a:solidFill>
              <a:srgbClr val="CCCCCC"/>
            </a:solidFill>
            <a:ln w="9525">
              <a:noFill/>
              <a:round/>
            </a:ln>
          </p:spPr>
          <p:txBody>
            <a:bodyPr/>
            <a:lstStyle/>
            <a:p>
              <a:pPr algn="l">
                <a:defRPr/>
              </a:pPr>
              <a:endParaRPr lang="zh-CN" altLang="en-US" sz="100">
                <a:latin typeface="+mn-lt"/>
              </a:endParaRPr>
            </a:p>
          </p:txBody>
        </p:sp>
        <p:sp>
          <p:nvSpPr>
            <p:cNvPr id="126" name="Freeform 305"/>
            <p:cNvSpPr/>
            <p:nvPr/>
          </p:nvSpPr>
          <p:spPr bwMode="auto">
            <a:xfrm>
              <a:off x="2865" y="1648"/>
              <a:ext cx="172" cy="83"/>
            </a:xfrm>
            <a:custGeom>
              <a:avLst/>
              <a:gdLst/>
              <a:ahLst/>
              <a:cxnLst>
                <a:cxn ang="0">
                  <a:pos x="2361" y="1986"/>
                </a:cxn>
                <a:cxn ang="0">
                  <a:pos x="2778" y="1947"/>
                </a:cxn>
                <a:cxn ang="0">
                  <a:pos x="3163" y="1871"/>
                </a:cxn>
                <a:cxn ang="0">
                  <a:pos x="3504" y="1765"/>
                </a:cxn>
                <a:cxn ang="0">
                  <a:pos x="3795" y="1629"/>
                </a:cxn>
                <a:cxn ang="0">
                  <a:pos x="4025" y="1470"/>
                </a:cxn>
                <a:cxn ang="0">
                  <a:pos x="4187" y="1292"/>
                </a:cxn>
                <a:cxn ang="0">
                  <a:pos x="4273" y="1098"/>
                </a:cxn>
                <a:cxn ang="0">
                  <a:pos x="4273" y="894"/>
                </a:cxn>
                <a:cxn ang="0">
                  <a:pos x="4187" y="700"/>
                </a:cxn>
                <a:cxn ang="0">
                  <a:pos x="4025" y="521"/>
                </a:cxn>
                <a:cxn ang="0">
                  <a:pos x="3795" y="362"/>
                </a:cxn>
                <a:cxn ang="0">
                  <a:pos x="3504" y="227"/>
                </a:cxn>
                <a:cxn ang="0">
                  <a:pos x="3163" y="120"/>
                </a:cxn>
                <a:cxn ang="0">
                  <a:pos x="2778" y="44"/>
                </a:cxn>
                <a:cxn ang="0">
                  <a:pos x="2361" y="5"/>
                </a:cxn>
                <a:cxn ang="0">
                  <a:pos x="1922" y="5"/>
                </a:cxn>
                <a:cxn ang="0">
                  <a:pos x="1505" y="44"/>
                </a:cxn>
                <a:cxn ang="0">
                  <a:pos x="1121" y="120"/>
                </a:cxn>
                <a:cxn ang="0">
                  <a:pos x="779" y="227"/>
                </a:cxn>
                <a:cxn ang="0">
                  <a:pos x="489" y="362"/>
                </a:cxn>
                <a:cxn ang="0">
                  <a:pos x="258" y="521"/>
                </a:cxn>
                <a:cxn ang="0">
                  <a:pos x="96" y="700"/>
                </a:cxn>
                <a:cxn ang="0">
                  <a:pos x="11" y="894"/>
                </a:cxn>
                <a:cxn ang="0">
                  <a:pos x="11" y="1098"/>
                </a:cxn>
                <a:cxn ang="0">
                  <a:pos x="96" y="1292"/>
                </a:cxn>
                <a:cxn ang="0">
                  <a:pos x="258" y="1470"/>
                </a:cxn>
                <a:cxn ang="0">
                  <a:pos x="489" y="1629"/>
                </a:cxn>
                <a:cxn ang="0">
                  <a:pos x="779" y="1765"/>
                </a:cxn>
                <a:cxn ang="0">
                  <a:pos x="1121" y="1871"/>
                </a:cxn>
                <a:cxn ang="0">
                  <a:pos x="1505" y="1947"/>
                </a:cxn>
                <a:cxn ang="0">
                  <a:pos x="1922" y="1986"/>
                </a:cxn>
              </a:cxnLst>
              <a:rect l="0" t="0" r="r" b="b"/>
              <a:pathLst>
                <a:path w="4284" h="1992">
                  <a:moveTo>
                    <a:pt x="2142" y="1992"/>
                  </a:moveTo>
                  <a:lnTo>
                    <a:pt x="2361" y="1986"/>
                  </a:lnTo>
                  <a:lnTo>
                    <a:pt x="2573" y="1971"/>
                  </a:lnTo>
                  <a:lnTo>
                    <a:pt x="2778" y="1947"/>
                  </a:lnTo>
                  <a:lnTo>
                    <a:pt x="2975" y="1913"/>
                  </a:lnTo>
                  <a:lnTo>
                    <a:pt x="3163" y="1871"/>
                  </a:lnTo>
                  <a:lnTo>
                    <a:pt x="3340" y="1821"/>
                  </a:lnTo>
                  <a:lnTo>
                    <a:pt x="3504" y="1765"/>
                  </a:lnTo>
                  <a:lnTo>
                    <a:pt x="3656" y="1700"/>
                  </a:lnTo>
                  <a:lnTo>
                    <a:pt x="3795" y="1629"/>
                  </a:lnTo>
                  <a:lnTo>
                    <a:pt x="3918" y="1553"/>
                  </a:lnTo>
                  <a:lnTo>
                    <a:pt x="4025" y="1470"/>
                  </a:lnTo>
                  <a:lnTo>
                    <a:pt x="4115" y="1384"/>
                  </a:lnTo>
                  <a:lnTo>
                    <a:pt x="4187" y="1292"/>
                  </a:lnTo>
                  <a:lnTo>
                    <a:pt x="4240" y="1197"/>
                  </a:lnTo>
                  <a:lnTo>
                    <a:pt x="4273" y="1098"/>
                  </a:lnTo>
                  <a:lnTo>
                    <a:pt x="4284" y="997"/>
                  </a:lnTo>
                  <a:lnTo>
                    <a:pt x="4273" y="894"/>
                  </a:lnTo>
                  <a:lnTo>
                    <a:pt x="4240" y="795"/>
                  </a:lnTo>
                  <a:lnTo>
                    <a:pt x="4187" y="700"/>
                  </a:lnTo>
                  <a:lnTo>
                    <a:pt x="4115" y="608"/>
                  </a:lnTo>
                  <a:lnTo>
                    <a:pt x="4025" y="521"/>
                  </a:lnTo>
                  <a:lnTo>
                    <a:pt x="3918" y="440"/>
                  </a:lnTo>
                  <a:lnTo>
                    <a:pt x="3795" y="362"/>
                  </a:lnTo>
                  <a:lnTo>
                    <a:pt x="3656" y="292"/>
                  </a:lnTo>
                  <a:lnTo>
                    <a:pt x="3504" y="227"/>
                  </a:lnTo>
                  <a:lnTo>
                    <a:pt x="3340" y="170"/>
                  </a:lnTo>
                  <a:lnTo>
                    <a:pt x="3163" y="120"/>
                  </a:lnTo>
                  <a:lnTo>
                    <a:pt x="2975" y="78"/>
                  </a:lnTo>
                  <a:lnTo>
                    <a:pt x="2778" y="44"/>
                  </a:lnTo>
                  <a:lnTo>
                    <a:pt x="2573" y="20"/>
                  </a:lnTo>
                  <a:lnTo>
                    <a:pt x="2361" y="5"/>
                  </a:lnTo>
                  <a:lnTo>
                    <a:pt x="2142" y="0"/>
                  </a:lnTo>
                  <a:lnTo>
                    <a:pt x="1922" y="5"/>
                  </a:lnTo>
                  <a:lnTo>
                    <a:pt x="1710" y="20"/>
                  </a:lnTo>
                  <a:lnTo>
                    <a:pt x="1505" y="44"/>
                  </a:lnTo>
                  <a:lnTo>
                    <a:pt x="1308" y="78"/>
                  </a:lnTo>
                  <a:lnTo>
                    <a:pt x="1121" y="120"/>
                  </a:lnTo>
                  <a:lnTo>
                    <a:pt x="944" y="170"/>
                  </a:lnTo>
                  <a:lnTo>
                    <a:pt x="779" y="227"/>
                  </a:lnTo>
                  <a:lnTo>
                    <a:pt x="627" y="292"/>
                  </a:lnTo>
                  <a:lnTo>
                    <a:pt x="489" y="362"/>
                  </a:lnTo>
                  <a:lnTo>
                    <a:pt x="366" y="440"/>
                  </a:lnTo>
                  <a:lnTo>
                    <a:pt x="258" y="521"/>
                  </a:lnTo>
                  <a:lnTo>
                    <a:pt x="168" y="608"/>
                  </a:lnTo>
                  <a:lnTo>
                    <a:pt x="96" y="700"/>
                  </a:lnTo>
                  <a:lnTo>
                    <a:pt x="43" y="795"/>
                  </a:lnTo>
                  <a:lnTo>
                    <a:pt x="11" y="894"/>
                  </a:lnTo>
                  <a:lnTo>
                    <a:pt x="0" y="997"/>
                  </a:lnTo>
                  <a:lnTo>
                    <a:pt x="11" y="1098"/>
                  </a:lnTo>
                  <a:lnTo>
                    <a:pt x="43" y="1197"/>
                  </a:lnTo>
                  <a:lnTo>
                    <a:pt x="96" y="1292"/>
                  </a:lnTo>
                  <a:lnTo>
                    <a:pt x="168" y="1384"/>
                  </a:lnTo>
                  <a:lnTo>
                    <a:pt x="258" y="1470"/>
                  </a:lnTo>
                  <a:lnTo>
                    <a:pt x="366" y="1553"/>
                  </a:lnTo>
                  <a:lnTo>
                    <a:pt x="489" y="1629"/>
                  </a:lnTo>
                  <a:lnTo>
                    <a:pt x="627" y="1700"/>
                  </a:lnTo>
                  <a:lnTo>
                    <a:pt x="779" y="1765"/>
                  </a:lnTo>
                  <a:lnTo>
                    <a:pt x="944" y="1821"/>
                  </a:lnTo>
                  <a:lnTo>
                    <a:pt x="1121" y="1871"/>
                  </a:lnTo>
                  <a:lnTo>
                    <a:pt x="1308" y="1913"/>
                  </a:lnTo>
                  <a:lnTo>
                    <a:pt x="1505" y="1947"/>
                  </a:lnTo>
                  <a:lnTo>
                    <a:pt x="1710" y="1971"/>
                  </a:lnTo>
                  <a:lnTo>
                    <a:pt x="1922" y="1986"/>
                  </a:lnTo>
                  <a:lnTo>
                    <a:pt x="2142" y="1992"/>
                  </a:lnTo>
                  <a:close/>
                </a:path>
              </a:pathLst>
            </a:custGeom>
            <a:solidFill>
              <a:srgbClr val="E6E6E6"/>
            </a:solidFill>
            <a:ln w="9525">
              <a:noFill/>
              <a:round/>
            </a:ln>
          </p:spPr>
          <p:txBody>
            <a:bodyPr/>
            <a:lstStyle/>
            <a:p>
              <a:pPr algn="l">
                <a:defRPr/>
              </a:pPr>
              <a:endParaRPr lang="zh-CN" altLang="en-US" sz="100">
                <a:latin typeface="+mn-lt"/>
              </a:endParaRPr>
            </a:p>
          </p:txBody>
        </p:sp>
        <p:sp>
          <p:nvSpPr>
            <p:cNvPr id="127" name="Freeform 306"/>
            <p:cNvSpPr/>
            <p:nvPr/>
          </p:nvSpPr>
          <p:spPr bwMode="auto">
            <a:xfrm>
              <a:off x="2865" y="1762"/>
              <a:ext cx="86" cy="41"/>
            </a:xfrm>
            <a:custGeom>
              <a:avLst/>
              <a:gdLst/>
              <a:ahLst/>
              <a:cxnLst>
                <a:cxn ang="0">
                  <a:pos x="0" y="0"/>
                </a:cxn>
                <a:cxn ang="0">
                  <a:pos x="11" y="102"/>
                </a:cxn>
                <a:cxn ang="0">
                  <a:pos x="43" y="200"/>
                </a:cxn>
                <a:cxn ang="0">
                  <a:pos x="96" y="296"/>
                </a:cxn>
                <a:cxn ang="0">
                  <a:pos x="168" y="387"/>
                </a:cxn>
                <a:cxn ang="0">
                  <a:pos x="258" y="475"/>
                </a:cxn>
                <a:cxn ang="0">
                  <a:pos x="366" y="556"/>
                </a:cxn>
                <a:cxn ang="0">
                  <a:pos x="489" y="633"/>
                </a:cxn>
                <a:cxn ang="0">
                  <a:pos x="627" y="704"/>
                </a:cxn>
                <a:cxn ang="0">
                  <a:pos x="779" y="768"/>
                </a:cxn>
                <a:cxn ang="0">
                  <a:pos x="944" y="825"/>
                </a:cxn>
                <a:cxn ang="0">
                  <a:pos x="1121" y="876"/>
                </a:cxn>
                <a:cxn ang="0">
                  <a:pos x="1308" y="918"/>
                </a:cxn>
                <a:cxn ang="0">
                  <a:pos x="1505" y="951"/>
                </a:cxn>
                <a:cxn ang="0">
                  <a:pos x="1710" y="975"/>
                </a:cxn>
                <a:cxn ang="0">
                  <a:pos x="1922" y="990"/>
                </a:cxn>
                <a:cxn ang="0">
                  <a:pos x="2142" y="996"/>
                </a:cxn>
              </a:cxnLst>
              <a:rect l="0" t="0" r="r" b="b"/>
              <a:pathLst>
                <a:path w="2142" h="996">
                  <a:moveTo>
                    <a:pt x="0" y="0"/>
                  </a:moveTo>
                  <a:lnTo>
                    <a:pt x="11" y="102"/>
                  </a:lnTo>
                  <a:lnTo>
                    <a:pt x="43" y="200"/>
                  </a:lnTo>
                  <a:lnTo>
                    <a:pt x="96" y="296"/>
                  </a:lnTo>
                  <a:lnTo>
                    <a:pt x="168" y="387"/>
                  </a:lnTo>
                  <a:lnTo>
                    <a:pt x="258" y="475"/>
                  </a:lnTo>
                  <a:lnTo>
                    <a:pt x="366" y="556"/>
                  </a:lnTo>
                  <a:lnTo>
                    <a:pt x="489" y="633"/>
                  </a:lnTo>
                  <a:lnTo>
                    <a:pt x="627" y="704"/>
                  </a:lnTo>
                  <a:lnTo>
                    <a:pt x="779" y="768"/>
                  </a:lnTo>
                  <a:lnTo>
                    <a:pt x="944" y="825"/>
                  </a:lnTo>
                  <a:lnTo>
                    <a:pt x="1121" y="876"/>
                  </a:lnTo>
                  <a:lnTo>
                    <a:pt x="1308" y="918"/>
                  </a:lnTo>
                  <a:lnTo>
                    <a:pt x="1505" y="951"/>
                  </a:lnTo>
                  <a:lnTo>
                    <a:pt x="1710" y="975"/>
                  </a:lnTo>
                  <a:lnTo>
                    <a:pt x="1922" y="990"/>
                  </a:lnTo>
                  <a:lnTo>
                    <a:pt x="2142" y="996"/>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128" name="Freeform 307"/>
            <p:cNvSpPr/>
            <p:nvPr/>
          </p:nvSpPr>
          <p:spPr bwMode="auto">
            <a:xfrm>
              <a:off x="2865" y="1762"/>
              <a:ext cx="3" cy="0"/>
            </a:xfrm>
            <a:custGeom>
              <a:avLst/>
              <a:gdLst/>
              <a:ahLst/>
              <a:cxnLst>
                <a:cxn ang="0">
                  <a:pos x="0" y="0"/>
                </a:cxn>
                <a:cxn ang="0">
                  <a:pos x="12" y="0"/>
                </a:cxn>
                <a:cxn ang="0">
                  <a:pos x="0" y="0"/>
                </a:cxn>
              </a:cxnLst>
              <a:rect l="0" t="0" r="r" b="b"/>
              <a:pathLst>
                <a:path w="12">
                  <a:moveTo>
                    <a:pt x="0" y="0"/>
                  </a:moveTo>
                  <a:lnTo>
                    <a:pt x="12" y="0"/>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29" name="Freeform 308"/>
            <p:cNvSpPr/>
            <p:nvPr/>
          </p:nvSpPr>
          <p:spPr bwMode="auto">
            <a:xfrm>
              <a:off x="2950" y="1803"/>
              <a:ext cx="2" cy="2"/>
            </a:xfrm>
            <a:custGeom>
              <a:avLst/>
              <a:gdLst/>
              <a:ahLst/>
              <a:cxnLst>
                <a:cxn ang="0">
                  <a:pos x="0" y="0"/>
                </a:cxn>
                <a:cxn ang="0">
                  <a:pos x="0" y="13"/>
                </a:cxn>
                <a:cxn ang="0">
                  <a:pos x="0" y="0"/>
                </a:cxn>
              </a:cxnLst>
              <a:rect l="0" t="0" r="r" b="b"/>
              <a:pathLst>
                <a:path h="13">
                  <a:moveTo>
                    <a:pt x="0" y="0"/>
                  </a:moveTo>
                  <a:lnTo>
                    <a:pt x="0" y="13"/>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0" name="Freeform 309"/>
            <p:cNvSpPr/>
            <p:nvPr/>
          </p:nvSpPr>
          <p:spPr bwMode="auto">
            <a:xfrm>
              <a:off x="2950" y="1762"/>
              <a:ext cx="86" cy="41"/>
            </a:xfrm>
            <a:custGeom>
              <a:avLst/>
              <a:gdLst/>
              <a:ahLst/>
              <a:cxnLst>
                <a:cxn ang="0">
                  <a:pos x="0" y="996"/>
                </a:cxn>
                <a:cxn ang="0">
                  <a:pos x="219" y="990"/>
                </a:cxn>
                <a:cxn ang="0">
                  <a:pos x="431" y="975"/>
                </a:cxn>
                <a:cxn ang="0">
                  <a:pos x="636" y="951"/>
                </a:cxn>
                <a:cxn ang="0">
                  <a:pos x="833" y="918"/>
                </a:cxn>
                <a:cxn ang="0">
                  <a:pos x="1021" y="876"/>
                </a:cxn>
                <a:cxn ang="0">
                  <a:pos x="1198" y="825"/>
                </a:cxn>
                <a:cxn ang="0">
                  <a:pos x="1362" y="768"/>
                </a:cxn>
                <a:cxn ang="0">
                  <a:pos x="1514" y="704"/>
                </a:cxn>
                <a:cxn ang="0">
                  <a:pos x="1653" y="633"/>
                </a:cxn>
                <a:cxn ang="0">
                  <a:pos x="1776" y="556"/>
                </a:cxn>
                <a:cxn ang="0">
                  <a:pos x="1883" y="475"/>
                </a:cxn>
                <a:cxn ang="0">
                  <a:pos x="1973" y="387"/>
                </a:cxn>
                <a:cxn ang="0">
                  <a:pos x="2045" y="296"/>
                </a:cxn>
                <a:cxn ang="0">
                  <a:pos x="2098" y="200"/>
                </a:cxn>
                <a:cxn ang="0">
                  <a:pos x="2131" y="102"/>
                </a:cxn>
                <a:cxn ang="0">
                  <a:pos x="2142" y="0"/>
                </a:cxn>
              </a:cxnLst>
              <a:rect l="0" t="0" r="r" b="b"/>
              <a:pathLst>
                <a:path w="2142" h="996">
                  <a:moveTo>
                    <a:pt x="0" y="996"/>
                  </a:moveTo>
                  <a:lnTo>
                    <a:pt x="219" y="990"/>
                  </a:lnTo>
                  <a:lnTo>
                    <a:pt x="431" y="975"/>
                  </a:lnTo>
                  <a:lnTo>
                    <a:pt x="636" y="951"/>
                  </a:lnTo>
                  <a:lnTo>
                    <a:pt x="833" y="918"/>
                  </a:lnTo>
                  <a:lnTo>
                    <a:pt x="1021" y="876"/>
                  </a:lnTo>
                  <a:lnTo>
                    <a:pt x="1198" y="825"/>
                  </a:lnTo>
                  <a:lnTo>
                    <a:pt x="1362" y="768"/>
                  </a:lnTo>
                  <a:lnTo>
                    <a:pt x="1514" y="704"/>
                  </a:lnTo>
                  <a:lnTo>
                    <a:pt x="1653" y="633"/>
                  </a:lnTo>
                  <a:lnTo>
                    <a:pt x="1776" y="556"/>
                  </a:lnTo>
                  <a:lnTo>
                    <a:pt x="1883" y="475"/>
                  </a:lnTo>
                  <a:lnTo>
                    <a:pt x="1973" y="387"/>
                  </a:lnTo>
                  <a:lnTo>
                    <a:pt x="2045" y="296"/>
                  </a:lnTo>
                  <a:lnTo>
                    <a:pt x="2098" y="200"/>
                  </a:lnTo>
                  <a:lnTo>
                    <a:pt x="2131" y="102"/>
                  </a:lnTo>
                  <a:lnTo>
                    <a:pt x="2142" y="0"/>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131" name="Freeform 310"/>
            <p:cNvSpPr/>
            <p:nvPr/>
          </p:nvSpPr>
          <p:spPr bwMode="auto">
            <a:xfrm>
              <a:off x="2950" y="1803"/>
              <a:ext cx="2" cy="2"/>
            </a:xfrm>
            <a:custGeom>
              <a:avLst/>
              <a:gdLst/>
              <a:ahLst/>
              <a:cxnLst>
                <a:cxn ang="0">
                  <a:pos x="0" y="13"/>
                </a:cxn>
                <a:cxn ang="0">
                  <a:pos x="0" y="0"/>
                </a:cxn>
                <a:cxn ang="0">
                  <a:pos x="0" y="13"/>
                </a:cxn>
              </a:cxnLst>
              <a:rect l="0" t="0" r="r" b="b"/>
              <a:pathLst>
                <a:path h="13">
                  <a:moveTo>
                    <a:pt x="0" y="13"/>
                  </a:moveTo>
                  <a:lnTo>
                    <a:pt x="0" y="0"/>
                  </a:lnTo>
                  <a:lnTo>
                    <a:pt x="0" y="13"/>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2" name="Freeform 311"/>
            <p:cNvSpPr/>
            <p:nvPr/>
          </p:nvSpPr>
          <p:spPr bwMode="auto">
            <a:xfrm>
              <a:off x="3036" y="1762"/>
              <a:ext cx="2" cy="0"/>
            </a:xfrm>
            <a:custGeom>
              <a:avLst/>
              <a:gdLst/>
              <a:ahLst/>
              <a:cxnLst>
                <a:cxn ang="0">
                  <a:pos x="0" y="0"/>
                </a:cxn>
                <a:cxn ang="0">
                  <a:pos x="12" y="0"/>
                </a:cxn>
                <a:cxn ang="0">
                  <a:pos x="0" y="0"/>
                </a:cxn>
              </a:cxnLst>
              <a:rect l="0" t="0" r="r" b="b"/>
              <a:pathLst>
                <a:path w="12">
                  <a:moveTo>
                    <a:pt x="0" y="0"/>
                  </a:moveTo>
                  <a:lnTo>
                    <a:pt x="12" y="0"/>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3" name="Freeform 312"/>
            <p:cNvSpPr/>
            <p:nvPr/>
          </p:nvSpPr>
          <p:spPr bwMode="auto">
            <a:xfrm>
              <a:off x="2950" y="1835"/>
              <a:ext cx="86" cy="41"/>
            </a:xfrm>
            <a:custGeom>
              <a:avLst/>
              <a:gdLst/>
              <a:ahLst/>
              <a:cxnLst>
                <a:cxn ang="0">
                  <a:pos x="2141" y="0"/>
                </a:cxn>
                <a:cxn ang="0">
                  <a:pos x="2130" y="101"/>
                </a:cxn>
                <a:cxn ang="0">
                  <a:pos x="2097" y="200"/>
                </a:cxn>
                <a:cxn ang="0">
                  <a:pos x="2044" y="295"/>
                </a:cxn>
                <a:cxn ang="0">
                  <a:pos x="1972" y="388"/>
                </a:cxn>
                <a:cxn ang="0">
                  <a:pos x="1882" y="474"/>
                </a:cxn>
                <a:cxn ang="0">
                  <a:pos x="1775" y="557"/>
                </a:cxn>
                <a:cxn ang="0">
                  <a:pos x="1652" y="633"/>
                </a:cxn>
                <a:cxn ang="0">
                  <a:pos x="1513" y="704"/>
                </a:cxn>
                <a:cxn ang="0">
                  <a:pos x="1361" y="768"/>
                </a:cxn>
                <a:cxn ang="0">
                  <a:pos x="1197" y="825"/>
                </a:cxn>
                <a:cxn ang="0">
                  <a:pos x="1020" y="875"/>
                </a:cxn>
                <a:cxn ang="0">
                  <a:pos x="833" y="917"/>
                </a:cxn>
                <a:cxn ang="0">
                  <a:pos x="636" y="951"/>
                </a:cxn>
                <a:cxn ang="0">
                  <a:pos x="431" y="975"/>
                </a:cxn>
                <a:cxn ang="0">
                  <a:pos x="219" y="990"/>
                </a:cxn>
                <a:cxn ang="0">
                  <a:pos x="0" y="996"/>
                </a:cxn>
              </a:cxnLst>
              <a:rect l="0" t="0" r="r" b="b"/>
              <a:pathLst>
                <a:path w="2141" h="996">
                  <a:moveTo>
                    <a:pt x="2141" y="0"/>
                  </a:moveTo>
                  <a:lnTo>
                    <a:pt x="2130" y="101"/>
                  </a:lnTo>
                  <a:lnTo>
                    <a:pt x="2097" y="200"/>
                  </a:lnTo>
                  <a:lnTo>
                    <a:pt x="2044" y="295"/>
                  </a:lnTo>
                  <a:lnTo>
                    <a:pt x="1972" y="388"/>
                  </a:lnTo>
                  <a:lnTo>
                    <a:pt x="1882" y="474"/>
                  </a:lnTo>
                  <a:lnTo>
                    <a:pt x="1775" y="557"/>
                  </a:lnTo>
                  <a:lnTo>
                    <a:pt x="1652" y="633"/>
                  </a:lnTo>
                  <a:lnTo>
                    <a:pt x="1513" y="704"/>
                  </a:lnTo>
                  <a:lnTo>
                    <a:pt x="1361" y="768"/>
                  </a:lnTo>
                  <a:lnTo>
                    <a:pt x="1197" y="825"/>
                  </a:lnTo>
                  <a:lnTo>
                    <a:pt x="1020" y="875"/>
                  </a:lnTo>
                  <a:lnTo>
                    <a:pt x="833" y="917"/>
                  </a:lnTo>
                  <a:lnTo>
                    <a:pt x="636" y="951"/>
                  </a:lnTo>
                  <a:lnTo>
                    <a:pt x="431" y="975"/>
                  </a:lnTo>
                  <a:lnTo>
                    <a:pt x="219" y="990"/>
                  </a:lnTo>
                  <a:lnTo>
                    <a:pt x="0" y="996"/>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134" name="Freeform 313"/>
            <p:cNvSpPr/>
            <p:nvPr/>
          </p:nvSpPr>
          <p:spPr bwMode="auto">
            <a:xfrm>
              <a:off x="3036" y="1835"/>
              <a:ext cx="2" cy="2"/>
            </a:xfrm>
            <a:custGeom>
              <a:avLst/>
              <a:gdLst/>
              <a:ahLst/>
              <a:cxnLst>
                <a:cxn ang="0">
                  <a:pos x="0" y="0"/>
                </a:cxn>
                <a:cxn ang="0">
                  <a:pos x="12" y="0"/>
                </a:cxn>
                <a:cxn ang="0">
                  <a:pos x="0" y="0"/>
                </a:cxn>
              </a:cxnLst>
              <a:rect l="0" t="0" r="r" b="b"/>
              <a:pathLst>
                <a:path w="12">
                  <a:moveTo>
                    <a:pt x="0" y="0"/>
                  </a:moveTo>
                  <a:lnTo>
                    <a:pt x="12" y="0"/>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5" name="Freeform 314"/>
            <p:cNvSpPr/>
            <p:nvPr/>
          </p:nvSpPr>
          <p:spPr bwMode="auto">
            <a:xfrm>
              <a:off x="2950" y="1876"/>
              <a:ext cx="2" cy="2"/>
            </a:xfrm>
            <a:custGeom>
              <a:avLst/>
              <a:gdLst/>
              <a:ahLst/>
              <a:cxnLst>
                <a:cxn ang="0">
                  <a:pos x="0" y="12"/>
                </a:cxn>
                <a:cxn ang="0">
                  <a:pos x="0" y="0"/>
                </a:cxn>
                <a:cxn ang="0">
                  <a:pos x="0" y="12"/>
                </a:cxn>
              </a:cxnLst>
              <a:rect l="0" t="0" r="r" b="b"/>
              <a:pathLst>
                <a:path h="12">
                  <a:moveTo>
                    <a:pt x="0" y="12"/>
                  </a:moveTo>
                  <a:lnTo>
                    <a:pt x="0" y="0"/>
                  </a:lnTo>
                  <a:lnTo>
                    <a:pt x="0"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6" name="Freeform 315"/>
            <p:cNvSpPr/>
            <p:nvPr/>
          </p:nvSpPr>
          <p:spPr bwMode="auto">
            <a:xfrm>
              <a:off x="2865" y="1835"/>
              <a:ext cx="86" cy="41"/>
            </a:xfrm>
            <a:custGeom>
              <a:avLst/>
              <a:gdLst/>
              <a:ahLst/>
              <a:cxnLst>
                <a:cxn ang="0">
                  <a:pos x="2142" y="996"/>
                </a:cxn>
                <a:cxn ang="0">
                  <a:pos x="1922" y="990"/>
                </a:cxn>
                <a:cxn ang="0">
                  <a:pos x="1710" y="975"/>
                </a:cxn>
                <a:cxn ang="0">
                  <a:pos x="1505" y="951"/>
                </a:cxn>
                <a:cxn ang="0">
                  <a:pos x="1308" y="917"/>
                </a:cxn>
                <a:cxn ang="0">
                  <a:pos x="1121" y="875"/>
                </a:cxn>
                <a:cxn ang="0">
                  <a:pos x="945" y="825"/>
                </a:cxn>
                <a:cxn ang="0">
                  <a:pos x="779" y="768"/>
                </a:cxn>
                <a:cxn ang="0">
                  <a:pos x="627" y="704"/>
                </a:cxn>
                <a:cxn ang="0">
                  <a:pos x="490" y="633"/>
                </a:cxn>
                <a:cxn ang="0">
                  <a:pos x="366" y="557"/>
                </a:cxn>
                <a:cxn ang="0">
                  <a:pos x="258" y="474"/>
                </a:cxn>
                <a:cxn ang="0">
                  <a:pos x="168" y="388"/>
                </a:cxn>
                <a:cxn ang="0">
                  <a:pos x="96" y="295"/>
                </a:cxn>
                <a:cxn ang="0">
                  <a:pos x="43" y="200"/>
                </a:cxn>
                <a:cxn ang="0">
                  <a:pos x="11" y="101"/>
                </a:cxn>
                <a:cxn ang="0">
                  <a:pos x="0" y="0"/>
                </a:cxn>
              </a:cxnLst>
              <a:rect l="0" t="0" r="r" b="b"/>
              <a:pathLst>
                <a:path w="2142" h="996">
                  <a:moveTo>
                    <a:pt x="2142" y="996"/>
                  </a:moveTo>
                  <a:lnTo>
                    <a:pt x="1922" y="990"/>
                  </a:lnTo>
                  <a:lnTo>
                    <a:pt x="1710" y="975"/>
                  </a:lnTo>
                  <a:lnTo>
                    <a:pt x="1505" y="951"/>
                  </a:lnTo>
                  <a:lnTo>
                    <a:pt x="1308" y="917"/>
                  </a:lnTo>
                  <a:lnTo>
                    <a:pt x="1121" y="875"/>
                  </a:lnTo>
                  <a:lnTo>
                    <a:pt x="945" y="825"/>
                  </a:lnTo>
                  <a:lnTo>
                    <a:pt x="779" y="768"/>
                  </a:lnTo>
                  <a:lnTo>
                    <a:pt x="627" y="704"/>
                  </a:lnTo>
                  <a:lnTo>
                    <a:pt x="490" y="633"/>
                  </a:lnTo>
                  <a:lnTo>
                    <a:pt x="366" y="557"/>
                  </a:lnTo>
                  <a:lnTo>
                    <a:pt x="258" y="474"/>
                  </a:lnTo>
                  <a:lnTo>
                    <a:pt x="168" y="388"/>
                  </a:lnTo>
                  <a:lnTo>
                    <a:pt x="96" y="295"/>
                  </a:lnTo>
                  <a:lnTo>
                    <a:pt x="43" y="200"/>
                  </a:lnTo>
                  <a:lnTo>
                    <a:pt x="11" y="101"/>
                  </a:lnTo>
                  <a:lnTo>
                    <a:pt x="0" y="0"/>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137" name="Freeform 316"/>
            <p:cNvSpPr/>
            <p:nvPr/>
          </p:nvSpPr>
          <p:spPr bwMode="auto">
            <a:xfrm>
              <a:off x="2950" y="1876"/>
              <a:ext cx="2" cy="2"/>
            </a:xfrm>
            <a:custGeom>
              <a:avLst/>
              <a:gdLst/>
              <a:ahLst/>
              <a:cxnLst>
                <a:cxn ang="0">
                  <a:pos x="0" y="0"/>
                </a:cxn>
                <a:cxn ang="0">
                  <a:pos x="0" y="12"/>
                </a:cxn>
                <a:cxn ang="0">
                  <a:pos x="0" y="0"/>
                </a:cxn>
              </a:cxnLst>
              <a:rect l="0" t="0" r="r" b="b"/>
              <a:pathLst>
                <a:path h="12">
                  <a:moveTo>
                    <a:pt x="0" y="0"/>
                  </a:moveTo>
                  <a:lnTo>
                    <a:pt x="0" y="12"/>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8" name="Freeform 317"/>
            <p:cNvSpPr/>
            <p:nvPr/>
          </p:nvSpPr>
          <p:spPr bwMode="auto">
            <a:xfrm>
              <a:off x="2865" y="1835"/>
              <a:ext cx="3" cy="2"/>
            </a:xfrm>
            <a:custGeom>
              <a:avLst/>
              <a:gdLst/>
              <a:ahLst/>
              <a:cxnLst>
                <a:cxn ang="0">
                  <a:pos x="0" y="0"/>
                </a:cxn>
                <a:cxn ang="0">
                  <a:pos x="12" y="0"/>
                </a:cxn>
                <a:cxn ang="0">
                  <a:pos x="0" y="0"/>
                </a:cxn>
              </a:cxnLst>
              <a:rect l="0" t="0" r="r" b="b"/>
              <a:pathLst>
                <a:path w="12">
                  <a:moveTo>
                    <a:pt x="0" y="0"/>
                  </a:moveTo>
                  <a:lnTo>
                    <a:pt x="12" y="0"/>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139" name="Freeform 318"/>
            <p:cNvSpPr/>
            <p:nvPr/>
          </p:nvSpPr>
          <p:spPr bwMode="auto">
            <a:xfrm>
              <a:off x="2929" y="1578"/>
              <a:ext cx="42" cy="119"/>
            </a:xfrm>
            <a:custGeom>
              <a:avLst/>
              <a:gdLst/>
              <a:ahLst/>
              <a:cxnLst>
                <a:cxn ang="0">
                  <a:pos x="3" y="452"/>
                </a:cxn>
                <a:cxn ang="0">
                  <a:pos x="23" y="354"/>
                </a:cxn>
                <a:cxn ang="0">
                  <a:pos x="63" y="264"/>
                </a:cxn>
                <a:cxn ang="0">
                  <a:pos x="119" y="183"/>
                </a:cxn>
                <a:cxn ang="0">
                  <a:pos x="190" y="115"/>
                </a:cxn>
                <a:cxn ang="0">
                  <a:pos x="272" y="61"/>
                </a:cxn>
                <a:cxn ang="0">
                  <a:pos x="366" y="22"/>
                </a:cxn>
                <a:cxn ang="0">
                  <a:pos x="467" y="2"/>
                </a:cxn>
                <a:cxn ang="0">
                  <a:pos x="574" y="2"/>
                </a:cxn>
                <a:cxn ang="0">
                  <a:pos x="676" y="22"/>
                </a:cxn>
                <a:cxn ang="0">
                  <a:pos x="770" y="61"/>
                </a:cxn>
                <a:cxn ang="0">
                  <a:pos x="853" y="115"/>
                </a:cxn>
                <a:cxn ang="0">
                  <a:pos x="924" y="183"/>
                </a:cxn>
                <a:cxn ang="0">
                  <a:pos x="979" y="264"/>
                </a:cxn>
                <a:cxn ang="0">
                  <a:pos x="1019" y="354"/>
                </a:cxn>
                <a:cxn ang="0">
                  <a:pos x="1040" y="452"/>
                </a:cxn>
                <a:cxn ang="0">
                  <a:pos x="1043" y="2635"/>
                </a:cxn>
                <a:cxn ang="0">
                  <a:pos x="1031" y="2683"/>
                </a:cxn>
                <a:cxn ang="0">
                  <a:pos x="1001" y="2729"/>
                </a:cxn>
                <a:cxn ang="0">
                  <a:pos x="953" y="2770"/>
                </a:cxn>
                <a:cxn ang="0">
                  <a:pos x="890" y="2805"/>
                </a:cxn>
                <a:cxn ang="0">
                  <a:pos x="813" y="2836"/>
                </a:cxn>
                <a:cxn ang="0">
                  <a:pos x="724" y="2858"/>
                </a:cxn>
                <a:cxn ang="0">
                  <a:pos x="626" y="2872"/>
                </a:cxn>
                <a:cxn ang="0">
                  <a:pos x="522" y="2877"/>
                </a:cxn>
                <a:cxn ang="0">
                  <a:pos x="417" y="2872"/>
                </a:cxn>
                <a:cxn ang="0">
                  <a:pos x="319" y="2858"/>
                </a:cxn>
                <a:cxn ang="0">
                  <a:pos x="231" y="2836"/>
                </a:cxn>
                <a:cxn ang="0">
                  <a:pos x="154" y="2805"/>
                </a:cxn>
                <a:cxn ang="0">
                  <a:pos x="89" y="2770"/>
                </a:cxn>
                <a:cxn ang="0">
                  <a:pos x="41" y="2729"/>
                </a:cxn>
                <a:cxn ang="0">
                  <a:pos x="11" y="2684"/>
                </a:cxn>
                <a:cxn ang="0">
                  <a:pos x="0" y="2636"/>
                </a:cxn>
              </a:cxnLst>
              <a:rect l="0" t="0" r="r" b="b"/>
              <a:pathLst>
                <a:path w="1043" h="2877">
                  <a:moveTo>
                    <a:pt x="0" y="504"/>
                  </a:moveTo>
                  <a:lnTo>
                    <a:pt x="3" y="452"/>
                  </a:lnTo>
                  <a:lnTo>
                    <a:pt x="11" y="402"/>
                  </a:lnTo>
                  <a:lnTo>
                    <a:pt x="23" y="354"/>
                  </a:lnTo>
                  <a:lnTo>
                    <a:pt x="41" y="308"/>
                  </a:lnTo>
                  <a:lnTo>
                    <a:pt x="63" y="264"/>
                  </a:lnTo>
                  <a:lnTo>
                    <a:pt x="89" y="222"/>
                  </a:lnTo>
                  <a:lnTo>
                    <a:pt x="119" y="183"/>
                  </a:lnTo>
                  <a:lnTo>
                    <a:pt x="152" y="148"/>
                  </a:lnTo>
                  <a:lnTo>
                    <a:pt x="190" y="115"/>
                  </a:lnTo>
                  <a:lnTo>
                    <a:pt x="230" y="86"/>
                  </a:lnTo>
                  <a:lnTo>
                    <a:pt x="272" y="61"/>
                  </a:lnTo>
                  <a:lnTo>
                    <a:pt x="318" y="40"/>
                  </a:lnTo>
                  <a:lnTo>
                    <a:pt x="366" y="22"/>
                  </a:lnTo>
                  <a:lnTo>
                    <a:pt x="416" y="10"/>
                  </a:lnTo>
                  <a:lnTo>
                    <a:pt x="467" y="2"/>
                  </a:lnTo>
                  <a:lnTo>
                    <a:pt x="521" y="0"/>
                  </a:lnTo>
                  <a:lnTo>
                    <a:pt x="574" y="2"/>
                  </a:lnTo>
                  <a:lnTo>
                    <a:pt x="626" y="10"/>
                  </a:lnTo>
                  <a:lnTo>
                    <a:pt x="676" y="22"/>
                  </a:lnTo>
                  <a:lnTo>
                    <a:pt x="724" y="40"/>
                  </a:lnTo>
                  <a:lnTo>
                    <a:pt x="770" y="61"/>
                  </a:lnTo>
                  <a:lnTo>
                    <a:pt x="813" y="86"/>
                  </a:lnTo>
                  <a:lnTo>
                    <a:pt x="853" y="115"/>
                  </a:lnTo>
                  <a:lnTo>
                    <a:pt x="890" y="148"/>
                  </a:lnTo>
                  <a:lnTo>
                    <a:pt x="924" y="183"/>
                  </a:lnTo>
                  <a:lnTo>
                    <a:pt x="953" y="222"/>
                  </a:lnTo>
                  <a:lnTo>
                    <a:pt x="979" y="264"/>
                  </a:lnTo>
                  <a:lnTo>
                    <a:pt x="1001" y="308"/>
                  </a:lnTo>
                  <a:lnTo>
                    <a:pt x="1019" y="354"/>
                  </a:lnTo>
                  <a:lnTo>
                    <a:pt x="1031" y="402"/>
                  </a:lnTo>
                  <a:lnTo>
                    <a:pt x="1040" y="452"/>
                  </a:lnTo>
                  <a:lnTo>
                    <a:pt x="1043" y="504"/>
                  </a:lnTo>
                  <a:lnTo>
                    <a:pt x="1043" y="2635"/>
                  </a:lnTo>
                  <a:lnTo>
                    <a:pt x="1040" y="2659"/>
                  </a:lnTo>
                  <a:lnTo>
                    <a:pt x="1031" y="2683"/>
                  </a:lnTo>
                  <a:lnTo>
                    <a:pt x="1019" y="2707"/>
                  </a:lnTo>
                  <a:lnTo>
                    <a:pt x="1001" y="2729"/>
                  </a:lnTo>
                  <a:lnTo>
                    <a:pt x="979" y="2750"/>
                  </a:lnTo>
                  <a:lnTo>
                    <a:pt x="953" y="2770"/>
                  </a:lnTo>
                  <a:lnTo>
                    <a:pt x="923" y="2788"/>
                  </a:lnTo>
                  <a:lnTo>
                    <a:pt x="890" y="2805"/>
                  </a:lnTo>
                  <a:lnTo>
                    <a:pt x="852" y="2822"/>
                  </a:lnTo>
                  <a:lnTo>
                    <a:pt x="813" y="2836"/>
                  </a:lnTo>
                  <a:lnTo>
                    <a:pt x="770" y="2848"/>
                  </a:lnTo>
                  <a:lnTo>
                    <a:pt x="724" y="2858"/>
                  </a:lnTo>
                  <a:lnTo>
                    <a:pt x="676" y="2866"/>
                  </a:lnTo>
                  <a:lnTo>
                    <a:pt x="626" y="2872"/>
                  </a:lnTo>
                  <a:lnTo>
                    <a:pt x="575" y="2875"/>
                  </a:lnTo>
                  <a:lnTo>
                    <a:pt x="522" y="2877"/>
                  </a:lnTo>
                  <a:lnTo>
                    <a:pt x="468" y="2875"/>
                  </a:lnTo>
                  <a:lnTo>
                    <a:pt x="417" y="2872"/>
                  </a:lnTo>
                  <a:lnTo>
                    <a:pt x="367" y="2866"/>
                  </a:lnTo>
                  <a:lnTo>
                    <a:pt x="319" y="2858"/>
                  </a:lnTo>
                  <a:lnTo>
                    <a:pt x="273" y="2848"/>
                  </a:lnTo>
                  <a:lnTo>
                    <a:pt x="231" y="2836"/>
                  </a:lnTo>
                  <a:lnTo>
                    <a:pt x="190" y="2822"/>
                  </a:lnTo>
                  <a:lnTo>
                    <a:pt x="154" y="2805"/>
                  </a:lnTo>
                  <a:lnTo>
                    <a:pt x="119" y="2788"/>
                  </a:lnTo>
                  <a:lnTo>
                    <a:pt x="89" y="2770"/>
                  </a:lnTo>
                  <a:lnTo>
                    <a:pt x="63" y="2750"/>
                  </a:lnTo>
                  <a:lnTo>
                    <a:pt x="41" y="2729"/>
                  </a:lnTo>
                  <a:lnTo>
                    <a:pt x="23" y="2707"/>
                  </a:lnTo>
                  <a:lnTo>
                    <a:pt x="11" y="2684"/>
                  </a:lnTo>
                  <a:lnTo>
                    <a:pt x="3" y="2660"/>
                  </a:lnTo>
                  <a:lnTo>
                    <a:pt x="0" y="2636"/>
                  </a:lnTo>
                  <a:lnTo>
                    <a:pt x="0" y="504"/>
                  </a:lnTo>
                  <a:close/>
                </a:path>
              </a:pathLst>
            </a:custGeom>
            <a:solidFill>
              <a:srgbClr val="CCCCCC"/>
            </a:solidFill>
            <a:ln w="9525">
              <a:noFill/>
              <a:round/>
            </a:ln>
          </p:spPr>
          <p:txBody>
            <a:bodyPr/>
            <a:lstStyle/>
            <a:p>
              <a:pPr algn="l">
                <a:defRPr/>
              </a:pPr>
              <a:endParaRPr lang="zh-CN" altLang="en-US" sz="100">
                <a:latin typeface="+mn-lt"/>
              </a:endParaRPr>
            </a:p>
          </p:txBody>
        </p:sp>
        <p:sp>
          <p:nvSpPr>
            <p:cNvPr id="140" name="Freeform 319"/>
            <p:cNvSpPr/>
            <p:nvPr/>
          </p:nvSpPr>
          <p:spPr bwMode="auto">
            <a:xfrm>
              <a:off x="2821" y="1859"/>
              <a:ext cx="58" cy="22"/>
            </a:xfrm>
            <a:custGeom>
              <a:avLst/>
              <a:gdLst/>
              <a:ahLst/>
              <a:cxnLst>
                <a:cxn ang="0">
                  <a:pos x="140" y="549"/>
                </a:cxn>
                <a:cxn ang="0">
                  <a:pos x="115" y="546"/>
                </a:cxn>
                <a:cxn ang="0">
                  <a:pos x="93" y="537"/>
                </a:cxn>
                <a:cxn ang="0">
                  <a:pos x="70" y="521"/>
                </a:cxn>
                <a:cxn ang="0">
                  <a:pos x="50" y="501"/>
                </a:cxn>
                <a:cxn ang="0">
                  <a:pos x="32" y="476"/>
                </a:cxn>
                <a:cxn ang="0">
                  <a:pos x="18" y="447"/>
                </a:cxn>
                <a:cxn ang="0">
                  <a:pos x="7" y="415"/>
                </a:cxn>
                <a:cxn ang="0">
                  <a:pos x="1" y="380"/>
                </a:cxn>
                <a:cxn ang="0">
                  <a:pos x="0" y="346"/>
                </a:cxn>
                <a:cxn ang="0">
                  <a:pos x="3" y="314"/>
                </a:cxn>
                <a:cxn ang="0">
                  <a:pos x="10" y="285"/>
                </a:cxn>
                <a:cxn ang="0">
                  <a:pos x="23" y="259"/>
                </a:cxn>
                <a:cxn ang="0">
                  <a:pos x="37" y="237"/>
                </a:cxn>
                <a:cxn ang="0">
                  <a:pos x="56" y="221"/>
                </a:cxn>
                <a:cxn ang="0">
                  <a:pos x="78" y="210"/>
                </a:cxn>
                <a:cxn ang="0">
                  <a:pos x="1307" y="2"/>
                </a:cxn>
                <a:cxn ang="0">
                  <a:pos x="1330" y="1"/>
                </a:cxn>
                <a:cxn ang="0">
                  <a:pos x="1354" y="6"/>
                </a:cxn>
                <a:cxn ang="0">
                  <a:pos x="1375" y="19"/>
                </a:cxn>
                <a:cxn ang="0">
                  <a:pos x="1397" y="36"/>
                </a:cxn>
                <a:cxn ang="0">
                  <a:pos x="1416" y="59"/>
                </a:cxn>
                <a:cxn ang="0">
                  <a:pos x="1432" y="85"/>
                </a:cxn>
                <a:cxn ang="0">
                  <a:pos x="1444" y="116"/>
                </a:cxn>
                <a:cxn ang="0">
                  <a:pos x="1452" y="150"/>
                </a:cxn>
                <a:cxn ang="0">
                  <a:pos x="1456" y="185"/>
                </a:cxn>
                <a:cxn ang="0">
                  <a:pos x="1455" y="218"/>
                </a:cxn>
                <a:cxn ang="0">
                  <a:pos x="1450" y="248"/>
                </a:cxn>
                <a:cxn ang="0">
                  <a:pos x="1441" y="276"/>
                </a:cxn>
                <a:cxn ang="0">
                  <a:pos x="1427" y="299"/>
                </a:cxn>
                <a:cxn ang="0">
                  <a:pos x="1411" y="318"/>
                </a:cxn>
                <a:cxn ang="0">
                  <a:pos x="1391" y="332"/>
                </a:cxn>
                <a:cxn ang="0">
                  <a:pos x="1369" y="340"/>
                </a:cxn>
              </a:cxnLst>
              <a:rect l="0" t="0" r="r" b="b"/>
              <a:pathLst>
                <a:path w="1456" h="549">
                  <a:moveTo>
                    <a:pt x="153" y="549"/>
                  </a:moveTo>
                  <a:lnTo>
                    <a:pt x="140" y="549"/>
                  </a:lnTo>
                  <a:lnTo>
                    <a:pt x="128" y="549"/>
                  </a:lnTo>
                  <a:lnTo>
                    <a:pt x="115" y="546"/>
                  </a:lnTo>
                  <a:lnTo>
                    <a:pt x="104" y="543"/>
                  </a:lnTo>
                  <a:lnTo>
                    <a:pt x="93" y="537"/>
                  </a:lnTo>
                  <a:lnTo>
                    <a:pt x="81" y="530"/>
                  </a:lnTo>
                  <a:lnTo>
                    <a:pt x="70" y="521"/>
                  </a:lnTo>
                  <a:lnTo>
                    <a:pt x="59" y="512"/>
                  </a:lnTo>
                  <a:lnTo>
                    <a:pt x="50" y="501"/>
                  </a:lnTo>
                  <a:lnTo>
                    <a:pt x="40" y="489"/>
                  </a:lnTo>
                  <a:lnTo>
                    <a:pt x="32" y="476"/>
                  </a:lnTo>
                  <a:lnTo>
                    <a:pt x="25" y="462"/>
                  </a:lnTo>
                  <a:lnTo>
                    <a:pt x="18" y="447"/>
                  </a:lnTo>
                  <a:lnTo>
                    <a:pt x="12" y="431"/>
                  </a:lnTo>
                  <a:lnTo>
                    <a:pt x="7" y="415"/>
                  </a:lnTo>
                  <a:lnTo>
                    <a:pt x="4" y="398"/>
                  </a:lnTo>
                  <a:lnTo>
                    <a:pt x="1" y="380"/>
                  </a:lnTo>
                  <a:lnTo>
                    <a:pt x="0" y="363"/>
                  </a:lnTo>
                  <a:lnTo>
                    <a:pt x="0" y="346"/>
                  </a:lnTo>
                  <a:lnTo>
                    <a:pt x="1" y="329"/>
                  </a:lnTo>
                  <a:lnTo>
                    <a:pt x="3" y="314"/>
                  </a:lnTo>
                  <a:lnTo>
                    <a:pt x="6" y="299"/>
                  </a:lnTo>
                  <a:lnTo>
                    <a:pt x="10" y="285"/>
                  </a:lnTo>
                  <a:lnTo>
                    <a:pt x="15" y="271"/>
                  </a:lnTo>
                  <a:lnTo>
                    <a:pt x="23" y="259"/>
                  </a:lnTo>
                  <a:lnTo>
                    <a:pt x="30" y="248"/>
                  </a:lnTo>
                  <a:lnTo>
                    <a:pt x="37" y="237"/>
                  </a:lnTo>
                  <a:lnTo>
                    <a:pt x="47" y="229"/>
                  </a:lnTo>
                  <a:lnTo>
                    <a:pt x="56" y="221"/>
                  </a:lnTo>
                  <a:lnTo>
                    <a:pt x="66" y="215"/>
                  </a:lnTo>
                  <a:lnTo>
                    <a:pt x="78" y="210"/>
                  </a:lnTo>
                  <a:lnTo>
                    <a:pt x="90" y="208"/>
                  </a:lnTo>
                  <a:lnTo>
                    <a:pt x="1307" y="2"/>
                  </a:lnTo>
                  <a:lnTo>
                    <a:pt x="1318" y="0"/>
                  </a:lnTo>
                  <a:lnTo>
                    <a:pt x="1330" y="1"/>
                  </a:lnTo>
                  <a:lnTo>
                    <a:pt x="1342" y="3"/>
                  </a:lnTo>
                  <a:lnTo>
                    <a:pt x="1354" y="6"/>
                  </a:lnTo>
                  <a:lnTo>
                    <a:pt x="1365" y="12"/>
                  </a:lnTo>
                  <a:lnTo>
                    <a:pt x="1375" y="19"/>
                  </a:lnTo>
                  <a:lnTo>
                    <a:pt x="1387" y="27"/>
                  </a:lnTo>
                  <a:lnTo>
                    <a:pt x="1397" y="36"/>
                  </a:lnTo>
                  <a:lnTo>
                    <a:pt x="1407" y="47"/>
                  </a:lnTo>
                  <a:lnTo>
                    <a:pt x="1416" y="59"/>
                  </a:lnTo>
                  <a:lnTo>
                    <a:pt x="1424" y="72"/>
                  </a:lnTo>
                  <a:lnTo>
                    <a:pt x="1432" y="85"/>
                  </a:lnTo>
                  <a:lnTo>
                    <a:pt x="1439" y="100"/>
                  </a:lnTo>
                  <a:lnTo>
                    <a:pt x="1444" y="116"/>
                  </a:lnTo>
                  <a:lnTo>
                    <a:pt x="1448" y="132"/>
                  </a:lnTo>
                  <a:lnTo>
                    <a:pt x="1452" y="150"/>
                  </a:lnTo>
                  <a:lnTo>
                    <a:pt x="1455" y="168"/>
                  </a:lnTo>
                  <a:lnTo>
                    <a:pt x="1456" y="185"/>
                  </a:lnTo>
                  <a:lnTo>
                    <a:pt x="1456" y="202"/>
                  </a:lnTo>
                  <a:lnTo>
                    <a:pt x="1455" y="218"/>
                  </a:lnTo>
                  <a:lnTo>
                    <a:pt x="1453" y="233"/>
                  </a:lnTo>
                  <a:lnTo>
                    <a:pt x="1450" y="248"/>
                  </a:lnTo>
                  <a:lnTo>
                    <a:pt x="1446" y="262"/>
                  </a:lnTo>
                  <a:lnTo>
                    <a:pt x="1441" y="276"/>
                  </a:lnTo>
                  <a:lnTo>
                    <a:pt x="1435" y="288"/>
                  </a:lnTo>
                  <a:lnTo>
                    <a:pt x="1427" y="299"/>
                  </a:lnTo>
                  <a:lnTo>
                    <a:pt x="1420" y="310"/>
                  </a:lnTo>
                  <a:lnTo>
                    <a:pt x="1411" y="318"/>
                  </a:lnTo>
                  <a:lnTo>
                    <a:pt x="1401" y="326"/>
                  </a:lnTo>
                  <a:lnTo>
                    <a:pt x="1391" y="332"/>
                  </a:lnTo>
                  <a:lnTo>
                    <a:pt x="1381" y="337"/>
                  </a:lnTo>
                  <a:lnTo>
                    <a:pt x="1369" y="340"/>
                  </a:lnTo>
                  <a:lnTo>
                    <a:pt x="153" y="549"/>
                  </a:lnTo>
                  <a:close/>
                </a:path>
              </a:pathLst>
            </a:custGeom>
            <a:solidFill>
              <a:srgbClr val="666666"/>
            </a:solidFill>
            <a:ln w="9525">
              <a:noFill/>
              <a:round/>
            </a:ln>
          </p:spPr>
          <p:txBody>
            <a:bodyPr/>
            <a:lstStyle/>
            <a:p>
              <a:pPr algn="l">
                <a:defRPr/>
              </a:pPr>
              <a:endParaRPr lang="zh-CN" altLang="en-US" sz="100">
                <a:latin typeface="+mn-lt"/>
              </a:endParaRPr>
            </a:p>
          </p:txBody>
        </p:sp>
        <p:sp>
          <p:nvSpPr>
            <p:cNvPr id="141" name="Freeform 320"/>
            <p:cNvSpPr/>
            <p:nvPr/>
          </p:nvSpPr>
          <p:spPr bwMode="auto">
            <a:xfrm>
              <a:off x="2613" y="1850"/>
              <a:ext cx="282" cy="76"/>
            </a:xfrm>
            <a:custGeom>
              <a:avLst/>
              <a:gdLst/>
              <a:ahLst/>
              <a:cxnLst>
                <a:cxn ang="0">
                  <a:pos x="5562" y="0"/>
                </a:cxn>
                <a:cxn ang="0">
                  <a:pos x="7089" y="851"/>
                </a:cxn>
                <a:cxn ang="0">
                  <a:pos x="1527" y="1798"/>
                </a:cxn>
                <a:cxn ang="0">
                  <a:pos x="0" y="948"/>
                </a:cxn>
                <a:cxn ang="0">
                  <a:pos x="5562" y="0"/>
                </a:cxn>
              </a:cxnLst>
              <a:rect l="0" t="0" r="r" b="b"/>
              <a:pathLst>
                <a:path w="7089" h="1798">
                  <a:moveTo>
                    <a:pt x="5562" y="0"/>
                  </a:moveTo>
                  <a:lnTo>
                    <a:pt x="7089" y="851"/>
                  </a:lnTo>
                  <a:lnTo>
                    <a:pt x="1527" y="1798"/>
                  </a:lnTo>
                  <a:lnTo>
                    <a:pt x="0" y="948"/>
                  </a:lnTo>
                  <a:lnTo>
                    <a:pt x="5562" y="0"/>
                  </a:lnTo>
                  <a:close/>
                </a:path>
              </a:pathLst>
            </a:custGeom>
            <a:solidFill>
              <a:srgbClr val="999999"/>
            </a:solidFill>
            <a:ln w="9525">
              <a:noFill/>
              <a:round/>
            </a:ln>
          </p:spPr>
          <p:txBody>
            <a:bodyPr/>
            <a:lstStyle/>
            <a:p>
              <a:pPr algn="l">
                <a:defRPr/>
              </a:pPr>
              <a:endParaRPr lang="zh-CN" altLang="en-US" sz="100">
                <a:latin typeface="+mn-lt"/>
              </a:endParaRPr>
            </a:p>
          </p:txBody>
        </p:sp>
        <p:sp>
          <p:nvSpPr>
            <p:cNvPr id="142" name="Freeform 321"/>
            <p:cNvSpPr/>
            <p:nvPr/>
          </p:nvSpPr>
          <p:spPr bwMode="auto">
            <a:xfrm>
              <a:off x="2629" y="1888"/>
              <a:ext cx="13" cy="5"/>
            </a:xfrm>
            <a:custGeom>
              <a:avLst/>
              <a:gdLst/>
              <a:ahLst/>
              <a:cxnLst>
                <a:cxn ang="0">
                  <a:pos x="67" y="8"/>
                </a:cxn>
                <a:cxn ang="0">
                  <a:pos x="42" y="15"/>
                </a:cxn>
                <a:cxn ang="0">
                  <a:pos x="23" y="23"/>
                </a:cxn>
                <a:cxn ang="0">
                  <a:pos x="10" y="33"/>
                </a:cxn>
                <a:cxn ang="0">
                  <a:pos x="1" y="43"/>
                </a:cxn>
                <a:cxn ang="0">
                  <a:pos x="0" y="53"/>
                </a:cxn>
                <a:cxn ang="0">
                  <a:pos x="5" y="64"/>
                </a:cxn>
                <a:cxn ang="0">
                  <a:pos x="17" y="74"/>
                </a:cxn>
                <a:cxn ang="0">
                  <a:pos x="35" y="84"/>
                </a:cxn>
                <a:cxn ang="0">
                  <a:pos x="56" y="92"/>
                </a:cxn>
                <a:cxn ang="0">
                  <a:pos x="84" y="99"/>
                </a:cxn>
                <a:cxn ang="0">
                  <a:pos x="113" y="104"/>
                </a:cxn>
                <a:cxn ang="0">
                  <a:pos x="144" y="108"/>
                </a:cxn>
                <a:cxn ang="0">
                  <a:pos x="176" y="109"/>
                </a:cxn>
                <a:cxn ang="0">
                  <a:pos x="208" y="108"/>
                </a:cxn>
                <a:cxn ang="0">
                  <a:pos x="240" y="106"/>
                </a:cxn>
                <a:cxn ang="0">
                  <a:pos x="269" y="101"/>
                </a:cxn>
                <a:cxn ang="0">
                  <a:pos x="295" y="94"/>
                </a:cxn>
                <a:cxn ang="0">
                  <a:pos x="314" y="86"/>
                </a:cxn>
                <a:cxn ang="0">
                  <a:pos x="327" y="77"/>
                </a:cxn>
                <a:cxn ang="0">
                  <a:pos x="336" y="67"/>
                </a:cxn>
                <a:cxn ang="0">
                  <a:pos x="337" y="57"/>
                </a:cxn>
                <a:cxn ang="0">
                  <a:pos x="331" y="46"/>
                </a:cxn>
                <a:cxn ang="0">
                  <a:pos x="320" y="36"/>
                </a:cxn>
                <a:cxn ang="0">
                  <a:pos x="301" y="25"/>
                </a:cxn>
                <a:cxn ang="0">
                  <a:pos x="279" y="16"/>
                </a:cxn>
                <a:cxn ang="0">
                  <a:pos x="252" y="9"/>
                </a:cxn>
                <a:cxn ang="0">
                  <a:pos x="223" y="4"/>
                </a:cxn>
                <a:cxn ang="0">
                  <a:pos x="192" y="1"/>
                </a:cxn>
                <a:cxn ang="0">
                  <a:pos x="160" y="0"/>
                </a:cxn>
                <a:cxn ang="0">
                  <a:pos x="127" y="1"/>
                </a:cxn>
                <a:cxn ang="0">
                  <a:pos x="96" y="3"/>
                </a:cxn>
              </a:cxnLst>
              <a:rect l="0" t="0" r="r" b="b"/>
              <a:pathLst>
                <a:path w="337" h="109">
                  <a:moveTo>
                    <a:pt x="81" y="6"/>
                  </a:moveTo>
                  <a:lnTo>
                    <a:pt x="67" y="8"/>
                  </a:lnTo>
                  <a:lnTo>
                    <a:pt x="53" y="11"/>
                  </a:lnTo>
                  <a:lnTo>
                    <a:pt x="42" y="15"/>
                  </a:lnTo>
                  <a:lnTo>
                    <a:pt x="31" y="19"/>
                  </a:lnTo>
                  <a:lnTo>
                    <a:pt x="23" y="23"/>
                  </a:lnTo>
                  <a:lnTo>
                    <a:pt x="16" y="27"/>
                  </a:lnTo>
                  <a:lnTo>
                    <a:pt x="10" y="33"/>
                  </a:lnTo>
                  <a:lnTo>
                    <a:pt x="4" y="38"/>
                  </a:lnTo>
                  <a:lnTo>
                    <a:pt x="1" y="43"/>
                  </a:lnTo>
                  <a:lnTo>
                    <a:pt x="0" y="48"/>
                  </a:lnTo>
                  <a:lnTo>
                    <a:pt x="0" y="53"/>
                  </a:lnTo>
                  <a:lnTo>
                    <a:pt x="1" y="59"/>
                  </a:lnTo>
                  <a:lnTo>
                    <a:pt x="5" y="64"/>
                  </a:lnTo>
                  <a:lnTo>
                    <a:pt x="10" y="69"/>
                  </a:lnTo>
                  <a:lnTo>
                    <a:pt x="17" y="74"/>
                  </a:lnTo>
                  <a:lnTo>
                    <a:pt x="25" y="80"/>
                  </a:lnTo>
                  <a:lnTo>
                    <a:pt x="35" y="84"/>
                  </a:lnTo>
                  <a:lnTo>
                    <a:pt x="45" y="89"/>
                  </a:lnTo>
                  <a:lnTo>
                    <a:pt x="56" y="92"/>
                  </a:lnTo>
                  <a:lnTo>
                    <a:pt x="70" y="96"/>
                  </a:lnTo>
                  <a:lnTo>
                    <a:pt x="84" y="99"/>
                  </a:lnTo>
                  <a:lnTo>
                    <a:pt x="98" y="102"/>
                  </a:lnTo>
                  <a:lnTo>
                    <a:pt x="113" y="104"/>
                  </a:lnTo>
                  <a:lnTo>
                    <a:pt x="128" y="106"/>
                  </a:lnTo>
                  <a:lnTo>
                    <a:pt x="144" y="108"/>
                  </a:lnTo>
                  <a:lnTo>
                    <a:pt x="160" y="108"/>
                  </a:lnTo>
                  <a:lnTo>
                    <a:pt x="176" y="109"/>
                  </a:lnTo>
                  <a:lnTo>
                    <a:pt x="192" y="109"/>
                  </a:lnTo>
                  <a:lnTo>
                    <a:pt x="208" y="108"/>
                  </a:lnTo>
                  <a:lnTo>
                    <a:pt x="224" y="107"/>
                  </a:lnTo>
                  <a:lnTo>
                    <a:pt x="240" y="106"/>
                  </a:lnTo>
                  <a:lnTo>
                    <a:pt x="255" y="104"/>
                  </a:lnTo>
                  <a:lnTo>
                    <a:pt x="269" y="101"/>
                  </a:lnTo>
                  <a:lnTo>
                    <a:pt x="282" y="97"/>
                  </a:lnTo>
                  <a:lnTo>
                    <a:pt x="295" y="94"/>
                  </a:lnTo>
                  <a:lnTo>
                    <a:pt x="305" y="90"/>
                  </a:lnTo>
                  <a:lnTo>
                    <a:pt x="314" y="86"/>
                  </a:lnTo>
                  <a:lnTo>
                    <a:pt x="322" y="81"/>
                  </a:lnTo>
                  <a:lnTo>
                    <a:pt x="327" y="77"/>
                  </a:lnTo>
                  <a:lnTo>
                    <a:pt x="332" y="72"/>
                  </a:lnTo>
                  <a:lnTo>
                    <a:pt x="336" y="67"/>
                  </a:lnTo>
                  <a:lnTo>
                    <a:pt x="337" y="62"/>
                  </a:lnTo>
                  <a:lnTo>
                    <a:pt x="337" y="57"/>
                  </a:lnTo>
                  <a:lnTo>
                    <a:pt x="334" y="51"/>
                  </a:lnTo>
                  <a:lnTo>
                    <a:pt x="331" y="46"/>
                  </a:lnTo>
                  <a:lnTo>
                    <a:pt x="326" y="41"/>
                  </a:lnTo>
                  <a:lnTo>
                    <a:pt x="320" y="36"/>
                  </a:lnTo>
                  <a:lnTo>
                    <a:pt x="312" y="31"/>
                  </a:lnTo>
                  <a:lnTo>
                    <a:pt x="301" y="25"/>
                  </a:lnTo>
                  <a:lnTo>
                    <a:pt x="291" y="20"/>
                  </a:lnTo>
                  <a:lnTo>
                    <a:pt x="279" y="16"/>
                  </a:lnTo>
                  <a:lnTo>
                    <a:pt x="266" y="13"/>
                  </a:lnTo>
                  <a:lnTo>
                    <a:pt x="252" y="9"/>
                  </a:lnTo>
                  <a:lnTo>
                    <a:pt x="238" y="7"/>
                  </a:lnTo>
                  <a:lnTo>
                    <a:pt x="223" y="4"/>
                  </a:lnTo>
                  <a:lnTo>
                    <a:pt x="207" y="3"/>
                  </a:lnTo>
                  <a:lnTo>
                    <a:pt x="192" y="1"/>
                  </a:lnTo>
                  <a:lnTo>
                    <a:pt x="176" y="0"/>
                  </a:lnTo>
                  <a:lnTo>
                    <a:pt x="160" y="0"/>
                  </a:lnTo>
                  <a:lnTo>
                    <a:pt x="144" y="0"/>
                  </a:lnTo>
                  <a:lnTo>
                    <a:pt x="127" y="1"/>
                  </a:lnTo>
                  <a:lnTo>
                    <a:pt x="112"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43" name="Freeform 322"/>
            <p:cNvSpPr/>
            <p:nvPr/>
          </p:nvSpPr>
          <p:spPr bwMode="auto">
            <a:xfrm>
              <a:off x="2639" y="1893"/>
              <a:ext cx="13" cy="5"/>
            </a:xfrm>
            <a:custGeom>
              <a:avLst/>
              <a:gdLst/>
              <a:ahLst/>
              <a:cxnLst>
                <a:cxn ang="0">
                  <a:pos x="241" y="106"/>
                </a:cxn>
                <a:cxn ang="0">
                  <a:pos x="209" y="109"/>
                </a:cxn>
                <a:cxn ang="0">
                  <a:pos x="177" y="110"/>
                </a:cxn>
                <a:cxn ang="0">
                  <a:pos x="144" y="109"/>
                </a:cxn>
                <a:cxn ang="0">
                  <a:pos x="112" y="105"/>
                </a:cxn>
                <a:cxn ang="0">
                  <a:pos x="83" y="100"/>
                </a:cxn>
                <a:cxn ang="0">
                  <a:pos x="57" y="93"/>
                </a:cxn>
                <a:cxn ang="0">
                  <a:pos x="34" y="84"/>
                </a:cxn>
                <a:cxn ang="0">
                  <a:pos x="16" y="73"/>
                </a:cxn>
                <a:cxn ang="0">
                  <a:pos x="5" y="63"/>
                </a:cxn>
                <a:cxn ang="0">
                  <a:pos x="0" y="52"/>
                </a:cxn>
                <a:cxn ang="0">
                  <a:pos x="2" y="42"/>
                </a:cxn>
                <a:cxn ang="0">
                  <a:pos x="9" y="32"/>
                </a:cxn>
                <a:cxn ang="0">
                  <a:pos x="23" y="23"/>
                </a:cxn>
                <a:cxn ang="0">
                  <a:pos x="41" y="15"/>
                </a:cxn>
                <a:cxn ang="0">
                  <a:pos x="66" y="8"/>
                </a:cxn>
                <a:cxn ang="0">
                  <a:pos x="95" y="3"/>
                </a:cxn>
                <a:cxn ang="0">
                  <a:pos x="128" y="1"/>
                </a:cxn>
                <a:cxn ang="0">
                  <a:pos x="160" y="0"/>
                </a:cxn>
                <a:cxn ang="0">
                  <a:pos x="192" y="1"/>
                </a:cxn>
                <a:cxn ang="0">
                  <a:pos x="224" y="5"/>
                </a:cxn>
                <a:cxn ang="0">
                  <a:pos x="253" y="10"/>
                </a:cxn>
                <a:cxn ang="0">
                  <a:pos x="280" y="17"/>
                </a:cxn>
                <a:cxn ang="0">
                  <a:pos x="303" y="25"/>
                </a:cxn>
                <a:cxn ang="0">
                  <a:pos x="320" y="35"/>
                </a:cxn>
                <a:cxn ang="0">
                  <a:pos x="332" y="45"/>
                </a:cxn>
                <a:cxn ang="0">
                  <a:pos x="337" y="56"/>
                </a:cxn>
                <a:cxn ang="0">
                  <a:pos x="335" y="66"/>
                </a:cxn>
                <a:cxn ang="0">
                  <a:pos x="328" y="76"/>
                </a:cxn>
                <a:cxn ang="0">
                  <a:pos x="314" y="86"/>
                </a:cxn>
                <a:cxn ang="0">
                  <a:pos x="295" y="94"/>
                </a:cxn>
                <a:cxn ang="0">
                  <a:pos x="270" y="101"/>
                </a:cxn>
              </a:cxnLst>
              <a:rect l="0" t="0" r="r" b="b"/>
              <a:pathLst>
                <a:path w="337" h="110">
                  <a:moveTo>
                    <a:pt x="257" y="104"/>
                  </a:moveTo>
                  <a:lnTo>
                    <a:pt x="241" y="106"/>
                  </a:lnTo>
                  <a:lnTo>
                    <a:pt x="226" y="108"/>
                  </a:lnTo>
                  <a:lnTo>
                    <a:pt x="209" y="109"/>
                  </a:lnTo>
                  <a:lnTo>
                    <a:pt x="193" y="110"/>
                  </a:lnTo>
                  <a:lnTo>
                    <a:pt x="177" y="110"/>
                  </a:lnTo>
                  <a:lnTo>
                    <a:pt x="160" y="110"/>
                  </a:lnTo>
                  <a:lnTo>
                    <a:pt x="144" y="109"/>
                  </a:lnTo>
                  <a:lnTo>
                    <a:pt x="128" y="107"/>
                  </a:lnTo>
                  <a:lnTo>
                    <a:pt x="112" y="105"/>
                  </a:lnTo>
                  <a:lnTo>
                    <a:pt x="98" y="103"/>
                  </a:lnTo>
                  <a:lnTo>
                    <a:pt x="83" y="100"/>
                  </a:lnTo>
                  <a:lnTo>
                    <a:pt x="69" y="97"/>
                  </a:lnTo>
                  <a:lnTo>
                    <a:pt x="57" y="93"/>
                  </a:lnTo>
                  <a:lnTo>
                    <a:pt x="44" y="89"/>
                  </a:lnTo>
                  <a:lnTo>
                    <a:pt x="34" y="84"/>
                  </a:lnTo>
                  <a:lnTo>
                    <a:pt x="25" y="79"/>
                  </a:lnTo>
                  <a:lnTo>
                    <a:pt x="16" y="73"/>
                  </a:lnTo>
                  <a:lnTo>
                    <a:pt x="9" y="68"/>
                  </a:lnTo>
                  <a:lnTo>
                    <a:pt x="5" y="63"/>
                  </a:lnTo>
                  <a:lnTo>
                    <a:pt x="2" y="58"/>
                  </a:lnTo>
                  <a:lnTo>
                    <a:pt x="0" y="52"/>
                  </a:lnTo>
                  <a:lnTo>
                    <a:pt x="0" y="47"/>
                  </a:lnTo>
                  <a:lnTo>
                    <a:pt x="2" y="42"/>
                  </a:lnTo>
                  <a:lnTo>
                    <a:pt x="5" y="37"/>
                  </a:lnTo>
                  <a:lnTo>
                    <a:pt x="9" y="32"/>
                  </a:lnTo>
                  <a:lnTo>
                    <a:pt x="15" y="28"/>
                  </a:lnTo>
                  <a:lnTo>
                    <a:pt x="23" y="23"/>
                  </a:lnTo>
                  <a:lnTo>
                    <a:pt x="32" y="19"/>
                  </a:lnTo>
                  <a:lnTo>
                    <a:pt x="41" y="15"/>
                  </a:lnTo>
                  <a:lnTo>
                    <a:pt x="53" y="12"/>
                  </a:lnTo>
                  <a:lnTo>
                    <a:pt x="66" y="8"/>
                  </a:lnTo>
                  <a:lnTo>
                    <a:pt x="81" y="6"/>
                  </a:lnTo>
                  <a:lnTo>
                    <a:pt x="95" y="3"/>
                  </a:lnTo>
                  <a:lnTo>
                    <a:pt x="111" y="2"/>
                  </a:lnTo>
                  <a:lnTo>
                    <a:pt x="128" y="1"/>
                  </a:lnTo>
                  <a:lnTo>
                    <a:pt x="143" y="0"/>
                  </a:lnTo>
                  <a:lnTo>
                    <a:pt x="160" y="0"/>
                  </a:lnTo>
                  <a:lnTo>
                    <a:pt x="177" y="1"/>
                  </a:lnTo>
                  <a:lnTo>
                    <a:pt x="192" y="1"/>
                  </a:lnTo>
                  <a:lnTo>
                    <a:pt x="208" y="3"/>
                  </a:lnTo>
                  <a:lnTo>
                    <a:pt x="224" y="5"/>
                  </a:lnTo>
                  <a:lnTo>
                    <a:pt x="239" y="7"/>
                  </a:lnTo>
                  <a:lnTo>
                    <a:pt x="253" y="10"/>
                  </a:lnTo>
                  <a:lnTo>
                    <a:pt x="267" y="13"/>
                  </a:lnTo>
                  <a:lnTo>
                    <a:pt x="280" y="17"/>
                  </a:lnTo>
                  <a:lnTo>
                    <a:pt x="292" y="20"/>
                  </a:lnTo>
                  <a:lnTo>
                    <a:pt x="303" y="25"/>
                  </a:lnTo>
                  <a:lnTo>
                    <a:pt x="313" y="30"/>
                  </a:lnTo>
                  <a:lnTo>
                    <a:pt x="320" y="35"/>
                  </a:lnTo>
                  <a:lnTo>
                    <a:pt x="328" y="40"/>
                  </a:lnTo>
                  <a:lnTo>
                    <a:pt x="332" y="45"/>
                  </a:lnTo>
                  <a:lnTo>
                    <a:pt x="335" y="50"/>
                  </a:lnTo>
                  <a:lnTo>
                    <a:pt x="337" y="56"/>
                  </a:lnTo>
                  <a:lnTo>
                    <a:pt x="337" y="61"/>
                  </a:lnTo>
                  <a:lnTo>
                    <a:pt x="335" y="66"/>
                  </a:lnTo>
                  <a:lnTo>
                    <a:pt x="332" y="71"/>
                  </a:lnTo>
                  <a:lnTo>
                    <a:pt x="328" y="76"/>
                  </a:lnTo>
                  <a:lnTo>
                    <a:pt x="321" y="82"/>
                  </a:lnTo>
                  <a:lnTo>
                    <a:pt x="314" y="86"/>
                  </a:lnTo>
                  <a:lnTo>
                    <a:pt x="305" y="90"/>
                  </a:lnTo>
                  <a:lnTo>
                    <a:pt x="295" y="94"/>
                  </a:lnTo>
                  <a:lnTo>
                    <a:pt x="284" y="98"/>
                  </a:lnTo>
                  <a:lnTo>
                    <a:pt x="270"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44" name="Freeform 323"/>
            <p:cNvSpPr/>
            <p:nvPr/>
          </p:nvSpPr>
          <p:spPr bwMode="auto">
            <a:xfrm>
              <a:off x="2649" y="1898"/>
              <a:ext cx="13" cy="5"/>
            </a:xfrm>
            <a:custGeom>
              <a:avLst/>
              <a:gdLst/>
              <a:ahLst/>
              <a:cxnLst>
                <a:cxn ang="0">
                  <a:pos x="241" y="105"/>
                </a:cxn>
                <a:cxn ang="0">
                  <a:pos x="209" y="108"/>
                </a:cxn>
                <a:cxn ang="0">
                  <a:pos x="177" y="109"/>
                </a:cxn>
                <a:cxn ang="0">
                  <a:pos x="145" y="107"/>
                </a:cxn>
                <a:cxn ang="0">
                  <a:pos x="113" y="104"/>
                </a:cxn>
                <a:cxn ang="0">
                  <a:pos x="83" y="99"/>
                </a:cxn>
                <a:cxn ang="0">
                  <a:pos x="57" y="92"/>
                </a:cxn>
                <a:cxn ang="0">
                  <a:pos x="35" y="83"/>
                </a:cxn>
                <a:cxn ang="0">
                  <a:pos x="17" y="74"/>
                </a:cxn>
                <a:cxn ang="0">
                  <a:pos x="5" y="63"/>
                </a:cxn>
                <a:cxn ang="0">
                  <a:pos x="0" y="53"/>
                </a:cxn>
                <a:cxn ang="0">
                  <a:pos x="2" y="43"/>
                </a:cxn>
                <a:cxn ang="0">
                  <a:pos x="10" y="33"/>
                </a:cxn>
                <a:cxn ang="0">
                  <a:pos x="23" y="24"/>
                </a:cxn>
                <a:cxn ang="0">
                  <a:pos x="42" y="16"/>
                </a:cxn>
                <a:cxn ang="0">
                  <a:pos x="67" y="9"/>
                </a:cxn>
                <a:cxn ang="0">
                  <a:pos x="96" y="4"/>
                </a:cxn>
                <a:cxn ang="0">
                  <a:pos x="127" y="1"/>
                </a:cxn>
                <a:cxn ang="0">
                  <a:pos x="159" y="0"/>
                </a:cxn>
                <a:cxn ang="0">
                  <a:pos x="192" y="2"/>
                </a:cxn>
                <a:cxn ang="0">
                  <a:pos x="224" y="5"/>
                </a:cxn>
                <a:cxn ang="0">
                  <a:pos x="253" y="10"/>
                </a:cxn>
                <a:cxn ang="0">
                  <a:pos x="279" y="17"/>
                </a:cxn>
                <a:cxn ang="0">
                  <a:pos x="302" y="26"/>
                </a:cxn>
                <a:cxn ang="0">
                  <a:pos x="320" y="35"/>
                </a:cxn>
                <a:cxn ang="0">
                  <a:pos x="331" y="46"/>
                </a:cxn>
                <a:cxn ang="0">
                  <a:pos x="337" y="56"/>
                </a:cxn>
                <a:cxn ang="0">
                  <a:pos x="334" y="66"/>
                </a:cxn>
                <a:cxn ang="0">
                  <a:pos x="327" y="76"/>
                </a:cxn>
                <a:cxn ang="0">
                  <a:pos x="314" y="85"/>
                </a:cxn>
                <a:cxn ang="0">
                  <a:pos x="295" y="93"/>
                </a:cxn>
                <a:cxn ang="0">
                  <a:pos x="270" y="100"/>
                </a:cxn>
              </a:cxnLst>
              <a:rect l="0" t="0" r="r" b="b"/>
              <a:pathLst>
                <a:path w="337" h="109">
                  <a:moveTo>
                    <a:pt x="256" y="103"/>
                  </a:moveTo>
                  <a:lnTo>
                    <a:pt x="241" y="105"/>
                  </a:lnTo>
                  <a:lnTo>
                    <a:pt x="225" y="107"/>
                  </a:lnTo>
                  <a:lnTo>
                    <a:pt x="209" y="108"/>
                  </a:lnTo>
                  <a:lnTo>
                    <a:pt x="193" y="108"/>
                  </a:lnTo>
                  <a:lnTo>
                    <a:pt x="177" y="109"/>
                  </a:lnTo>
                  <a:lnTo>
                    <a:pt x="161" y="108"/>
                  </a:lnTo>
                  <a:lnTo>
                    <a:pt x="145" y="107"/>
                  </a:lnTo>
                  <a:lnTo>
                    <a:pt x="128" y="106"/>
                  </a:lnTo>
                  <a:lnTo>
                    <a:pt x="113" y="104"/>
                  </a:lnTo>
                  <a:lnTo>
                    <a:pt x="98" y="102"/>
                  </a:lnTo>
                  <a:lnTo>
                    <a:pt x="83" y="99"/>
                  </a:lnTo>
                  <a:lnTo>
                    <a:pt x="70" y="96"/>
                  </a:lnTo>
                  <a:lnTo>
                    <a:pt x="57" y="92"/>
                  </a:lnTo>
                  <a:lnTo>
                    <a:pt x="45" y="88"/>
                  </a:lnTo>
                  <a:lnTo>
                    <a:pt x="35" y="83"/>
                  </a:lnTo>
                  <a:lnTo>
                    <a:pt x="25" y="79"/>
                  </a:lnTo>
                  <a:lnTo>
                    <a:pt x="17" y="74"/>
                  </a:lnTo>
                  <a:lnTo>
                    <a:pt x="10" y="68"/>
                  </a:lnTo>
                  <a:lnTo>
                    <a:pt x="5" y="63"/>
                  </a:lnTo>
                  <a:lnTo>
                    <a:pt x="2" y="58"/>
                  </a:lnTo>
                  <a:lnTo>
                    <a:pt x="0" y="53"/>
                  </a:lnTo>
                  <a:lnTo>
                    <a:pt x="0" y="48"/>
                  </a:lnTo>
                  <a:lnTo>
                    <a:pt x="2" y="43"/>
                  </a:lnTo>
                  <a:lnTo>
                    <a:pt x="5" y="38"/>
                  </a:lnTo>
                  <a:lnTo>
                    <a:pt x="10" y="33"/>
                  </a:lnTo>
                  <a:lnTo>
                    <a:pt x="16" y="28"/>
                  </a:lnTo>
                  <a:lnTo>
                    <a:pt x="23" y="24"/>
                  </a:lnTo>
                  <a:lnTo>
                    <a:pt x="32" y="20"/>
                  </a:lnTo>
                  <a:lnTo>
                    <a:pt x="42" y="16"/>
                  </a:lnTo>
                  <a:lnTo>
                    <a:pt x="53" y="12"/>
                  </a:lnTo>
                  <a:lnTo>
                    <a:pt x="67" y="9"/>
                  </a:lnTo>
                  <a:lnTo>
                    <a:pt x="81" y="7"/>
                  </a:lnTo>
                  <a:lnTo>
                    <a:pt x="96" y="4"/>
                  </a:lnTo>
                  <a:lnTo>
                    <a:pt x="112" y="2"/>
                  </a:lnTo>
                  <a:lnTo>
                    <a:pt x="127" y="1"/>
                  </a:lnTo>
                  <a:lnTo>
                    <a:pt x="144" y="1"/>
                  </a:lnTo>
                  <a:lnTo>
                    <a:pt x="159" y="0"/>
                  </a:lnTo>
                  <a:lnTo>
                    <a:pt x="176" y="1"/>
                  </a:lnTo>
                  <a:lnTo>
                    <a:pt x="192" y="2"/>
                  </a:lnTo>
                  <a:lnTo>
                    <a:pt x="208" y="3"/>
                  </a:lnTo>
                  <a:lnTo>
                    <a:pt x="224" y="5"/>
                  </a:lnTo>
                  <a:lnTo>
                    <a:pt x="239" y="7"/>
                  </a:lnTo>
                  <a:lnTo>
                    <a:pt x="253" y="10"/>
                  </a:lnTo>
                  <a:lnTo>
                    <a:pt x="267" y="13"/>
                  </a:lnTo>
                  <a:lnTo>
                    <a:pt x="279" y="17"/>
                  </a:lnTo>
                  <a:lnTo>
                    <a:pt x="292" y="21"/>
                  </a:lnTo>
                  <a:lnTo>
                    <a:pt x="302" y="26"/>
                  </a:lnTo>
                  <a:lnTo>
                    <a:pt x="313" y="31"/>
                  </a:lnTo>
                  <a:lnTo>
                    <a:pt x="320" y="35"/>
                  </a:lnTo>
                  <a:lnTo>
                    <a:pt x="327" y="41"/>
                  </a:lnTo>
                  <a:lnTo>
                    <a:pt x="331" y="46"/>
                  </a:lnTo>
                  <a:lnTo>
                    <a:pt x="334" y="51"/>
                  </a:lnTo>
                  <a:lnTo>
                    <a:pt x="337" y="56"/>
                  </a:lnTo>
                  <a:lnTo>
                    <a:pt x="337" y="61"/>
                  </a:lnTo>
                  <a:lnTo>
                    <a:pt x="334" y="66"/>
                  </a:lnTo>
                  <a:lnTo>
                    <a:pt x="331" y="71"/>
                  </a:lnTo>
                  <a:lnTo>
                    <a:pt x="327" y="76"/>
                  </a:lnTo>
                  <a:lnTo>
                    <a:pt x="321" y="81"/>
                  </a:lnTo>
                  <a:lnTo>
                    <a:pt x="314" y="85"/>
                  </a:lnTo>
                  <a:lnTo>
                    <a:pt x="304"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45" name="Freeform 324"/>
            <p:cNvSpPr/>
            <p:nvPr/>
          </p:nvSpPr>
          <p:spPr bwMode="auto">
            <a:xfrm>
              <a:off x="2658" y="1904"/>
              <a:ext cx="13" cy="3"/>
            </a:xfrm>
            <a:custGeom>
              <a:avLst/>
              <a:gdLst/>
              <a:ahLst/>
              <a:cxnLst>
                <a:cxn ang="0">
                  <a:pos x="241" y="105"/>
                </a:cxn>
                <a:cxn ang="0">
                  <a:pos x="209" y="107"/>
                </a:cxn>
                <a:cxn ang="0">
                  <a:pos x="177" y="108"/>
                </a:cxn>
                <a:cxn ang="0">
                  <a:pos x="144" y="107"/>
                </a:cxn>
                <a:cxn ang="0">
                  <a:pos x="113" y="103"/>
                </a:cxn>
                <a:cxn ang="0">
                  <a:pos x="84" y="98"/>
                </a:cxn>
                <a:cxn ang="0">
                  <a:pos x="57" y="91"/>
                </a:cxn>
                <a:cxn ang="0">
                  <a:pos x="34" y="83"/>
                </a:cxn>
                <a:cxn ang="0">
                  <a:pos x="16" y="73"/>
                </a:cxn>
                <a:cxn ang="0">
                  <a:pos x="5" y="63"/>
                </a:cxn>
                <a:cxn ang="0">
                  <a:pos x="0" y="52"/>
                </a:cxn>
                <a:cxn ang="0">
                  <a:pos x="2" y="42"/>
                </a:cxn>
                <a:cxn ang="0">
                  <a:pos x="9" y="32"/>
                </a:cxn>
                <a:cxn ang="0">
                  <a:pos x="23" y="23"/>
                </a:cxn>
                <a:cxn ang="0">
                  <a:pos x="41" y="15"/>
                </a:cxn>
                <a:cxn ang="0">
                  <a:pos x="66" y="8"/>
                </a:cxn>
                <a:cxn ang="0">
                  <a:pos x="95" y="3"/>
                </a:cxn>
                <a:cxn ang="0">
                  <a:pos x="127" y="1"/>
                </a:cxn>
                <a:cxn ang="0">
                  <a:pos x="160" y="0"/>
                </a:cxn>
                <a:cxn ang="0">
                  <a:pos x="192" y="1"/>
                </a:cxn>
                <a:cxn ang="0">
                  <a:pos x="224" y="4"/>
                </a:cxn>
                <a:cxn ang="0">
                  <a:pos x="254" y="9"/>
                </a:cxn>
                <a:cxn ang="0">
                  <a:pos x="280" y="16"/>
                </a:cxn>
                <a:cxn ang="0">
                  <a:pos x="303" y="25"/>
                </a:cxn>
                <a:cxn ang="0">
                  <a:pos x="320" y="35"/>
                </a:cxn>
                <a:cxn ang="0">
                  <a:pos x="332" y="45"/>
                </a:cxn>
                <a:cxn ang="0">
                  <a:pos x="337" y="56"/>
                </a:cxn>
                <a:cxn ang="0">
                  <a:pos x="335" y="66"/>
                </a:cxn>
                <a:cxn ang="0">
                  <a:pos x="328" y="76"/>
                </a:cxn>
                <a:cxn ang="0">
                  <a:pos x="314" y="85"/>
                </a:cxn>
                <a:cxn ang="0">
                  <a:pos x="295" y="93"/>
                </a:cxn>
                <a:cxn ang="0">
                  <a:pos x="270" y="100"/>
                </a:cxn>
              </a:cxnLst>
              <a:rect l="0" t="0" r="r" b="b"/>
              <a:pathLst>
                <a:path w="337" h="108">
                  <a:moveTo>
                    <a:pt x="257" y="103"/>
                  </a:moveTo>
                  <a:lnTo>
                    <a:pt x="241" y="105"/>
                  </a:lnTo>
                  <a:lnTo>
                    <a:pt x="226" y="106"/>
                  </a:lnTo>
                  <a:lnTo>
                    <a:pt x="209" y="107"/>
                  </a:lnTo>
                  <a:lnTo>
                    <a:pt x="193" y="108"/>
                  </a:lnTo>
                  <a:lnTo>
                    <a:pt x="177" y="108"/>
                  </a:lnTo>
                  <a:lnTo>
                    <a:pt x="160" y="107"/>
                  </a:lnTo>
                  <a:lnTo>
                    <a:pt x="144" y="107"/>
                  </a:lnTo>
                  <a:lnTo>
                    <a:pt x="129" y="105"/>
                  </a:lnTo>
                  <a:lnTo>
                    <a:pt x="113" y="103"/>
                  </a:lnTo>
                  <a:lnTo>
                    <a:pt x="98" y="101"/>
                  </a:lnTo>
                  <a:lnTo>
                    <a:pt x="84" y="98"/>
                  </a:lnTo>
                  <a:lnTo>
                    <a:pt x="69" y="95"/>
                  </a:lnTo>
                  <a:lnTo>
                    <a:pt x="57" y="91"/>
                  </a:lnTo>
                  <a:lnTo>
                    <a:pt x="44" y="88"/>
                  </a:lnTo>
                  <a:lnTo>
                    <a:pt x="34" y="83"/>
                  </a:lnTo>
                  <a:lnTo>
                    <a:pt x="25" y="79"/>
                  </a:lnTo>
                  <a:lnTo>
                    <a:pt x="16" y="73"/>
                  </a:lnTo>
                  <a:lnTo>
                    <a:pt x="9" y="68"/>
                  </a:lnTo>
                  <a:lnTo>
                    <a:pt x="5" y="63"/>
                  </a:lnTo>
                  <a:lnTo>
                    <a:pt x="2" y="58"/>
                  </a:lnTo>
                  <a:lnTo>
                    <a:pt x="0" y="52"/>
                  </a:lnTo>
                  <a:lnTo>
                    <a:pt x="0" y="47"/>
                  </a:lnTo>
                  <a:lnTo>
                    <a:pt x="2" y="42"/>
                  </a:lnTo>
                  <a:lnTo>
                    <a:pt x="5" y="37"/>
                  </a:lnTo>
                  <a:lnTo>
                    <a:pt x="9" y="32"/>
                  </a:lnTo>
                  <a:lnTo>
                    <a:pt x="15" y="27"/>
                  </a:lnTo>
                  <a:lnTo>
                    <a:pt x="23" y="23"/>
                  </a:lnTo>
                  <a:lnTo>
                    <a:pt x="32" y="19"/>
                  </a:lnTo>
                  <a:lnTo>
                    <a:pt x="41" y="15"/>
                  </a:lnTo>
                  <a:lnTo>
                    <a:pt x="53" y="11"/>
                  </a:lnTo>
                  <a:lnTo>
                    <a:pt x="66" y="8"/>
                  </a:lnTo>
                  <a:lnTo>
                    <a:pt x="81" y="6"/>
                  </a:lnTo>
                  <a:lnTo>
                    <a:pt x="95" y="3"/>
                  </a:lnTo>
                  <a:lnTo>
                    <a:pt x="111" y="2"/>
                  </a:lnTo>
                  <a:lnTo>
                    <a:pt x="127" y="1"/>
                  </a:lnTo>
                  <a:lnTo>
                    <a:pt x="143" y="0"/>
                  </a:lnTo>
                  <a:lnTo>
                    <a:pt x="160" y="0"/>
                  </a:lnTo>
                  <a:lnTo>
                    <a:pt x="176" y="0"/>
                  </a:lnTo>
                  <a:lnTo>
                    <a:pt x="192" y="1"/>
                  </a:lnTo>
                  <a:lnTo>
                    <a:pt x="208" y="3"/>
                  </a:lnTo>
                  <a:lnTo>
                    <a:pt x="224" y="4"/>
                  </a:lnTo>
                  <a:lnTo>
                    <a:pt x="239" y="7"/>
                  </a:lnTo>
                  <a:lnTo>
                    <a:pt x="254" y="9"/>
                  </a:lnTo>
                  <a:lnTo>
                    <a:pt x="267" y="13"/>
                  </a:lnTo>
                  <a:lnTo>
                    <a:pt x="280" y="16"/>
                  </a:lnTo>
                  <a:lnTo>
                    <a:pt x="292" y="20"/>
                  </a:lnTo>
                  <a:lnTo>
                    <a:pt x="303" y="25"/>
                  </a:lnTo>
                  <a:lnTo>
                    <a:pt x="313" y="30"/>
                  </a:lnTo>
                  <a:lnTo>
                    <a:pt x="320" y="35"/>
                  </a:lnTo>
                  <a:lnTo>
                    <a:pt x="328" y="40"/>
                  </a:lnTo>
                  <a:lnTo>
                    <a:pt x="332" y="45"/>
                  </a:lnTo>
                  <a:lnTo>
                    <a:pt x="335" y="50"/>
                  </a:lnTo>
                  <a:lnTo>
                    <a:pt x="337" y="56"/>
                  </a:lnTo>
                  <a:lnTo>
                    <a:pt x="337" y="61"/>
                  </a:lnTo>
                  <a:lnTo>
                    <a:pt x="335" y="66"/>
                  </a:lnTo>
                  <a:lnTo>
                    <a:pt x="332" y="71"/>
                  </a:lnTo>
                  <a:lnTo>
                    <a:pt x="328" y="76"/>
                  </a:lnTo>
                  <a:lnTo>
                    <a:pt x="321" y="80"/>
                  </a:lnTo>
                  <a:lnTo>
                    <a:pt x="314" y="85"/>
                  </a:lnTo>
                  <a:lnTo>
                    <a:pt x="305" y="89"/>
                  </a:lnTo>
                  <a:lnTo>
                    <a:pt x="295" y="93"/>
                  </a:lnTo>
                  <a:lnTo>
                    <a:pt x="284" y="96"/>
                  </a:lnTo>
                  <a:lnTo>
                    <a:pt x="270"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46" name="Freeform 325"/>
            <p:cNvSpPr/>
            <p:nvPr/>
          </p:nvSpPr>
          <p:spPr bwMode="auto">
            <a:xfrm>
              <a:off x="2668" y="1909"/>
              <a:ext cx="13" cy="5"/>
            </a:xfrm>
            <a:custGeom>
              <a:avLst/>
              <a:gdLst/>
              <a:ahLst/>
              <a:cxnLst>
                <a:cxn ang="0">
                  <a:pos x="240" y="106"/>
                </a:cxn>
                <a:cxn ang="0">
                  <a:pos x="208" y="109"/>
                </a:cxn>
                <a:cxn ang="0">
                  <a:pos x="176" y="110"/>
                </a:cxn>
                <a:cxn ang="0">
                  <a:pos x="144" y="108"/>
                </a:cxn>
                <a:cxn ang="0">
                  <a:pos x="113" y="105"/>
                </a:cxn>
                <a:cxn ang="0">
                  <a:pos x="83" y="100"/>
                </a:cxn>
                <a:cxn ang="0">
                  <a:pos x="56" y="93"/>
                </a:cxn>
                <a:cxn ang="0">
                  <a:pos x="35" y="84"/>
                </a:cxn>
                <a:cxn ang="0">
                  <a:pos x="17" y="74"/>
                </a:cxn>
                <a:cxn ang="0">
                  <a:pos x="4" y="64"/>
                </a:cxn>
                <a:cxn ang="0">
                  <a:pos x="0" y="53"/>
                </a:cxn>
                <a:cxn ang="0">
                  <a:pos x="1" y="42"/>
                </a:cxn>
                <a:cxn ang="0">
                  <a:pos x="8" y="32"/>
                </a:cxn>
                <a:cxn ang="0">
                  <a:pos x="22" y="23"/>
                </a:cxn>
                <a:cxn ang="0">
                  <a:pos x="42" y="15"/>
                </a:cxn>
                <a:cxn ang="0">
                  <a:pos x="67" y="8"/>
                </a:cxn>
                <a:cxn ang="0">
                  <a:pos x="96" y="3"/>
                </a:cxn>
                <a:cxn ang="0">
                  <a:pos x="127" y="1"/>
                </a:cxn>
                <a:cxn ang="0">
                  <a:pos x="159" y="0"/>
                </a:cxn>
                <a:cxn ang="0">
                  <a:pos x="192" y="1"/>
                </a:cxn>
                <a:cxn ang="0">
                  <a:pos x="223" y="5"/>
                </a:cxn>
                <a:cxn ang="0">
                  <a:pos x="252" y="10"/>
                </a:cxn>
                <a:cxn ang="0">
                  <a:pos x="279" y="17"/>
                </a:cxn>
                <a:cxn ang="0">
                  <a:pos x="301" y="25"/>
                </a:cxn>
                <a:cxn ang="0">
                  <a:pos x="319" y="35"/>
                </a:cxn>
                <a:cxn ang="0">
                  <a:pos x="330" y="45"/>
                </a:cxn>
                <a:cxn ang="0">
                  <a:pos x="335" y="57"/>
                </a:cxn>
                <a:cxn ang="0">
                  <a:pos x="334" y="67"/>
                </a:cxn>
                <a:cxn ang="0">
                  <a:pos x="326" y="77"/>
                </a:cxn>
                <a:cxn ang="0">
                  <a:pos x="313" y="86"/>
                </a:cxn>
                <a:cxn ang="0">
                  <a:pos x="294" y="94"/>
                </a:cxn>
                <a:cxn ang="0">
                  <a:pos x="269" y="101"/>
                </a:cxn>
              </a:cxnLst>
              <a:rect l="0" t="0" r="r" b="b"/>
              <a:pathLst>
                <a:path w="335" h="110">
                  <a:moveTo>
                    <a:pt x="255" y="104"/>
                  </a:moveTo>
                  <a:lnTo>
                    <a:pt x="240" y="106"/>
                  </a:lnTo>
                  <a:lnTo>
                    <a:pt x="224" y="108"/>
                  </a:lnTo>
                  <a:lnTo>
                    <a:pt x="208" y="109"/>
                  </a:lnTo>
                  <a:lnTo>
                    <a:pt x="192" y="109"/>
                  </a:lnTo>
                  <a:lnTo>
                    <a:pt x="176" y="110"/>
                  </a:lnTo>
                  <a:lnTo>
                    <a:pt x="159" y="109"/>
                  </a:lnTo>
                  <a:lnTo>
                    <a:pt x="144" y="108"/>
                  </a:lnTo>
                  <a:lnTo>
                    <a:pt x="128" y="107"/>
                  </a:lnTo>
                  <a:lnTo>
                    <a:pt x="113" y="105"/>
                  </a:lnTo>
                  <a:lnTo>
                    <a:pt x="98" y="103"/>
                  </a:lnTo>
                  <a:lnTo>
                    <a:pt x="83" y="100"/>
                  </a:lnTo>
                  <a:lnTo>
                    <a:pt x="70" y="97"/>
                  </a:lnTo>
                  <a:lnTo>
                    <a:pt x="56" y="93"/>
                  </a:lnTo>
                  <a:lnTo>
                    <a:pt x="45" y="89"/>
                  </a:lnTo>
                  <a:lnTo>
                    <a:pt x="35" y="84"/>
                  </a:lnTo>
                  <a:lnTo>
                    <a:pt x="25" y="80"/>
                  </a:lnTo>
                  <a:lnTo>
                    <a:pt x="17" y="74"/>
                  </a:lnTo>
                  <a:lnTo>
                    <a:pt x="10" y="69"/>
                  </a:lnTo>
                  <a:lnTo>
                    <a:pt x="4" y="64"/>
                  </a:lnTo>
                  <a:lnTo>
                    <a:pt x="1" y="59"/>
                  </a:lnTo>
                  <a:lnTo>
                    <a:pt x="0" y="53"/>
                  </a:lnTo>
                  <a:lnTo>
                    <a:pt x="0" y="47"/>
                  </a:lnTo>
                  <a:lnTo>
                    <a:pt x="1" y="42"/>
                  </a:lnTo>
                  <a:lnTo>
                    <a:pt x="4" y="37"/>
                  </a:lnTo>
                  <a:lnTo>
                    <a:pt x="8" y="32"/>
                  </a:lnTo>
                  <a:lnTo>
                    <a:pt x="15" y="28"/>
                  </a:lnTo>
                  <a:lnTo>
                    <a:pt x="22" y="23"/>
                  </a:lnTo>
                  <a:lnTo>
                    <a:pt x="31" y="19"/>
                  </a:lnTo>
                  <a:lnTo>
                    <a:pt x="42" y="15"/>
                  </a:lnTo>
                  <a:lnTo>
                    <a:pt x="53" y="12"/>
                  </a:lnTo>
                  <a:lnTo>
                    <a:pt x="67" y="8"/>
                  </a:lnTo>
                  <a:lnTo>
                    <a:pt x="81" y="6"/>
                  </a:lnTo>
                  <a:lnTo>
                    <a:pt x="96" y="3"/>
                  </a:lnTo>
                  <a:lnTo>
                    <a:pt x="112" y="2"/>
                  </a:lnTo>
                  <a:lnTo>
                    <a:pt x="127" y="1"/>
                  </a:lnTo>
                  <a:lnTo>
                    <a:pt x="144" y="0"/>
                  </a:lnTo>
                  <a:lnTo>
                    <a:pt x="159" y="0"/>
                  </a:lnTo>
                  <a:lnTo>
                    <a:pt x="176" y="1"/>
                  </a:lnTo>
                  <a:lnTo>
                    <a:pt x="192" y="1"/>
                  </a:lnTo>
                  <a:lnTo>
                    <a:pt x="207" y="3"/>
                  </a:lnTo>
                  <a:lnTo>
                    <a:pt x="223" y="5"/>
                  </a:lnTo>
                  <a:lnTo>
                    <a:pt x="238" y="7"/>
                  </a:lnTo>
                  <a:lnTo>
                    <a:pt x="252" y="10"/>
                  </a:lnTo>
                  <a:lnTo>
                    <a:pt x="266" y="13"/>
                  </a:lnTo>
                  <a:lnTo>
                    <a:pt x="279" y="17"/>
                  </a:lnTo>
                  <a:lnTo>
                    <a:pt x="291" y="20"/>
                  </a:lnTo>
                  <a:lnTo>
                    <a:pt x="301" y="25"/>
                  </a:lnTo>
                  <a:lnTo>
                    <a:pt x="312" y="30"/>
                  </a:lnTo>
                  <a:lnTo>
                    <a:pt x="319" y="35"/>
                  </a:lnTo>
                  <a:lnTo>
                    <a:pt x="326" y="40"/>
                  </a:lnTo>
                  <a:lnTo>
                    <a:pt x="330" y="45"/>
                  </a:lnTo>
                  <a:lnTo>
                    <a:pt x="334" y="50"/>
                  </a:lnTo>
                  <a:lnTo>
                    <a:pt x="335" y="57"/>
                  </a:lnTo>
                  <a:lnTo>
                    <a:pt x="335" y="62"/>
                  </a:lnTo>
                  <a:lnTo>
                    <a:pt x="334" y="67"/>
                  </a:lnTo>
                  <a:lnTo>
                    <a:pt x="331" y="72"/>
                  </a:lnTo>
                  <a:lnTo>
                    <a:pt x="326" y="77"/>
                  </a:lnTo>
                  <a:lnTo>
                    <a:pt x="320" y="82"/>
                  </a:lnTo>
                  <a:lnTo>
                    <a:pt x="313" y="86"/>
                  </a:lnTo>
                  <a:lnTo>
                    <a:pt x="304" y="90"/>
                  </a:lnTo>
                  <a:lnTo>
                    <a:pt x="294" y="94"/>
                  </a:lnTo>
                  <a:lnTo>
                    <a:pt x="282" y="98"/>
                  </a:lnTo>
                  <a:lnTo>
                    <a:pt x="269" y="101"/>
                  </a:lnTo>
                  <a:lnTo>
                    <a:pt x="255"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47" name="Freeform 326"/>
            <p:cNvSpPr/>
            <p:nvPr/>
          </p:nvSpPr>
          <p:spPr bwMode="auto">
            <a:xfrm>
              <a:off x="2676" y="1916"/>
              <a:ext cx="15" cy="3"/>
            </a:xfrm>
            <a:custGeom>
              <a:avLst/>
              <a:gdLst/>
              <a:ahLst/>
              <a:cxnLst>
                <a:cxn ang="0">
                  <a:pos x="66" y="9"/>
                </a:cxn>
                <a:cxn ang="0">
                  <a:pos x="41" y="16"/>
                </a:cxn>
                <a:cxn ang="0">
                  <a:pos x="23" y="24"/>
                </a:cxn>
                <a:cxn ang="0">
                  <a:pos x="9" y="33"/>
                </a:cxn>
                <a:cxn ang="0">
                  <a:pos x="1" y="43"/>
                </a:cxn>
                <a:cxn ang="0">
                  <a:pos x="0" y="53"/>
                </a:cxn>
                <a:cxn ang="0">
                  <a:pos x="5" y="63"/>
                </a:cxn>
                <a:cxn ang="0">
                  <a:pos x="16" y="74"/>
                </a:cxn>
                <a:cxn ang="0">
                  <a:pos x="34" y="83"/>
                </a:cxn>
                <a:cxn ang="0">
                  <a:pos x="56" y="92"/>
                </a:cxn>
                <a:cxn ang="0">
                  <a:pos x="83" y="99"/>
                </a:cxn>
                <a:cxn ang="0">
                  <a:pos x="112" y="105"/>
                </a:cxn>
                <a:cxn ang="0">
                  <a:pos x="143" y="109"/>
                </a:cxn>
                <a:cxn ang="0">
                  <a:pos x="176" y="110"/>
                </a:cxn>
                <a:cxn ang="0">
                  <a:pos x="208" y="109"/>
                </a:cxn>
                <a:cxn ang="0">
                  <a:pos x="239" y="106"/>
                </a:cxn>
                <a:cxn ang="0">
                  <a:pos x="268" y="100"/>
                </a:cxn>
                <a:cxn ang="0">
                  <a:pos x="294" y="93"/>
                </a:cxn>
                <a:cxn ang="0">
                  <a:pos x="313" y="85"/>
                </a:cxn>
                <a:cxn ang="0">
                  <a:pos x="327" y="76"/>
                </a:cxn>
                <a:cxn ang="0">
                  <a:pos x="335" y="66"/>
                </a:cxn>
                <a:cxn ang="0">
                  <a:pos x="336" y="56"/>
                </a:cxn>
                <a:cxn ang="0">
                  <a:pos x="332" y="46"/>
                </a:cxn>
                <a:cxn ang="0">
                  <a:pos x="319" y="35"/>
                </a:cxn>
                <a:cxn ang="0">
                  <a:pos x="302" y="26"/>
                </a:cxn>
                <a:cxn ang="0">
                  <a:pos x="279" y="17"/>
                </a:cxn>
                <a:cxn ang="0">
                  <a:pos x="252" y="10"/>
                </a:cxn>
                <a:cxn ang="0">
                  <a:pos x="222" y="5"/>
                </a:cxn>
                <a:cxn ang="0">
                  <a:pos x="191" y="2"/>
                </a:cxn>
                <a:cxn ang="0">
                  <a:pos x="159" y="0"/>
                </a:cxn>
                <a:cxn ang="0">
                  <a:pos x="127" y="1"/>
                </a:cxn>
                <a:cxn ang="0">
                  <a:pos x="95" y="4"/>
                </a:cxn>
              </a:cxnLst>
              <a:rect l="0" t="0" r="r" b="b"/>
              <a:pathLst>
                <a:path w="336" h="110">
                  <a:moveTo>
                    <a:pt x="81" y="7"/>
                  </a:moveTo>
                  <a:lnTo>
                    <a:pt x="66" y="9"/>
                  </a:lnTo>
                  <a:lnTo>
                    <a:pt x="53" y="12"/>
                  </a:lnTo>
                  <a:lnTo>
                    <a:pt x="41" y="16"/>
                  </a:lnTo>
                  <a:lnTo>
                    <a:pt x="31" y="20"/>
                  </a:lnTo>
                  <a:lnTo>
                    <a:pt x="23" y="24"/>
                  </a:lnTo>
                  <a:lnTo>
                    <a:pt x="15" y="28"/>
                  </a:lnTo>
                  <a:lnTo>
                    <a:pt x="9" y="33"/>
                  </a:lnTo>
                  <a:lnTo>
                    <a:pt x="4" y="38"/>
                  </a:lnTo>
                  <a:lnTo>
                    <a:pt x="1" y="43"/>
                  </a:lnTo>
                  <a:lnTo>
                    <a:pt x="0" y="48"/>
                  </a:lnTo>
                  <a:lnTo>
                    <a:pt x="0" y="53"/>
                  </a:lnTo>
                  <a:lnTo>
                    <a:pt x="1" y="58"/>
                  </a:lnTo>
                  <a:lnTo>
                    <a:pt x="5" y="63"/>
                  </a:lnTo>
                  <a:lnTo>
                    <a:pt x="9" y="68"/>
                  </a:lnTo>
                  <a:lnTo>
                    <a:pt x="16" y="74"/>
                  </a:lnTo>
                  <a:lnTo>
                    <a:pt x="25" y="79"/>
                  </a:lnTo>
                  <a:lnTo>
                    <a:pt x="34" y="83"/>
                  </a:lnTo>
                  <a:lnTo>
                    <a:pt x="44" y="88"/>
                  </a:lnTo>
                  <a:lnTo>
                    <a:pt x="56" y="92"/>
                  </a:lnTo>
                  <a:lnTo>
                    <a:pt x="69" y="96"/>
                  </a:lnTo>
                  <a:lnTo>
                    <a:pt x="83" y="99"/>
                  </a:lnTo>
                  <a:lnTo>
                    <a:pt x="97" y="102"/>
                  </a:lnTo>
                  <a:lnTo>
                    <a:pt x="112" y="105"/>
                  </a:lnTo>
                  <a:lnTo>
                    <a:pt x="128" y="107"/>
                  </a:lnTo>
                  <a:lnTo>
                    <a:pt x="143" y="109"/>
                  </a:lnTo>
                  <a:lnTo>
                    <a:pt x="159" y="110"/>
                  </a:lnTo>
                  <a:lnTo>
                    <a:pt x="176" y="110"/>
                  </a:lnTo>
                  <a:lnTo>
                    <a:pt x="191" y="110"/>
                  </a:lnTo>
                  <a:lnTo>
                    <a:pt x="208" y="109"/>
                  </a:lnTo>
                  <a:lnTo>
                    <a:pt x="223" y="108"/>
                  </a:lnTo>
                  <a:lnTo>
                    <a:pt x="239" y="106"/>
                  </a:lnTo>
                  <a:lnTo>
                    <a:pt x="255" y="104"/>
                  </a:lnTo>
                  <a:lnTo>
                    <a:pt x="268" y="100"/>
                  </a:lnTo>
                  <a:lnTo>
                    <a:pt x="282" y="97"/>
                  </a:lnTo>
                  <a:lnTo>
                    <a:pt x="294" y="93"/>
                  </a:lnTo>
                  <a:lnTo>
                    <a:pt x="305" y="89"/>
                  </a:lnTo>
                  <a:lnTo>
                    <a:pt x="313" y="85"/>
                  </a:lnTo>
                  <a:lnTo>
                    <a:pt x="321" y="81"/>
                  </a:lnTo>
                  <a:lnTo>
                    <a:pt x="327" y="76"/>
                  </a:lnTo>
                  <a:lnTo>
                    <a:pt x="332" y="71"/>
                  </a:lnTo>
                  <a:lnTo>
                    <a:pt x="335" y="66"/>
                  </a:lnTo>
                  <a:lnTo>
                    <a:pt x="336" y="61"/>
                  </a:lnTo>
                  <a:lnTo>
                    <a:pt x="336" y="56"/>
                  </a:lnTo>
                  <a:lnTo>
                    <a:pt x="335" y="51"/>
                  </a:lnTo>
                  <a:lnTo>
                    <a:pt x="332" y="46"/>
                  </a:lnTo>
                  <a:lnTo>
                    <a:pt x="327" y="41"/>
                  </a:lnTo>
                  <a:lnTo>
                    <a:pt x="319" y="35"/>
                  </a:lnTo>
                  <a:lnTo>
                    <a:pt x="312" y="31"/>
                  </a:lnTo>
                  <a:lnTo>
                    <a:pt x="302" y="26"/>
                  </a:lnTo>
                  <a:lnTo>
                    <a:pt x="291" y="21"/>
                  </a:lnTo>
                  <a:lnTo>
                    <a:pt x="279" y="17"/>
                  </a:lnTo>
                  <a:lnTo>
                    <a:pt x="266" y="13"/>
                  </a:lnTo>
                  <a:lnTo>
                    <a:pt x="252" y="10"/>
                  </a:lnTo>
                  <a:lnTo>
                    <a:pt x="238" y="7"/>
                  </a:lnTo>
                  <a:lnTo>
                    <a:pt x="222" y="5"/>
                  </a:lnTo>
                  <a:lnTo>
                    <a:pt x="207" y="3"/>
                  </a:lnTo>
                  <a:lnTo>
                    <a:pt x="191" y="2"/>
                  </a:lnTo>
                  <a:lnTo>
                    <a:pt x="176" y="1"/>
                  </a:lnTo>
                  <a:lnTo>
                    <a:pt x="159" y="0"/>
                  </a:lnTo>
                  <a:lnTo>
                    <a:pt x="143" y="1"/>
                  </a:lnTo>
                  <a:lnTo>
                    <a:pt x="127" y="1"/>
                  </a:lnTo>
                  <a:lnTo>
                    <a:pt x="111" y="2"/>
                  </a:lnTo>
                  <a:lnTo>
                    <a:pt x="95"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148" name="Freeform 327"/>
            <p:cNvSpPr/>
            <p:nvPr/>
          </p:nvSpPr>
          <p:spPr bwMode="auto">
            <a:xfrm>
              <a:off x="2650" y="1883"/>
              <a:ext cx="13" cy="5"/>
            </a:xfrm>
            <a:custGeom>
              <a:avLst/>
              <a:gdLst/>
              <a:ahLst/>
              <a:cxnLst>
                <a:cxn ang="0">
                  <a:pos x="67" y="8"/>
                </a:cxn>
                <a:cxn ang="0">
                  <a:pos x="42" y="15"/>
                </a:cxn>
                <a:cxn ang="0">
                  <a:pos x="23" y="23"/>
                </a:cxn>
                <a:cxn ang="0">
                  <a:pos x="9" y="32"/>
                </a:cxn>
                <a:cxn ang="0">
                  <a:pos x="2" y="42"/>
                </a:cxn>
                <a:cxn ang="0">
                  <a:pos x="0" y="52"/>
                </a:cxn>
                <a:cxn ang="0">
                  <a:pos x="5" y="63"/>
                </a:cxn>
                <a:cxn ang="0">
                  <a:pos x="17" y="73"/>
                </a:cxn>
                <a:cxn ang="0">
                  <a:pos x="34" y="83"/>
                </a:cxn>
                <a:cxn ang="0">
                  <a:pos x="56" y="92"/>
                </a:cxn>
                <a:cxn ang="0">
                  <a:pos x="83" y="99"/>
                </a:cxn>
                <a:cxn ang="0">
                  <a:pos x="113" y="104"/>
                </a:cxn>
                <a:cxn ang="0">
                  <a:pos x="144" y="107"/>
                </a:cxn>
                <a:cxn ang="0">
                  <a:pos x="176" y="108"/>
                </a:cxn>
                <a:cxn ang="0">
                  <a:pos x="208" y="107"/>
                </a:cxn>
                <a:cxn ang="0">
                  <a:pos x="241" y="105"/>
                </a:cxn>
                <a:cxn ang="0">
                  <a:pos x="270" y="100"/>
                </a:cxn>
                <a:cxn ang="0">
                  <a:pos x="295" y="93"/>
                </a:cxn>
                <a:cxn ang="0">
                  <a:pos x="313" y="85"/>
                </a:cxn>
                <a:cxn ang="0">
                  <a:pos x="327" y="76"/>
                </a:cxn>
                <a:cxn ang="0">
                  <a:pos x="334" y="66"/>
                </a:cxn>
                <a:cxn ang="0">
                  <a:pos x="336" y="56"/>
                </a:cxn>
                <a:cxn ang="0">
                  <a:pos x="331" y="45"/>
                </a:cxn>
                <a:cxn ang="0">
                  <a:pos x="320" y="35"/>
                </a:cxn>
                <a:cxn ang="0">
                  <a:pos x="302" y="25"/>
                </a:cxn>
                <a:cxn ang="0">
                  <a:pos x="279" y="16"/>
                </a:cxn>
                <a:cxn ang="0">
                  <a:pos x="252" y="9"/>
                </a:cxn>
                <a:cxn ang="0">
                  <a:pos x="223" y="4"/>
                </a:cxn>
                <a:cxn ang="0">
                  <a:pos x="192" y="1"/>
                </a:cxn>
                <a:cxn ang="0">
                  <a:pos x="159" y="0"/>
                </a:cxn>
                <a:cxn ang="0">
                  <a:pos x="127" y="1"/>
                </a:cxn>
                <a:cxn ang="0">
                  <a:pos x="96" y="3"/>
                </a:cxn>
              </a:cxnLst>
              <a:rect l="0" t="0" r="r" b="b"/>
              <a:pathLst>
                <a:path w="336" h="108">
                  <a:moveTo>
                    <a:pt x="81" y="6"/>
                  </a:moveTo>
                  <a:lnTo>
                    <a:pt x="67" y="8"/>
                  </a:lnTo>
                  <a:lnTo>
                    <a:pt x="53" y="12"/>
                  </a:lnTo>
                  <a:lnTo>
                    <a:pt x="42" y="15"/>
                  </a:lnTo>
                  <a:lnTo>
                    <a:pt x="32" y="19"/>
                  </a:lnTo>
                  <a:lnTo>
                    <a:pt x="23" y="23"/>
                  </a:lnTo>
                  <a:lnTo>
                    <a:pt x="16" y="28"/>
                  </a:lnTo>
                  <a:lnTo>
                    <a:pt x="9" y="32"/>
                  </a:lnTo>
                  <a:lnTo>
                    <a:pt x="5" y="37"/>
                  </a:lnTo>
                  <a:lnTo>
                    <a:pt x="2" y="42"/>
                  </a:lnTo>
                  <a:lnTo>
                    <a:pt x="0" y="47"/>
                  </a:lnTo>
                  <a:lnTo>
                    <a:pt x="0" y="52"/>
                  </a:lnTo>
                  <a:lnTo>
                    <a:pt x="2" y="58"/>
                  </a:lnTo>
                  <a:lnTo>
                    <a:pt x="5" y="63"/>
                  </a:lnTo>
                  <a:lnTo>
                    <a:pt x="9" y="68"/>
                  </a:lnTo>
                  <a:lnTo>
                    <a:pt x="17" y="73"/>
                  </a:lnTo>
                  <a:lnTo>
                    <a:pt x="25" y="79"/>
                  </a:lnTo>
                  <a:lnTo>
                    <a:pt x="34" y="83"/>
                  </a:lnTo>
                  <a:lnTo>
                    <a:pt x="45" y="88"/>
                  </a:lnTo>
                  <a:lnTo>
                    <a:pt x="56" y="92"/>
                  </a:lnTo>
                  <a:lnTo>
                    <a:pt x="70" y="95"/>
                  </a:lnTo>
                  <a:lnTo>
                    <a:pt x="83" y="99"/>
                  </a:lnTo>
                  <a:lnTo>
                    <a:pt x="98" y="101"/>
                  </a:lnTo>
                  <a:lnTo>
                    <a:pt x="113" y="104"/>
                  </a:lnTo>
                  <a:lnTo>
                    <a:pt x="128" y="106"/>
                  </a:lnTo>
                  <a:lnTo>
                    <a:pt x="144" y="107"/>
                  </a:lnTo>
                  <a:lnTo>
                    <a:pt x="160" y="108"/>
                  </a:lnTo>
                  <a:lnTo>
                    <a:pt x="176" y="108"/>
                  </a:lnTo>
                  <a:lnTo>
                    <a:pt x="193" y="108"/>
                  </a:lnTo>
                  <a:lnTo>
                    <a:pt x="208" y="107"/>
                  </a:lnTo>
                  <a:lnTo>
                    <a:pt x="225" y="106"/>
                  </a:lnTo>
                  <a:lnTo>
                    <a:pt x="241" y="105"/>
                  </a:lnTo>
                  <a:lnTo>
                    <a:pt x="256" y="103"/>
                  </a:lnTo>
                  <a:lnTo>
                    <a:pt x="270" y="100"/>
                  </a:lnTo>
                  <a:lnTo>
                    <a:pt x="283" y="96"/>
                  </a:lnTo>
                  <a:lnTo>
                    <a:pt x="295" y="93"/>
                  </a:lnTo>
                  <a:lnTo>
                    <a:pt x="304" y="89"/>
                  </a:lnTo>
                  <a:lnTo>
                    <a:pt x="313" y="85"/>
                  </a:lnTo>
                  <a:lnTo>
                    <a:pt x="321" y="80"/>
                  </a:lnTo>
                  <a:lnTo>
                    <a:pt x="327" y="76"/>
                  </a:lnTo>
                  <a:lnTo>
                    <a:pt x="331" y="71"/>
                  </a:lnTo>
                  <a:lnTo>
                    <a:pt x="334" y="66"/>
                  </a:lnTo>
                  <a:lnTo>
                    <a:pt x="336" y="61"/>
                  </a:lnTo>
                  <a:lnTo>
                    <a:pt x="336" y="56"/>
                  </a:lnTo>
                  <a:lnTo>
                    <a:pt x="334" y="50"/>
                  </a:lnTo>
                  <a:lnTo>
                    <a:pt x="331" y="45"/>
                  </a:lnTo>
                  <a:lnTo>
                    <a:pt x="327" y="40"/>
                  </a:lnTo>
                  <a:lnTo>
                    <a:pt x="320" y="35"/>
                  </a:lnTo>
                  <a:lnTo>
                    <a:pt x="312" y="30"/>
                  </a:lnTo>
                  <a:lnTo>
                    <a:pt x="302" y="25"/>
                  </a:lnTo>
                  <a:lnTo>
                    <a:pt x="292" y="20"/>
                  </a:lnTo>
                  <a:lnTo>
                    <a:pt x="279" y="16"/>
                  </a:lnTo>
                  <a:lnTo>
                    <a:pt x="267" y="13"/>
                  </a:lnTo>
                  <a:lnTo>
                    <a:pt x="252" y="9"/>
                  </a:lnTo>
                  <a:lnTo>
                    <a:pt x="239" y="7"/>
                  </a:lnTo>
                  <a:lnTo>
                    <a:pt x="223" y="4"/>
                  </a:lnTo>
                  <a:lnTo>
                    <a:pt x="207" y="3"/>
                  </a:lnTo>
                  <a:lnTo>
                    <a:pt x="192" y="1"/>
                  </a:lnTo>
                  <a:lnTo>
                    <a:pt x="176" y="0"/>
                  </a:lnTo>
                  <a:lnTo>
                    <a:pt x="159" y="0"/>
                  </a:lnTo>
                  <a:lnTo>
                    <a:pt x="144"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49" name="Freeform 328"/>
            <p:cNvSpPr/>
            <p:nvPr/>
          </p:nvSpPr>
          <p:spPr bwMode="auto">
            <a:xfrm>
              <a:off x="2660" y="1889"/>
              <a:ext cx="13" cy="5"/>
            </a:xfrm>
            <a:custGeom>
              <a:avLst/>
              <a:gdLst/>
              <a:ahLst/>
              <a:cxnLst>
                <a:cxn ang="0">
                  <a:pos x="241" y="105"/>
                </a:cxn>
                <a:cxn ang="0">
                  <a:pos x="210" y="108"/>
                </a:cxn>
                <a:cxn ang="0">
                  <a:pos x="177" y="109"/>
                </a:cxn>
                <a:cxn ang="0">
                  <a:pos x="144" y="107"/>
                </a:cxn>
                <a:cxn ang="0">
                  <a:pos x="113" y="104"/>
                </a:cxn>
                <a:cxn ang="0">
                  <a:pos x="83" y="99"/>
                </a:cxn>
                <a:cxn ang="0">
                  <a:pos x="57" y="92"/>
                </a:cxn>
                <a:cxn ang="0">
                  <a:pos x="34" y="83"/>
                </a:cxn>
                <a:cxn ang="0">
                  <a:pos x="16" y="73"/>
                </a:cxn>
                <a:cxn ang="0">
                  <a:pos x="5" y="63"/>
                </a:cxn>
                <a:cxn ang="0">
                  <a:pos x="0" y="52"/>
                </a:cxn>
                <a:cxn ang="0">
                  <a:pos x="2" y="42"/>
                </a:cxn>
                <a:cxn ang="0">
                  <a:pos x="9" y="32"/>
                </a:cxn>
                <a:cxn ang="0">
                  <a:pos x="22" y="23"/>
                </a:cxn>
                <a:cxn ang="0">
                  <a:pos x="41" y="15"/>
                </a:cxn>
                <a:cxn ang="0">
                  <a:pos x="66" y="8"/>
                </a:cxn>
                <a:cxn ang="0">
                  <a:pos x="95" y="3"/>
                </a:cxn>
                <a:cxn ang="0">
                  <a:pos x="128" y="1"/>
                </a:cxn>
                <a:cxn ang="0">
                  <a:pos x="160" y="0"/>
                </a:cxn>
                <a:cxn ang="0">
                  <a:pos x="192" y="2"/>
                </a:cxn>
                <a:cxn ang="0">
                  <a:pos x="224" y="5"/>
                </a:cxn>
                <a:cxn ang="0">
                  <a:pos x="254" y="10"/>
                </a:cxn>
                <a:cxn ang="0">
                  <a:pos x="280" y="17"/>
                </a:cxn>
                <a:cxn ang="0">
                  <a:pos x="303" y="26"/>
                </a:cxn>
                <a:cxn ang="0">
                  <a:pos x="320" y="35"/>
                </a:cxn>
                <a:cxn ang="0">
                  <a:pos x="332" y="46"/>
                </a:cxn>
                <a:cxn ang="0">
                  <a:pos x="337" y="56"/>
                </a:cxn>
                <a:cxn ang="0">
                  <a:pos x="335" y="66"/>
                </a:cxn>
                <a:cxn ang="0">
                  <a:pos x="328" y="76"/>
                </a:cxn>
                <a:cxn ang="0">
                  <a:pos x="314" y="85"/>
                </a:cxn>
                <a:cxn ang="0">
                  <a:pos x="295" y="93"/>
                </a:cxn>
                <a:cxn ang="0">
                  <a:pos x="270" y="100"/>
                </a:cxn>
              </a:cxnLst>
              <a:rect l="0" t="0" r="r" b="b"/>
              <a:pathLst>
                <a:path w="337" h="109">
                  <a:moveTo>
                    <a:pt x="257" y="103"/>
                  </a:moveTo>
                  <a:lnTo>
                    <a:pt x="241" y="105"/>
                  </a:lnTo>
                  <a:lnTo>
                    <a:pt x="225" y="107"/>
                  </a:lnTo>
                  <a:lnTo>
                    <a:pt x="210" y="108"/>
                  </a:lnTo>
                  <a:lnTo>
                    <a:pt x="193" y="108"/>
                  </a:lnTo>
                  <a:lnTo>
                    <a:pt x="177" y="109"/>
                  </a:lnTo>
                  <a:lnTo>
                    <a:pt x="161" y="108"/>
                  </a:lnTo>
                  <a:lnTo>
                    <a:pt x="144" y="107"/>
                  </a:lnTo>
                  <a:lnTo>
                    <a:pt x="129" y="106"/>
                  </a:lnTo>
                  <a:lnTo>
                    <a:pt x="113" y="104"/>
                  </a:lnTo>
                  <a:lnTo>
                    <a:pt x="97" y="102"/>
                  </a:lnTo>
                  <a:lnTo>
                    <a:pt x="83" y="99"/>
                  </a:lnTo>
                  <a:lnTo>
                    <a:pt x="69" y="96"/>
                  </a:lnTo>
                  <a:lnTo>
                    <a:pt x="57" y="92"/>
                  </a:lnTo>
                  <a:lnTo>
                    <a:pt x="44" y="88"/>
                  </a:lnTo>
                  <a:lnTo>
                    <a:pt x="34" y="83"/>
                  </a:lnTo>
                  <a:lnTo>
                    <a:pt x="25" y="79"/>
                  </a:lnTo>
                  <a:lnTo>
                    <a:pt x="16" y="73"/>
                  </a:lnTo>
                  <a:lnTo>
                    <a:pt x="9" y="68"/>
                  </a:lnTo>
                  <a:lnTo>
                    <a:pt x="5" y="63"/>
                  </a:lnTo>
                  <a:lnTo>
                    <a:pt x="2" y="58"/>
                  </a:lnTo>
                  <a:lnTo>
                    <a:pt x="0" y="52"/>
                  </a:lnTo>
                  <a:lnTo>
                    <a:pt x="0" y="47"/>
                  </a:lnTo>
                  <a:lnTo>
                    <a:pt x="2" y="42"/>
                  </a:lnTo>
                  <a:lnTo>
                    <a:pt x="5" y="37"/>
                  </a:lnTo>
                  <a:lnTo>
                    <a:pt x="9" y="32"/>
                  </a:lnTo>
                  <a:lnTo>
                    <a:pt x="15" y="28"/>
                  </a:lnTo>
                  <a:lnTo>
                    <a:pt x="22" y="23"/>
                  </a:lnTo>
                  <a:lnTo>
                    <a:pt x="32" y="19"/>
                  </a:lnTo>
                  <a:lnTo>
                    <a:pt x="41" y="15"/>
                  </a:lnTo>
                  <a:lnTo>
                    <a:pt x="53" y="12"/>
                  </a:lnTo>
                  <a:lnTo>
                    <a:pt x="66" y="8"/>
                  </a:lnTo>
                  <a:lnTo>
                    <a:pt x="81" y="6"/>
                  </a:lnTo>
                  <a:lnTo>
                    <a:pt x="95" y="3"/>
                  </a:lnTo>
                  <a:lnTo>
                    <a:pt x="111" y="2"/>
                  </a:lnTo>
                  <a:lnTo>
                    <a:pt x="128" y="1"/>
                  </a:lnTo>
                  <a:lnTo>
                    <a:pt x="143" y="0"/>
                  </a:lnTo>
                  <a:lnTo>
                    <a:pt x="160" y="0"/>
                  </a:lnTo>
                  <a:lnTo>
                    <a:pt x="177" y="1"/>
                  </a:lnTo>
                  <a:lnTo>
                    <a:pt x="192" y="2"/>
                  </a:lnTo>
                  <a:lnTo>
                    <a:pt x="209" y="3"/>
                  </a:lnTo>
                  <a:lnTo>
                    <a:pt x="224" y="5"/>
                  </a:lnTo>
                  <a:lnTo>
                    <a:pt x="239" y="7"/>
                  </a:lnTo>
                  <a:lnTo>
                    <a:pt x="254" y="10"/>
                  </a:lnTo>
                  <a:lnTo>
                    <a:pt x="267" y="13"/>
                  </a:lnTo>
                  <a:lnTo>
                    <a:pt x="280" y="17"/>
                  </a:lnTo>
                  <a:lnTo>
                    <a:pt x="292" y="21"/>
                  </a:lnTo>
                  <a:lnTo>
                    <a:pt x="303" y="26"/>
                  </a:lnTo>
                  <a:lnTo>
                    <a:pt x="313" y="31"/>
                  </a:lnTo>
                  <a:lnTo>
                    <a:pt x="320" y="35"/>
                  </a:lnTo>
                  <a:lnTo>
                    <a:pt x="328" y="41"/>
                  </a:lnTo>
                  <a:lnTo>
                    <a:pt x="332" y="46"/>
                  </a:lnTo>
                  <a:lnTo>
                    <a:pt x="335" y="51"/>
                  </a:lnTo>
                  <a:lnTo>
                    <a:pt x="337" y="56"/>
                  </a:lnTo>
                  <a:lnTo>
                    <a:pt x="337" y="61"/>
                  </a:lnTo>
                  <a:lnTo>
                    <a:pt x="335" y="66"/>
                  </a:lnTo>
                  <a:lnTo>
                    <a:pt x="332" y="71"/>
                  </a:lnTo>
                  <a:lnTo>
                    <a:pt x="328" y="76"/>
                  </a:lnTo>
                  <a:lnTo>
                    <a:pt x="321" y="81"/>
                  </a:lnTo>
                  <a:lnTo>
                    <a:pt x="314" y="85"/>
                  </a:lnTo>
                  <a:lnTo>
                    <a:pt x="305" y="89"/>
                  </a:lnTo>
                  <a:lnTo>
                    <a:pt x="295" y="93"/>
                  </a:lnTo>
                  <a:lnTo>
                    <a:pt x="284" y="97"/>
                  </a:lnTo>
                  <a:lnTo>
                    <a:pt x="270"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50" name="Freeform 329"/>
            <p:cNvSpPr/>
            <p:nvPr/>
          </p:nvSpPr>
          <p:spPr bwMode="auto">
            <a:xfrm>
              <a:off x="2670" y="1894"/>
              <a:ext cx="13" cy="5"/>
            </a:xfrm>
            <a:custGeom>
              <a:avLst/>
              <a:gdLst/>
              <a:ahLst/>
              <a:cxnLst>
                <a:cxn ang="0">
                  <a:pos x="241" y="108"/>
                </a:cxn>
                <a:cxn ang="0">
                  <a:pos x="209" y="110"/>
                </a:cxn>
                <a:cxn ang="0">
                  <a:pos x="177" y="111"/>
                </a:cxn>
                <a:cxn ang="0">
                  <a:pos x="145" y="109"/>
                </a:cxn>
                <a:cxn ang="0">
                  <a:pos x="114" y="106"/>
                </a:cxn>
                <a:cxn ang="0">
                  <a:pos x="84" y="101"/>
                </a:cxn>
                <a:cxn ang="0">
                  <a:pos x="57" y="94"/>
                </a:cxn>
                <a:cxn ang="0">
                  <a:pos x="34" y="85"/>
                </a:cxn>
                <a:cxn ang="0">
                  <a:pos x="17" y="75"/>
                </a:cxn>
                <a:cxn ang="0">
                  <a:pos x="5" y="65"/>
                </a:cxn>
                <a:cxn ang="0">
                  <a:pos x="0" y="54"/>
                </a:cxn>
                <a:cxn ang="0">
                  <a:pos x="2" y="44"/>
                </a:cxn>
                <a:cxn ang="0">
                  <a:pos x="9" y="33"/>
                </a:cxn>
                <a:cxn ang="0">
                  <a:pos x="23" y="24"/>
                </a:cxn>
                <a:cxn ang="0">
                  <a:pos x="42" y="16"/>
                </a:cxn>
                <a:cxn ang="0">
                  <a:pos x="67" y="9"/>
                </a:cxn>
                <a:cxn ang="0">
                  <a:pos x="96" y="4"/>
                </a:cxn>
                <a:cxn ang="0">
                  <a:pos x="127" y="1"/>
                </a:cxn>
                <a:cxn ang="0">
                  <a:pos x="159" y="0"/>
                </a:cxn>
                <a:cxn ang="0">
                  <a:pos x="192" y="2"/>
                </a:cxn>
                <a:cxn ang="0">
                  <a:pos x="224" y="5"/>
                </a:cxn>
                <a:cxn ang="0">
                  <a:pos x="253" y="10"/>
                </a:cxn>
                <a:cxn ang="0">
                  <a:pos x="279" y="17"/>
                </a:cxn>
                <a:cxn ang="0">
                  <a:pos x="302" y="26"/>
                </a:cxn>
                <a:cxn ang="0">
                  <a:pos x="320" y="36"/>
                </a:cxn>
                <a:cxn ang="0">
                  <a:pos x="331" y="47"/>
                </a:cxn>
                <a:cxn ang="0">
                  <a:pos x="336" y="58"/>
                </a:cxn>
                <a:cxn ang="0">
                  <a:pos x="334" y="68"/>
                </a:cxn>
                <a:cxn ang="0">
                  <a:pos x="327" y="78"/>
                </a:cxn>
                <a:cxn ang="0">
                  <a:pos x="313" y="88"/>
                </a:cxn>
                <a:cxn ang="0">
                  <a:pos x="295" y="96"/>
                </a:cxn>
                <a:cxn ang="0">
                  <a:pos x="270" y="103"/>
                </a:cxn>
              </a:cxnLst>
              <a:rect l="0" t="0" r="r" b="b"/>
              <a:pathLst>
                <a:path w="336" h="111">
                  <a:moveTo>
                    <a:pt x="256" y="106"/>
                  </a:moveTo>
                  <a:lnTo>
                    <a:pt x="241" y="108"/>
                  </a:lnTo>
                  <a:lnTo>
                    <a:pt x="225" y="109"/>
                  </a:lnTo>
                  <a:lnTo>
                    <a:pt x="209" y="110"/>
                  </a:lnTo>
                  <a:lnTo>
                    <a:pt x="193" y="111"/>
                  </a:lnTo>
                  <a:lnTo>
                    <a:pt x="177" y="111"/>
                  </a:lnTo>
                  <a:lnTo>
                    <a:pt x="160" y="110"/>
                  </a:lnTo>
                  <a:lnTo>
                    <a:pt x="145" y="109"/>
                  </a:lnTo>
                  <a:lnTo>
                    <a:pt x="129" y="108"/>
                  </a:lnTo>
                  <a:lnTo>
                    <a:pt x="114" y="106"/>
                  </a:lnTo>
                  <a:lnTo>
                    <a:pt x="98" y="104"/>
                  </a:lnTo>
                  <a:lnTo>
                    <a:pt x="84" y="101"/>
                  </a:lnTo>
                  <a:lnTo>
                    <a:pt x="70" y="98"/>
                  </a:lnTo>
                  <a:lnTo>
                    <a:pt x="57" y="94"/>
                  </a:lnTo>
                  <a:lnTo>
                    <a:pt x="45" y="90"/>
                  </a:lnTo>
                  <a:lnTo>
                    <a:pt x="34" y="85"/>
                  </a:lnTo>
                  <a:lnTo>
                    <a:pt x="25" y="81"/>
                  </a:lnTo>
                  <a:lnTo>
                    <a:pt x="17" y="75"/>
                  </a:lnTo>
                  <a:lnTo>
                    <a:pt x="9" y="70"/>
                  </a:lnTo>
                  <a:lnTo>
                    <a:pt x="5" y="65"/>
                  </a:lnTo>
                  <a:lnTo>
                    <a:pt x="2" y="60"/>
                  </a:lnTo>
                  <a:lnTo>
                    <a:pt x="0" y="54"/>
                  </a:lnTo>
                  <a:lnTo>
                    <a:pt x="0" y="49"/>
                  </a:lnTo>
                  <a:lnTo>
                    <a:pt x="2" y="44"/>
                  </a:lnTo>
                  <a:lnTo>
                    <a:pt x="5" y="39"/>
                  </a:lnTo>
                  <a:lnTo>
                    <a:pt x="9" y="33"/>
                  </a:lnTo>
                  <a:lnTo>
                    <a:pt x="16" y="28"/>
                  </a:lnTo>
                  <a:lnTo>
                    <a:pt x="23" y="24"/>
                  </a:lnTo>
                  <a:lnTo>
                    <a:pt x="32" y="20"/>
                  </a:lnTo>
                  <a:lnTo>
                    <a:pt x="42" y="16"/>
                  </a:lnTo>
                  <a:lnTo>
                    <a:pt x="53" y="12"/>
                  </a:lnTo>
                  <a:lnTo>
                    <a:pt x="67" y="9"/>
                  </a:lnTo>
                  <a:lnTo>
                    <a:pt x="81" y="7"/>
                  </a:lnTo>
                  <a:lnTo>
                    <a:pt x="96" y="4"/>
                  </a:lnTo>
                  <a:lnTo>
                    <a:pt x="111" y="2"/>
                  </a:lnTo>
                  <a:lnTo>
                    <a:pt x="127" y="1"/>
                  </a:lnTo>
                  <a:lnTo>
                    <a:pt x="144" y="1"/>
                  </a:lnTo>
                  <a:lnTo>
                    <a:pt x="159" y="0"/>
                  </a:lnTo>
                  <a:lnTo>
                    <a:pt x="176" y="1"/>
                  </a:lnTo>
                  <a:lnTo>
                    <a:pt x="192" y="2"/>
                  </a:lnTo>
                  <a:lnTo>
                    <a:pt x="208" y="3"/>
                  </a:lnTo>
                  <a:lnTo>
                    <a:pt x="224" y="5"/>
                  </a:lnTo>
                  <a:lnTo>
                    <a:pt x="238" y="7"/>
                  </a:lnTo>
                  <a:lnTo>
                    <a:pt x="253" y="10"/>
                  </a:lnTo>
                  <a:lnTo>
                    <a:pt x="267" y="13"/>
                  </a:lnTo>
                  <a:lnTo>
                    <a:pt x="279" y="17"/>
                  </a:lnTo>
                  <a:lnTo>
                    <a:pt x="292" y="21"/>
                  </a:lnTo>
                  <a:lnTo>
                    <a:pt x="302" y="26"/>
                  </a:lnTo>
                  <a:lnTo>
                    <a:pt x="312" y="31"/>
                  </a:lnTo>
                  <a:lnTo>
                    <a:pt x="320" y="36"/>
                  </a:lnTo>
                  <a:lnTo>
                    <a:pt x="327" y="42"/>
                  </a:lnTo>
                  <a:lnTo>
                    <a:pt x="331" y="47"/>
                  </a:lnTo>
                  <a:lnTo>
                    <a:pt x="334" y="52"/>
                  </a:lnTo>
                  <a:lnTo>
                    <a:pt x="336" y="58"/>
                  </a:lnTo>
                  <a:lnTo>
                    <a:pt x="336" y="63"/>
                  </a:lnTo>
                  <a:lnTo>
                    <a:pt x="334" y="68"/>
                  </a:lnTo>
                  <a:lnTo>
                    <a:pt x="331" y="73"/>
                  </a:lnTo>
                  <a:lnTo>
                    <a:pt x="327" y="78"/>
                  </a:lnTo>
                  <a:lnTo>
                    <a:pt x="321" y="83"/>
                  </a:lnTo>
                  <a:lnTo>
                    <a:pt x="313" y="88"/>
                  </a:lnTo>
                  <a:lnTo>
                    <a:pt x="304" y="92"/>
                  </a:lnTo>
                  <a:lnTo>
                    <a:pt x="295" y="96"/>
                  </a:lnTo>
                  <a:lnTo>
                    <a:pt x="283" y="99"/>
                  </a:lnTo>
                  <a:lnTo>
                    <a:pt x="270" y="103"/>
                  </a:lnTo>
                  <a:lnTo>
                    <a:pt x="256" y="106"/>
                  </a:lnTo>
                  <a:close/>
                </a:path>
              </a:pathLst>
            </a:custGeom>
            <a:solidFill>
              <a:srgbClr val="FFFFFF"/>
            </a:solidFill>
            <a:ln w="9525">
              <a:noFill/>
              <a:round/>
            </a:ln>
          </p:spPr>
          <p:txBody>
            <a:bodyPr/>
            <a:lstStyle/>
            <a:p>
              <a:pPr algn="l">
                <a:defRPr/>
              </a:pPr>
              <a:endParaRPr lang="zh-CN" altLang="en-US" sz="100">
                <a:latin typeface="+mn-lt"/>
              </a:endParaRPr>
            </a:p>
          </p:txBody>
        </p:sp>
        <p:sp>
          <p:nvSpPr>
            <p:cNvPr id="151" name="Freeform 330"/>
            <p:cNvSpPr/>
            <p:nvPr/>
          </p:nvSpPr>
          <p:spPr bwMode="auto">
            <a:xfrm>
              <a:off x="2680" y="1899"/>
              <a:ext cx="13" cy="7"/>
            </a:xfrm>
            <a:custGeom>
              <a:avLst/>
              <a:gdLst/>
              <a:ahLst/>
              <a:cxnLst>
                <a:cxn ang="0">
                  <a:pos x="242" y="106"/>
                </a:cxn>
                <a:cxn ang="0">
                  <a:pos x="210" y="108"/>
                </a:cxn>
                <a:cxn ang="0">
                  <a:pos x="177" y="109"/>
                </a:cxn>
                <a:cxn ang="0">
                  <a:pos x="145" y="108"/>
                </a:cxn>
                <a:cxn ang="0">
                  <a:pos x="114" y="105"/>
                </a:cxn>
                <a:cxn ang="0">
                  <a:pos x="85" y="100"/>
                </a:cxn>
                <a:cxn ang="0">
                  <a:pos x="58" y="93"/>
                </a:cxn>
                <a:cxn ang="0">
                  <a:pos x="35" y="83"/>
                </a:cxn>
                <a:cxn ang="0">
                  <a:pos x="17" y="73"/>
                </a:cxn>
                <a:cxn ang="0">
                  <a:pos x="6" y="63"/>
                </a:cxn>
                <a:cxn ang="0">
                  <a:pos x="0" y="52"/>
                </a:cxn>
                <a:cxn ang="0">
                  <a:pos x="3" y="42"/>
                </a:cxn>
                <a:cxn ang="0">
                  <a:pos x="10" y="32"/>
                </a:cxn>
                <a:cxn ang="0">
                  <a:pos x="23" y="23"/>
                </a:cxn>
                <a:cxn ang="0">
                  <a:pos x="43" y="15"/>
                </a:cxn>
                <a:cxn ang="0">
                  <a:pos x="68" y="8"/>
                </a:cxn>
                <a:cxn ang="0">
                  <a:pos x="97" y="3"/>
                </a:cxn>
                <a:cxn ang="0">
                  <a:pos x="129" y="1"/>
                </a:cxn>
                <a:cxn ang="0">
                  <a:pos x="161" y="0"/>
                </a:cxn>
                <a:cxn ang="0">
                  <a:pos x="193" y="1"/>
                </a:cxn>
                <a:cxn ang="0">
                  <a:pos x="225" y="4"/>
                </a:cxn>
                <a:cxn ang="0">
                  <a:pos x="255" y="9"/>
                </a:cxn>
                <a:cxn ang="0">
                  <a:pos x="281" y="16"/>
                </a:cxn>
                <a:cxn ang="0">
                  <a:pos x="303" y="25"/>
                </a:cxn>
                <a:cxn ang="0">
                  <a:pos x="321" y="35"/>
                </a:cxn>
                <a:cxn ang="0">
                  <a:pos x="333" y="45"/>
                </a:cxn>
                <a:cxn ang="0">
                  <a:pos x="338" y="56"/>
                </a:cxn>
                <a:cxn ang="0">
                  <a:pos x="337" y="66"/>
                </a:cxn>
                <a:cxn ang="0">
                  <a:pos x="328" y="76"/>
                </a:cxn>
                <a:cxn ang="0">
                  <a:pos x="315" y="85"/>
                </a:cxn>
                <a:cxn ang="0">
                  <a:pos x="296" y="94"/>
                </a:cxn>
                <a:cxn ang="0">
                  <a:pos x="271" y="101"/>
                </a:cxn>
              </a:cxnLst>
              <a:rect l="0" t="0" r="r" b="b"/>
              <a:pathLst>
                <a:path w="338" h="109">
                  <a:moveTo>
                    <a:pt x="258" y="104"/>
                  </a:moveTo>
                  <a:lnTo>
                    <a:pt x="242" y="106"/>
                  </a:lnTo>
                  <a:lnTo>
                    <a:pt x="226" y="107"/>
                  </a:lnTo>
                  <a:lnTo>
                    <a:pt x="210" y="108"/>
                  </a:lnTo>
                  <a:lnTo>
                    <a:pt x="194" y="109"/>
                  </a:lnTo>
                  <a:lnTo>
                    <a:pt x="177" y="109"/>
                  </a:lnTo>
                  <a:lnTo>
                    <a:pt x="161" y="109"/>
                  </a:lnTo>
                  <a:lnTo>
                    <a:pt x="145" y="108"/>
                  </a:lnTo>
                  <a:lnTo>
                    <a:pt x="130" y="107"/>
                  </a:lnTo>
                  <a:lnTo>
                    <a:pt x="114" y="105"/>
                  </a:lnTo>
                  <a:lnTo>
                    <a:pt x="98" y="102"/>
                  </a:lnTo>
                  <a:lnTo>
                    <a:pt x="85" y="100"/>
                  </a:lnTo>
                  <a:lnTo>
                    <a:pt x="70" y="96"/>
                  </a:lnTo>
                  <a:lnTo>
                    <a:pt x="58" y="93"/>
                  </a:lnTo>
                  <a:lnTo>
                    <a:pt x="45" y="89"/>
                  </a:lnTo>
                  <a:lnTo>
                    <a:pt x="35" y="83"/>
                  </a:lnTo>
                  <a:lnTo>
                    <a:pt x="25" y="79"/>
                  </a:lnTo>
                  <a:lnTo>
                    <a:pt x="17" y="73"/>
                  </a:lnTo>
                  <a:lnTo>
                    <a:pt x="10" y="68"/>
                  </a:lnTo>
                  <a:lnTo>
                    <a:pt x="6" y="63"/>
                  </a:lnTo>
                  <a:lnTo>
                    <a:pt x="3" y="58"/>
                  </a:lnTo>
                  <a:lnTo>
                    <a:pt x="0" y="52"/>
                  </a:lnTo>
                  <a:lnTo>
                    <a:pt x="0" y="47"/>
                  </a:lnTo>
                  <a:lnTo>
                    <a:pt x="3" y="42"/>
                  </a:lnTo>
                  <a:lnTo>
                    <a:pt x="6" y="37"/>
                  </a:lnTo>
                  <a:lnTo>
                    <a:pt x="10" y="32"/>
                  </a:lnTo>
                  <a:lnTo>
                    <a:pt x="16" y="28"/>
                  </a:lnTo>
                  <a:lnTo>
                    <a:pt x="23" y="23"/>
                  </a:lnTo>
                  <a:lnTo>
                    <a:pt x="33" y="19"/>
                  </a:lnTo>
                  <a:lnTo>
                    <a:pt x="43" y="15"/>
                  </a:lnTo>
                  <a:lnTo>
                    <a:pt x="55" y="12"/>
                  </a:lnTo>
                  <a:lnTo>
                    <a:pt x="68" y="8"/>
                  </a:lnTo>
                  <a:lnTo>
                    <a:pt x="83" y="6"/>
                  </a:lnTo>
                  <a:lnTo>
                    <a:pt x="97" y="3"/>
                  </a:lnTo>
                  <a:lnTo>
                    <a:pt x="113" y="2"/>
                  </a:lnTo>
                  <a:lnTo>
                    <a:pt x="129" y="1"/>
                  </a:lnTo>
                  <a:lnTo>
                    <a:pt x="145" y="0"/>
                  </a:lnTo>
                  <a:lnTo>
                    <a:pt x="161" y="0"/>
                  </a:lnTo>
                  <a:lnTo>
                    <a:pt x="177" y="0"/>
                  </a:lnTo>
                  <a:lnTo>
                    <a:pt x="193" y="1"/>
                  </a:lnTo>
                  <a:lnTo>
                    <a:pt x="210" y="3"/>
                  </a:lnTo>
                  <a:lnTo>
                    <a:pt x="225" y="4"/>
                  </a:lnTo>
                  <a:lnTo>
                    <a:pt x="240" y="7"/>
                  </a:lnTo>
                  <a:lnTo>
                    <a:pt x="255" y="9"/>
                  </a:lnTo>
                  <a:lnTo>
                    <a:pt x="268" y="13"/>
                  </a:lnTo>
                  <a:lnTo>
                    <a:pt x="281" y="16"/>
                  </a:lnTo>
                  <a:lnTo>
                    <a:pt x="293" y="20"/>
                  </a:lnTo>
                  <a:lnTo>
                    <a:pt x="303" y="25"/>
                  </a:lnTo>
                  <a:lnTo>
                    <a:pt x="314" y="30"/>
                  </a:lnTo>
                  <a:lnTo>
                    <a:pt x="321" y="35"/>
                  </a:lnTo>
                  <a:lnTo>
                    <a:pt x="328" y="40"/>
                  </a:lnTo>
                  <a:lnTo>
                    <a:pt x="333" y="45"/>
                  </a:lnTo>
                  <a:lnTo>
                    <a:pt x="337" y="50"/>
                  </a:lnTo>
                  <a:lnTo>
                    <a:pt x="338" y="56"/>
                  </a:lnTo>
                  <a:lnTo>
                    <a:pt x="338" y="61"/>
                  </a:lnTo>
                  <a:lnTo>
                    <a:pt x="337" y="66"/>
                  </a:lnTo>
                  <a:lnTo>
                    <a:pt x="334" y="71"/>
                  </a:lnTo>
                  <a:lnTo>
                    <a:pt x="328" y="76"/>
                  </a:lnTo>
                  <a:lnTo>
                    <a:pt x="322" y="80"/>
                  </a:lnTo>
                  <a:lnTo>
                    <a:pt x="315" y="85"/>
                  </a:lnTo>
                  <a:lnTo>
                    <a:pt x="307" y="90"/>
                  </a:lnTo>
                  <a:lnTo>
                    <a:pt x="296" y="94"/>
                  </a:lnTo>
                  <a:lnTo>
                    <a:pt x="285" y="97"/>
                  </a:lnTo>
                  <a:lnTo>
                    <a:pt x="271" y="101"/>
                  </a:lnTo>
                  <a:lnTo>
                    <a:pt x="258"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52" name="Freeform 331"/>
            <p:cNvSpPr/>
            <p:nvPr/>
          </p:nvSpPr>
          <p:spPr bwMode="auto">
            <a:xfrm>
              <a:off x="2689" y="1906"/>
              <a:ext cx="13" cy="5"/>
            </a:xfrm>
            <a:custGeom>
              <a:avLst/>
              <a:gdLst/>
              <a:ahLst/>
              <a:cxnLst>
                <a:cxn ang="0">
                  <a:pos x="241" y="105"/>
                </a:cxn>
                <a:cxn ang="0">
                  <a:pos x="209" y="108"/>
                </a:cxn>
                <a:cxn ang="0">
                  <a:pos x="177" y="109"/>
                </a:cxn>
                <a:cxn ang="0">
                  <a:pos x="145" y="107"/>
                </a:cxn>
                <a:cxn ang="0">
                  <a:pos x="113" y="104"/>
                </a:cxn>
                <a:cxn ang="0">
                  <a:pos x="84" y="99"/>
                </a:cxn>
                <a:cxn ang="0">
                  <a:pos x="57" y="92"/>
                </a:cxn>
                <a:cxn ang="0">
                  <a:pos x="35" y="83"/>
                </a:cxn>
                <a:cxn ang="0">
                  <a:pos x="17" y="73"/>
                </a:cxn>
                <a:cxn ang="0">
                  <a:pos x="5" y="63"/>
                </a:cxn>
                <a:cxn ang="0">
                  <a:pos x="0" y="52"/>
                </a:cxn>
                <a:cxn ang="0">
                  <a:pos x="2" y="42"/>
                </a:cxn>
                <a:cxn ang="0">
                  <a:pos x="9" y="32"/>
                </a:cxn>
                <a:cxn ang="0">
                  <a:pos x="24" y="23"/>
                </a:cxn>
                <a:cxn ang="0">
                  <a:pos x="43" y="15"/>
                </a:cxn>
                <a:cxn ang="0">
                  <a:pos x="68" y="8"/>
                </a:cxn>
                <a:cxn ang="0">
                  <a:pos x="97" y="3"/>
                </a:cxn>
                <a:cxn ang="0">
                  <a:pos x="128" y="1"/>
                </a:cxn>
                <a:cxn ang="0">
                  <a:pos x="160" y="0"/>
                </a:cxn>
                <a:cxn ang="0">
                  <a:pos x="193" y="2"/>
                </a:cxn>
                <a:cxn ang="0">
                  <a:pos x="224" y="5"/>
                </a:cxn>
                <a:cxn ang="0">
                  <a:pos x="253" y="10"/>
                </a:cxn>
                <a:cxn ang="0">
                  <a:pos x="280" y="17"/>
                </a:cxn>
                <a:cxn ang="0">
                  <a:pos x="302" y="26"/>
                </a:cxn>
                <a:cxn ang="0">
                  <a:pos x="320" y="35"/>
                </a:cxn>
                <a:cxn ang="0">
                  <a:pos x="332" y="46"/>
                </a:cxn>
                <a:cxn ang="0">
                  <a:pos x="336" y="56"/>
                </a:cxn>
                <a:cxn ang="0">
                  <a:pos x="335" y="66"/>
                </a:cxn>
                <a:cxn ang="0">
                  <a:pos x="328" y="76"/>
                </a:cxn>
                <a:cxn ang="0">
                  <a:pos x="314" y="85"/>
                </a:cxn>
                <a:cxn ang="0">
                  <a:pos x="295" y="93"/>
                </a:cxn>
                <a:cxn ang="0">
                  <a:pos x="270" y="100"/>
                </a:cxn>
              </a:cxnLst>
              <a:rect l="0" t="0" r="r" b="b"/>
              <a:pathLst>
                <a:path w="336" h="109">
                  <a:moveTo>
                    <a:pt x="256" y="103"/>
                  </a:moveTo>
                  <a:lnTo>
                    <a:pt x="241" y="105"/>
                  </a:lnTo>
                  <a:lnTo>
                    <a:pt x="225" y="107"/>
                  </a:lnTo>
                  <a:lnTo>
                    <a:pt x="209" y="108"/>
                  </a:lnTo>
                  <a:lnTo>
                    <a:pt x="193" y="108"/>
                  </a:lnTo>
                  <a:lnTo>
                    <a:pt x="177" y="109"/>
                  </a:lnTo>
                  <a:lnTo>
                    <a:pt x="160" y="108"/>
                  </a:lnTo>
                  <a:lnTo>
                    <a:pt x="145" y="107"/>
                  </a:lnTo>
                  <a:lnTo>
                    <a:pt x="129" y="106"/>
                  </a:lnTo>
                  <a:lnTo>
                    <a:pt x="113" y="104"/>
                  </a:lnTo>
                  <a:lnTo>
                    <a:pt x="99" y="102"/>
                  </a:lnTo>
                  <a:lnTo>
                    <a:pt x="84" y="99"/>
                  </a:lnTo>
                  <a:lnTo>
                    <a:pt x="71" y="96"/>
                  </a:lnTo>
                  <a:lnTo>
                    <a:pt x="57" y="92"/>
                  </a:lnTo>
                  <a:lnTo>
                    <a:pt x="46" y="88"/>
                  </a:lnTo>
                  <a:lnTo>
                    <a:pt x="35" y="83"/>
                  </a:lnTo>
                  <a:lnTo>
                    <a:pt x="26" y="79"/>
                  </a:lnTo>
                  <a:lnTo>
                    <a:pt x="17" y="73"/>
                  </a:lnTo>
                  <a:lnTo>
                    <a:pt x="10" y="68"/>
                  </a:lnTo>
                  <a:lnTo>
                    <a:pt x="5" y="63"/>
                  </a:lnTo>
                  <a:lnTo>
                    <a:pt x="2" y="58"/>
                  </a:lnTo>
                  <a:lnTo>
                    <a:pt x="0" y="52"/>
                  </a:lnTo>
                  <a:lnTo>
                    <a:pt x="0" y="47"/>
                  </a:lnTo>
                  <a:lnTo>
                    <a:pt x="2" y="42"/>
                  </a:lnTo>
                  <a:lnTo>
                    <a:pt x="5" y="37"/>
                  </a:lnTo>
                  <a:lnTo>
                    <a:pt x="9" y="32"/>
                  </a:lnTo>
                  <a:lnTo>
                    <a:pt x="16" y="28"/>
                  </a:lnTo>
                  <a:lnTo>
                    <a:pt x="24" y="23"/>
                  </a:lnTo>
                  <a:lnTo>
                    <a:pt x="32" y="19"/>
                  </a:lnTo>
                  <a:lnTo>
                    <a:pt x="43" y="15"/>
                  </a:lnTo>
                  <a:lnTo>
                    <a:pt x="54" y="12"/>
                  </a:lnTo>
                  <a:lnTo>
                    <a:pt x="68" y="8"/>
                  </a:lnTo>
                  <a:lnTo>
                    <a:pt x="82" y="6"/>
                  </a:lnTo>
                  <a:lnTo>
                    <a:pt x="97" y="3"/>
                  </a:lnTo>
                  <a:lnTo>
                    <a:pt x="112" y="2"/>
                  </a:lnTo>
                  <a:lnTo>
                    <a:pt x="128" y="1"/>
                  </a:lnTo>
                  <a:lnTo>
                    <a:pt x="145" y="0"/>
                  </a:lnTo>
                  <a:lnTo>
                    <a:pt x="160" y="0"/>
                  </a:lnTo>
                  <a:lnTo>
                    <a:pt x="177" y="1"/>
                  </a:lnTo>
                  <a:lnTo>
                    <a:pt x="193" y="2"/>
                  </a:lnTo>
                  <a:lnTo>
                    <a:pt x="208" y="3"/>
                  </a:lnTo>
                  <a:lnTo>
                    <a:pt x="224" y="5"/>
                  </a:lnTo>
                  <a:lnTo>
                    <a:pt x="238" y="7"/>
                  </a:lnTo>
                  <a:lnTo>
                    <a:pt x="253" y="10"/>
                  </a:lnTo>
                  <a:lnTo>
                    <a:pt x="267" y="13"/>
                  </a:lnTo>
                  <a:lnTo>
                    <a:pt x="280" y="17"/>
                  </a:lnTo>
                  <a:lnTo>
                    <a:pt x="292" y="21"/>
                  </a:lnTo>
                  <a:lnTo>
                    <a:pt x="302" y="26"/>
                  </a:lnTo>
                  <a:lnTo>
                    <a:pt x="312" y="31"/>
                  </a:lnTo>
                  <a:lnTo>
                    <a:pt x="320" y="35"/>
                  </a:lnTo>
                  <a:lnTo>
                    <a:pt x="327" y="41"/>
                  </a:lnTo>
                  <a:lnTo>
                    <a:pt x="332" y="46"/>
                  </a:lnTo>
                  <a:lnTo>
                    <a:pt x="335" y="51"/>
                  </a:lnTo>
                  <a:lnTo>
                    <a:pt x="336" y="56"/>
                  </a:lnTo>
                  <a:lnTo>
                    <a:pt x="336" y="61"/>
                  </a:lnTo>
                  <a:lnTo>
                    <a:pt x="335" y="66"/>
                  </a:lnTo>
                  <a:lnTo>
                    <a:pt x="332" y="71"/>
                  </a:lnTo>
                  <a:lnTo>
                    <a:pt x="328" y="76"/>
                  </a:lnTo>
                  <a:lnTo>
                    <a:pt x="322" y="81"/>
                  </a:lnTo>
                  <a:lnTo>
                    <a:pt x="314" y="85"/>
                  </a:lnTo>
                  <a:lnTo>
                    <a:pt x="305"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53" name="Freeform 332"/>
            <p:cNvSpPr/>
            <p:nvPr/>
          </p:nvSpPr>
          <p:spPr bwMode="auto">
            <a:xfrm>
              <a:off x="2697" y="1911"/>
              <a:ext cx="15" cy="5"/>
            </a:xfrm>
            <a:custGeom>
              <a:avLst/>
              <a:gdLst/>
              <a:ahLst/>
              <a:cxnLst>
                <a:cxn ang="0">
                  <a:pos x="67" y="10"/>
                </a:cxn>
                <a:cxn ang="0">
                  <a:pos x="42" y="17"/>
                </a:cxn>
                <a:cxn ang="0">
                  <a:pos x="23" y="25"/>
                </a:cxn>
                <a:cxn ang="0">
                  <a:pos x="10" y="34"/>
                </a:cxn>
                <a:cxn ang="0">
                  <a:pos x="3" y="44"/>
                </a:cxn>
                <a:cxn ang="0">
                  <a:pos x="0" y="54"/>
                </a:cxn>
                <a:cxn ang="0">
                  <a:pos x="6" y="64"/>
                </a:cxn>
                <a:cxn ang="0">
                  <a:pos x="17" y="75"/>
                </a:cxn>
                <a:cxn ang="0">
                  <a:pos x="35" y="84"/>
                </a:cxn>
                <a:cxn ang="0">
                  <a:pos x="57" y="93"/>
                </a:cxn>
                <a:cxn ang="0">
                  <a:pos x="84" y="100"/>
                </a:cxn>
                <a:cxn ang="0">
                  <a:pos x="113" y="105"/>
                </a:cxn>
                <a:cxn ang="0">
                  <a:pos x="144" y="108"/>
                </a:cxn>
                <a:cxn ang="0">
                  <a:pos x="176" y="110"/>
                </a:cxn>
                <a:cxn ang="0">
                  <a:pos x="209" y="109"/>
                </a:cxn>
                <a:cxn ang="0">
                  <a:pos x="241" y="107"/>
                </a:cxn>
                <a:cxn ang="0">
                  <a:pos x="270" y="102"/>
                </a:cxn>
                <a:cxn ang="0">
                  <a:pos x="295" y="95"/>
                </a:cxn>
                <a:cxn ang="0">
                  <a:pos x="315" y="87"/>
                </a:cxn>
                <a:cxn ang="0">
                  <a:pos x="328" y="78"/>
                </a:cxn>
                <a:cxn ang="0">
                  <a:pos x="336" y="68"/>
                </a:cxn>
                <a:cxn ang="0">
                  <a:pos x="337" y="58"/>
                </a:cxn>
                <a:cxn ang="0">
                  <a:pos x="333" y="47"/>
                </a:cxn>
                <a:cxn ang="0">
                  <a:pos x="320" y="37"/>
                </a:cxn>
                <a:cxn ang="0">
                  <a:pos x="302" y="27"/>
                </a:cxn>
                <a:cxn ang="0">
                  <a:pos x="280" y="18"/>
                </a:cxn>
                <a:cxn ang="0">
                  <a:pos x="252" y="11"/>
                </a:cxn>
                <a:cxn ang="0">
                  <a:pos x="223" y="5"/>
                </a:cxn>
                <a:cxn ang="0">
                  <a:pos x="192" y="2"/>
                </a:cxn>
                <a:cxn ang="0">
                  <a:pos x="160" y="0"/>
                </a:cxn>
                <a:cxn ang="0">
                  <a:pos x="128" y="1"/>
                </a:cxn>
                <a:cxn ang="0">
                  <a:pos x="96" y="4"/>
                </a:cxn>
              </a:cxnLst>
              <a:rect l="0" t="0" r="r" b="b"/>
              <a:pathLst>
                <a:path w="337" h="110">
                  <a:moveTo>
                    <a:pt x="82" y="7"/>
                  </a:moveTo>
                  <a:lnTo>
                    <a:pt x="67" y="10"/>
                  </a:lnTo>
                  <a:lnTo>
                    <a:pt x="54" y="13"/>
                  </a:lnTo>
                  <a:lnTo>
                    <a:pt x="42" y="17"/>
                  </a:lnTo>
                  <a:lnTo>
                    <a:pt x="33" y="21"/>
                  </a:lnTo>
                  <a:lnTo>
                    <a:pt x="23" y="25"/>
                  </a:lnTo>
                  <a:lnTo>
                    <a:pt x="16" y="29"/>
                  </a:lnTo>
                  <a:lnTo>
                    <a:pt x="10" y="34"/>
                  </a:lnTo>
                  <a:lnTo>
                    <a:pt x="6" y="39"/>
                  </a:lnTo>
                  <a:lnTo>
                    <a:pt x="3" y="44"/>
                  </a:lnTo>
                  <a:lnTo>
                    <a:pt x="0" y="49"/>
                  </a:lnTo>
                  <a:lnTo>
                    <a:pt x="0" y="54"/>
                  </a:lnTo>
                  <a:lnTo>
                    <a:pt x="3" y="59"/>
                  </a:lnTo>
                  <a:lnTo>
                    <a:pt x="6" y="64"/>
                  </a:lnTo>
                  <a:lnTo>
                    <a:pt x="10" y="69"/>
                  </a:lnTo>
                  <a:lnTo>
                    <a:pt x="17" y="75"/>
                  </a:lnTo>
                  <a:lnTo>
                    <a:pt x="25" y="80"/>
                  </a:lnTo>
                  <a:lnTo>
                    <a:pt x="35" y="84"/>
                  </a:lnTo>
                  <a:lnTo>
                    <a:pt x="45" y="89"/>
                  </a:lnTo>
                  <a:lnTo>
                    <a:pt x="57" y="93"/>
                  </a:lnTo>
                  <a:lnTo>
                    <a:pt x="70" y="97"/>
                  </a:lnTo>
                  <a:lnTo>
                    <a:pt x="84" y="100"/>
                  </a:lnTo>
                  <a:lnTo>
                    <a:pt x="98" y="103"/>
                  </a:lnTo>
                  <a:lnTo>
                    <a:pt x="113" y="105"/>
                  </a:lnTo>
                  <a:lnTo>
                    <a:pt x="129" y="107"/>
                  </a:lnTo>
                  <a:lnTo>
                    <a:pt x="144" y="108"/>
                  </a:lnTo>
                  <a:lnTo>
                    <a:pt x="161" y="109"/>
                  </a:lnTo>
                  <a:lnTo>
                    <a:pt x="176" y="110"/>
                  </a:lnTo>
                  <a:lnTo>
                    <a:pt x="193" y="110"/>
                  </a:lnTo>
                  <a:lnTo>
                    <a:pt x="209" y="109"/>
                  </a:lnTo>
                  <a:lnTo>
                    <a:pt x="225" y="108"/>
                  </a:lnTo>
                  <a:lnTo>
                    <a:pt x="241" y="107"/>
                  </a:lnTo>
                  <a:lnTo>
                    <a:pt x="257" y="105"/>
                  </a:lnTo>
                  <a:lnTo>
                    <a:pt x="270" y="102"/>
                  </a:lnTo>
                  <a:lnTo>
                    <a:pt x="284" y="98"/>
                  </a:lnTo>
                  <a:lnTo>
                    <a:pt x="295" y="95"/>
                  </a:lnTo>
                  <a:lnTo>
                    <a:pt x="306" y="91"/>
                  </a:lnTo>
                  <a:lnTo>
                    <a:pt x="315" y="87"/>
                  </a:lnTo>
                  <a:lnTo>
                    <a:pt x="322" y="82"/>
                  </a:lnTo>
                  <a:lnTo>
                    <a:pt x="328" y="78"/>
                  </a:lnTo>
                  <a:lnTo>
                    <a:pt x="333" y="73"/>
                  </a:lnTo>
                  <a:lnTo>
                    <a:pt x="336" y="68"/>
                  </a:lnTo>
                  <a:lnTo>
                    <a:pt x="337" y="63"/>
                  </a:lnTo>
                  <a:lnTo>
                    <a:pt x="337" y="58"/>
                  </a:lnTo>
                  <a:lnTo>
                    <a:pt x="336" y="52"/>
                  </a:lnTo>
                  <a:lnTo>
                    <a:pt x="333" y="47"/>
                  </a:lnTo>
                  <a:lnTo>
                    <a:pt x="327" y="42"/>
                  </a:lnTo>
                  <a:lnTo>
                    <a:pt x="320" y="37"/>
                  </a:lnTo>
                  <a:lnTo>
                    <a:pt x="313" y="32"/>
                  </a:lnTo>
                  <a:lnTo>
                    <a:pt x="302" y="27"/>
                  </a:lnTo>
                  <a:lnTo>
                    <a:pt x="292" y="22"/>
                  </a:lnTo>
                  <a:lnTo>
                    <a:pt x="280" y="18"/>
                  </a:lnTo>
                  <a:lnTo>
                    <a:pt x="267" y="14"/>
                  </a:lnTo>
                  <a:lnTo>
                    <a:pt x="252" y="11"/>
                  </a:lnTo>
                  <a:lnTo>
                    <a:pt x="239" y="7"/>
                  </a:lnTo>
                  <a:lnTo>
                    <a:pt x="223" y="5"/>
                  </a:lnTo>
                  <a:lnTo>
                    <a:pt x="208" y="3"/>
                  </a:lnTo>
                  <a:lnTo>
                    <a:pt x="192" y="2"/>
                  </a:lnTo>
                  <a:lnTo>
                    <a:pt x="176" y="1"/>
                  </a:lnTo>
                  <a:lnTo>
                    <a:pt x="160" y="0"/>
                  </a:lnTo>
                  <a:lnTo>
                    <a:pt x="144" y="1"/>
                  </a:lnTo>
                  <a:lnTo>
                    <a:pt x="128" y="1"/>
                  </a:lnTo>
                  <a:lnTo>
                    <a:pt x="112" y="2"/>
                  </a:lnTo>
                  <a:lnTo>
                    <a:pt x="96"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154" name="Freeform 333"/>
            <p:cNvSpPr/>
            <p:nvPr/>
          </p:nvSpPr>
          <p:spPr bwMode="auto">
            <a:xfrm>
              <a:off x="2671" y="1879"/>
              <a:ext cx="13" cy="5"/>
            </a:xfrm>
            <a:custGeom>
              <a:avLst/>
              <a:gdLst/>
              <a:ahLst/>
              <a:cxnLst>
                <a:cxn ang="0">
                  <a:pos x="67" y="8"/>
                </a:cxn>
                <a:cxn ang="0">
                  <a:pos x="42" y="15"/>
                </a:cxn>
                <a:cxn ang="0">
                  <a:pos x="23" y="24"/>
                </a:cxn>
                <a:cxn ang="0">
                  <a:pos x="9" y="33"/>
                </a:cxn>
                <a:cxn ang="0">
                  <a:pos x="2" y="43"/>
                </a:cxn>
                <a:cxn ang="0">
                  <a:pos x="0" y="53"/>
                </a:cxn>
                <a:cxn ang="0">
                  <a:pos x="5" y="64"/>
                </a:cxn>
                <a:cxn ang="0">
                  <a:pos x="17" y="74"/>
                </a:cxn>
                <a:cxn ang="0">
                  <a:pos x="34" y="84"/>
                </a:cxn>
                <a:cxn ang="0">
                  <a:pos x="57" y="93"/>
                </a:cxn>
                <a:cxn ang="0">
                  <a:pos x="83" y="100"/>
                </a:cxn>
                <a:cxn ang="0">
                  <a:pos x="112" y="105"/>
                </a:cxn>
                <a:cxn ang="0">
                  <a:pos x="145" y="108"/>
                </a:cxn>
                <a:cxn ang="0">
                  <a:pos x="177" y="109"/>
                </a:cxn>
                <a:cxn ang="0">
                  <a:pos x="209" y="108"/>
                </a:cxn>
                <a:cxn ang="0">
                  <a:pos x="240" y="106"/>
                </a:cxn>
                <a:cxn ang="0">
                  <a:pos x="270" y="101"/>
                </a:cxn>
                <a:cxn ang="0">
                  <a:pos x="295" y="94"/>
                </a:cxn>
                <a:cxn ang="0">
                  <a:pos x="313" y="86"/>
                </a:cxn>
                <a:cxn ang="0">
                  <a:pos x="327" y="77"/>
                </a:cxn>
                <a:cxn ang="0">
                  <a:pos x="334" y="67"/>
                </a:cxn>
                <a:cxn ang="0">
                  <a:pos x="336" y="57"/>
                </a:cxn>
                <a:cxn ang="0">
                  <a:pos x="331" y="46"/>
                </a:cxn>
                <a:cxn ang="0">
                  <a:pos x="320" y="36"/>
                </a:cxn>
                <a:cxn ang="0">
                  <a:pos x="302" y="26"/>
                </a:cxn>
                <a:cxn ang="0">
                  <a:pos x="279" y="17"/>
                </a:cxn>
                <a:cxn ang="0">
                  <a:pos x="253" y="10"/>
                </a:cxn>
                <a:cxn ang="0">
                  <a:pos x="224" y="5"/>
                </a:cxn>
                <a:cxn ang="0">
                  <a:pos x="192" y="1"/>
                </a:cxn>
                <a:cxn ang="0">
                  <a:pos x="159" y="0"/>
                </a:cxn>
                <a:cxn ang="0">
                  <a:pos x="127" y="1"/>
                </a:cxn>
                <a:cxn ang="0">
                  <a:pos x="96" y="3"/>
                </a:cxn>
              </a:cxnLst>
              <a:rect l="0" t="0" r="r" b="b"/>
              <a:pathLst>
                <a:path w="336" h="109">
                  <a:moveTo>
                    <a:pt x="81" y="6"/>
                  </a:moveTo>
                  <a:lnTo>
                    <a:pt x="67" y="8"/>
                  </a:lnTo>
                  <a:lnTo>
                    <a:pt x="53" y="12"/>
                  </a:lnTo>
                  <a:lnTo>
                    <a:pt x="42" y="15"/>
                  </a:lnTo>
                  <a:lnTo>
                    <a:pt x="32" y="19"/>
                  </a:lnTo>
                  <a:lnTo>
                    <a:pt x="23" y="24"/>
                  </a:lnTo>
                  <a:lnTo>
                    <a:pt x="16" y="29"/>
                  </a:lnTo>
                  <a:lnTo>
                    <a:pt x="9" y="33"/>
                  </a:lnTo>
                  <a:lnTo>
                    <a:pt x="5" y="38"/>
                  </a:lnTo>
                  <a:lnTo>
                    <a:pt x="2" y="43"/>
                  </a:lnTo>
                  <a:lnTo>
                    <a:pt x="0" y="48"/>
                  </a:lnTo>
                  <a:lnTo>
                    <a:pt x="0" y="53"/>
                  </a:lnTo>
                  <a:lnTo>
                    <a:pt x="2" y="59"/>
                  </a:lnTo>
                  <a:lnTo>
                    <a:pt x="5" y="64"/>
                  </a:lnTo>
                  <a:lnTo>
                    <a:pt x="9" y="69"/>
                  </a:lnTo>
                  <a:lnTo>
                    <a:pt x="17" y="74"/>
                  </a:lnTo>
                  <a:lnTo>
                    <a:pt x="25" y="80"/>
                  </a:lnTo>
                  <a:lnTo>
                    <a:pt x="34" y="84"/>
                  </a:lnTo>
                  <a:lnTo>
                    <a:pt x="45" y="89"/>
                  </a:lnTo>
                  <a:lnTo>
                    <a:pt x="57" y="93"/>
                  </a:lnTo>
                  <a:lnTo>
                    <a:pt x="70" y="96"/>
                  </a:lnTo>
                  <a:lnTo>
                    <a:pt x="83" y="100"/>
                  </a:lnTo>
                  <a:lnTo>
                    <a:pt x="98" y="102"/>
                  </a:lnTo>
                  <a:lnTo>
                    <a:pt x="112" y="105"/>
                  </a:lnTo>
                  <a:lnTo>
                    <a:pt x="128" y="107"/>
                  </a:lnTo>
                  <a:lnTo>
                    <a:pt x="145" y="108"/>
                  </a:lnTo>
                  <a:lnTo>
                    <a:pt x="160" y="109"/>
                  </a:lnTo>
                  <a:lnTo>
                    <a:pt x="177" y="109"/>
                  </a:lnTo>
                  <a:lnTo>
                    <a:pt x="193" y="109"/>
                  </a:lnTo>
                  <a:lnTo>
                    <a:pt x="209" y="108"/>
                  </a:lnTo>
                  <a:lnTo>
                    <a:pt x="225" y="107"/>
                  </a:lnTo>
                  <a:lnTo>
                    <a:pt x="240" y="106"/>
                  </a:lnTo>
                  <a:lnTo>
                    <a:pt x="256" y="104"/>
                  </a:lnTo>
                  <a:lnTo>
                    <a:pt x="270" y="101"/>
                  </a:lnTo>
                  <a:lnTo>
                    <a:pt x="283" y="98"/>
                  </a:lnTo>
                  <a:lnTo>
                    <a:pt x="295" y="94"/>
                  </a:lnTo>
                  <a:lnTo>
                    <a:pt x="304" y="90"/>
                  </a:lnTo>
                  <a:lnTo>
                    <a:pt x="313" y="86"/>
                  </a:lnTo>
                  <a:lnTo>
                    <a:pt x="321" y="82"/>
                  </a:lnTo>
                  <a:lnTo>
                    <a:pt x="327" y="77"/>
                  </a:lnTo>
                  <a:lnTo>
                    <a:pt x="331" y="72"/>
                  </a:lnTo>
                  <a:lnTo>
                    <a:pt x="334" y="67"/>
                  </a:lnTo>
                  <a:lnTo>
                    <a:pt x="336" y="62"/>
                  </a:lnTo>
                  <a:lnTo>
                    <a:pt x="336" y="57"/>
                  </a:lnTo>
                  <a:lnTo>
                    <a:pt x="334" y="51"/>
                  </a:lnTo>
                  <a:lnTo>
                    <a:pt x="331" y="46"/>
                  </a:lnTo>
                  <a:lnTo>
                    <a:pt x="327" y="41"/>
                  </a:lnTo>
                  <a:lnTo>
                    <a:pt x="320" y="36"/>
                  </a:lnTo>
                  <a:lnTo>
                    <a:pt x="312" y="31"/>
                  </a:lnTo>
                  <a:lnTo>
                    <a:pt x="302" y="26"/>
                  </a:lnTo>
                  <a:lnTo>
                    <a:pt x="291" y="20"/>
                  </a:lnTo>
                  <a:lnTo>
                    <a:pt x="279" y="17"/>
                  </a:lnTo>
                  <a:lnTo>
                    <a:pt x="266" y="13"/>
                  </a:lnTo>
                  <a:lnTo>
                    <a:pt x="253" y="10"/>
                  </a:lnTo>
                  <a:lnTo>
                    <a:pt x="238" y="7"/>
                  </a:lnTo>
                  <a:lnTo>
                    <a:pt x="224" y="5"/>
                  </a:lnTo>
                  <a:lnTo>
                    <a:pt x="208" y="3"/>
                  </a:lnTo>
                  <a:lnTo>
                    <a:pt x="192" y="1"/>
                  </a:lnTo>
                  <a:lnTo>
                    <a:pt x="176" y="1"/>
                  </a:lnTo>
                  <a:lnTo>
                    <a:pt x="159" y="0"/>
                  </a:lnTo>
                  <a:lnTo>
                    <a:pt x="144"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55" name="Freeform 334"/>
            <p:cNvSpPr/>
            <p:nvPr/>
          </p:nvSpPr>
          <p:spPr bwMode="auto">
            <a:xfrm>
              <a:off x="2681" y="1884"/>
              <a:ext cx="15" cy="5"/>
            </a:xfrm>
            <a:custGeom>
              <a:avLst/>
              <a:gdLst/>
              <a:ahLst/>
              <a:cxnLst>
                <a:cxn ang="0">
                  <a:pos x="242" y="106"/>
                </a:cxn>
                <a:cxn ang="0">
                  <a:pos x="210" y="109"/>
                </a:cxn>
                <a:cxn ang="0">
                  <a:pos x="177" y="110"/>
                </a:cxn>
                <a:cxn ang="0">
                  <a:pos x="145" y="108"/>
                </a:cxn>
                <a:cxn ang="0">
                  <a:pos x="114" y="105"/>
                </a:cxn>
                <a:cxn ang="0">
                  <a:pos x="85" y="100"/>
                </a:cxn>
                <a:cxn ang="0">
                  <a:pos x="58" y="93"/>
                </a:cxn>
                <a:cxn ang="0">
                  <a:pos x="35" y="84"/>
                </a:cxn>
                <a:cxn ang="0">
                  <a:pos x="17" y="74"/>
                </a:cxn>
                <a:cxn ang="0">
                  <a:pos x="6" y="63"/>
                </a:cxn>
                <a:cxn ang="0">
                  <a:pos x="0" y="53"/>
                </a:cxn>
                <a:cxn ang="0">
                  <a:pos x="2" y="43"/>
                </a:cxn>
                <a:cxn ang="0">
                  <a:pos x="10" y="33"/>
                </a:cxn>
                <a:cxn ang="0">
                  <a:pos x="23" y="24"/>
                </a:cxn>
                <a:cxn ang="0">
                  <a:pos x="42" y="16"/>
                </a:cxn>
                <a:cxn ang="0">
                  <a:pos x="67" y="9"/>
                </a:cxn>
                <a:cxn ang="0">
                  <a:pos x="96" y="4"/>
                </a:cxn>
                <a:cxn ang="0">
                  <a:pos x="127" y="1"/>
                </a:cxn>
                <a:cxn ang="0">
                  <a:pos x="161" y="0"/>
                </a:cxn>
                <a:cxn ang="0">
                  <a:pos x="193" y="2"/>
                </a:cxn>
                <a:cxn ang="0">
                  <a:pos x="224" y="5"/>
                </a:cxn>
                <a:cxn ang="0">
                  <a:pos x="254" y="10"/>
                </a:cxn>
                <a:cxn ang="0">
                  <a:pos x="280" y="17"/>
                </a:cxn>
                <a:cxn ang="0">
                  <a:pos x="303" y="26"/>
                </a:cxn>
                <a:cxn ang="0">
                  <a:pos x="321" y="35"/>
                </a:cxn>
                <a:cxn ang="0">
                  <a:pos x="333" y="46"/>
                </a:cxn>
                <a:cxn ang="0">
                  <a:pos x="338" y="56"/>
                </a:cxn>
                <a:cxn ang="0">
                  <a:pos x="336" y="66"/>
                </a:cxn>
                <a:cxn ang="0">
                  <a:pos x="328" y="77"/>
                </a:cxn>
                <a:cxn ang="0">
                  <a:pos x="315" y="86"/>
                </a:cxn>
                <a:cxn ang="0">
                  <a:pos x="296" y="94"/>
                </a:cxn>
                <a:cxn ang="0">
                  <a:pos x="271" y="101"/>
                </a:cxn>
              </a:cxnLst>
              <a:rect l="0" t="0" r="r" b="b"/>
              <a:pathLst>
                <a:path w="338" h="110">
                  <a:moveTo>
                    <a:pt x="258" y="104"/>
                  </a:moveTo>
                  <a:lnTo>
                    <a:pt x="242" y="106"/>
                  </a:lnTo>
                  <a:lnTo>
                    <a:pt x="226" y="108"/>
                  </a:lnTo>
                  <a:lnTo>
                    <a:pt x="210" y="109"/>
                  </a:lnTo>
                  <a:lnTo>
                    <a:pt x="194" y="109"/>
                  </a:lnTo>
                  <a:lnTo>
                    <a:pt x="177" y="110"/>
                  </a:lnTo>
                  <a:lnTo>
                    <a:pt x="161" y="109"/>
                  </a:lnTo>
                  <a:lnTo>
                    <a:pt x="145" y="108"/>
                  </a:lnTo>
                  <a:lnTo>
                    <a:pt x="129" y="107"/>
                  </a:lnTo>
                  <a:lnTo>
                    <a:pt x="114" y="105"/>
                  </a:lnTo>
                  <a:lnTo>
                    <a:pt x="98" y="103"/>
                  </a:lnTo>
                  <a:lnTo>
                    <a:pt x="85" y="100"/>
                  </a:lnTo>
                  <a:lnTo>
                    <a:pt x="70" y="97"/>
                  </a:lnTo>
                  <a:lnTo>
                    <a:pt x="58" y="93"/>
                  </a:lnTo>
                  <a:lnTo>
                    <a:pt x="45" y="89"/>
                  </a:lnTo>
                  <a:lnTo>
                    <a:pt x="35" y="84"/>
                  </a:lnTo>
                  <a:lnTo>
                    <a:pt x="25" y="80"/>
                  </a:lnTo>
                  <a:lnTo>
                    <a:pt x="17" y="74"/>
                  </a:lnTo>
                  <a:lnTo>
                    <a:pt x="10" y="68"/>
                  </a:lnTo>
                  <a:lnTo>
                    <a:pt x="6" y="63"/>
                  </a:lnTo>
                  <a:lnTo>
                    <a:pt x="2" y="58"/>
                  </a:lnTo>
                  <a:lnTo>
                    <a:pt x="0" y="53"/>
                  </a:lnTo>
                  <a:lnTo>
                    <a:pt x="0" y="48"/>
                  </a:lnTo>
                  <a:lnTo>
                    <a:pt x="2" y="43"/>
                  </a:lnTo>
                  <a:lnTo>
                    <a:pt x="6" y="38"/>
                  </a:lnTo>
                  <a:lnTo>
                    <a:pt x="10" y="33"/>
                  </a:lnTo>
                  <a:lnTo>
                    <a:pt x="16" y="28"/>
                  </a:lnTo>
                  <a:lnTo>
                    <a:pt x="23" y="24"/>
                  </a:lnTo>
                  <a:lnTo>
                    <a:pt x="33" y="20"/>
                  </a:lnTo>
                  <a:lnTo>
                    <a:pt x="42" y="16"/>
                  </a:lnTo>
                  <a:lnTo>
                    <a:pt x="53" y="12"/>
                  </a:lnTo>
                  <a:lnTo>
                    <a:pt x="67" y="9"/>
                  </a:lnTo>
                  <a:lnTo>
                    <a:pt x="82" y="7"/>
                  </a:lnTo>
                  <a:lnTo>
                    <a:pt x="96" y="4"/>
                  </a:lnTo>
                  <a:lnTo>
                    <a:pt x="112" y="2"/>
                  </a:lnTo>
                  <a:lnTo>
                    <a:pt x="127" y="1"/>
                  </a:lnTo>
                  <a:lnTo>
                    <a:pt x="144" y="1"/>
                  </a:lnTo>
                  <a:lnTo>
                    <a:pt x="161" y="0"/>
                  </a:lnTo>
                  <a:lnTo>
                    <a:pt x="176" y="1"/>
                  </a:lnTo>
                  <a:lnTo>
                    <a:pt x="193" y="2"/>
                  </a:lnTo>
                  <a:lnTo>
                    <a:pt x="209" y="3"/>
                  </a:lnTo>
                  <a:lnTo>
                    <a:pt x="224" y="5"/>
                  </a:lnTo>
                  <a:lnTo>
                    <a:pt x="240" y="7"/>
                  </a:lnTo>
                  <a:lnTo>
                    <a:pt x="254" y="10"/>
                  </a:lnTo>
                  <a:lnTo>
                    <a:pt x="268" y="13"/>
                  </a:lnTo>
                  <a:lnTo>
                    <a:pt x="280" y="17"/>
                  </a:lnTo>
                  <a:lnTo>
                    <a:pt x="293" y="21"/>
                  </a:lnTo>
                  <a:lnTo>
                    <a:pt x="303" y="26"/>
                  </a:lnTo>
                  <a:lnTo>
                    <a:pt x="314" y="31"/>
                  </a:lnTo>
                  <a:lnTo>
                    <a:pt x="321" y="35"/>
                  </a:lnTo>
                  <a:lnTo>
                    <a:pt x="328" y="41"/>
                  </a:lnTo>
                  <a:lnTo>
                    <a:pt x="333" y="46"/>
                  </a:lnTo>
                  <a:lnTo>
                    <a:pt x="336" y="51"/>
                  </a:lnTo>
                  <a:lnTo>
                    <a:pt x="338" y="56"/>
                  </a:lnTo>
                  <a:lnTo>
                    <a:pt x="338" y="61"/>
                  </a:lnTo>
                  <a:lnTo>
                    <a:pt x="336" y="66"/>
                  </a:lnTo>
                  <a:lnTo>
                    <a:pt x="333" y="71"/>
                  </a:lnTo>
                  <a:lnTo>
                    <a:pt x="328" y="77"/>
                  </a:lnTo>
                  <a:lnTo>
                    <a:pt x="322" y="82"/>
                  </a:lnTo>
                  <a:lnTo>
                    <a:pt x="315" y="86"/>
                  </a:lnTo>
                  <a:lnTo>
                    <a:pt x="305" y="90"/>
                  </a:lnTo>
                  <a:lnTo>
                    <a:pt x="296" y="94"/>
                  </a:lnTo>
                  <a:lnTo>
                    <a:pt x="285" y="98"/>
                  </a:lnTo>
                  <a:lnTo>
                    <a:pt x="271" y="101"/>
                  </a:lnTo>
                  <a:lnTo>
                    <a:pt x="258"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56" name="Freeform 335"/>
            <p:cNvSpPr/>
            <p:nvPr/>
          </p:nvSpPr>
          <p:spPr bwMode="auto">
            <a:xfrm>
              <a:off x="2691" y="1891"/>
              <a:ext cx="13" cy="3"/>
            </a:xfrm>
            <a:custGeom>
              <a:avLst/>
              <a:gdLst/>
              <a:ahLst/>
              <a:cxnLst>
                <a:cxn ang="0">
                  <a:pos x="240" y="106"/>
                </a:cxn>
                <a:cxn ang="0">
                  <a:pos x="209" y="108"/>
                </a:cxn>
                <a:cxn ang="0">
                  <a:pos x="177" y="109"/>
                </a:cxn>
                <a:cxn ang="0">
                  <a:pos x="145" y="108"/>
                </a:cxn>
                <a:cxn ang="0">
                  <a:pos x="113" y="104"/>
                </a:cxn>
                <a:cxn ang="0">
                  <a:pos x="84" y="99"/>
                </a:cxn>
                <a:cxn ang="0">
                  <a:pos x="57" y="92"/>
                </a:cxn>
                <a:cxn ang="0">
                  <a:pos x="34" y="84"/>
                </a:cxn>
                <a:cxn ang="0">
                  <a:pos x="17" y="74"/>
                </a:cxn>
                <a:cxn ang="0">
                  <a:pos x="5" y="64"/>
                </a:cxn>
                <a:cxn ang="0">
                  <a:pos x="0" y="53"/>
                </a:cxn>
                <a:cxn ang="0">
                  <a:pos x="2" y="43"/>
                </a:cxn>
                <a:cxn ang="0">
                  <a:pos x="9" y="33"/>
                </a:cxn>
                <a:cxn ang="0">
                  <a:pos x="23" y="24"/>
                </a:cxn>
                <a:cxn ang="0">
                  <a:pos x="43" y="16"/>
                </a:cxn>
                <a:cxn ang="0">
                  <a:pos x="68" y="9"/>
                </a:cxn>
                <a:cxn ang="0">
                  <a:pos x="97" y="4"/>
                </a:cxn>
                <a:cxn ang="0">
                  <a:pos x="128" y="1"/>
                </a:cxn>
                <a:cxn ang="0">
                  <a:pos x="160" y="0"/>
                </a:cxn>
                <a:cxn ang="0">
                  <a:pos x="193" y="2"/>
                </a:cxn>
                <a:cxn ang="0">
                  <a:pos x="224" y="5"/>
                </a:cxn>
                <a:cxn ang="0">
                  <a:pos x="253" y="10"/>
                </a:cxn>
                <a:cxn ang="0">
                  <a:pos x="280" y="17"/>
                </a:cxn>
                <a:cxn ang="0">
                  <a:pos x="302" y="26"/>
                </a:cxn>
                <a:cxn ang="0">
                  <a:pos x="320" y="36"/>
                </a:cxn>
                <a:cxn ang="0">
                  <a:pos x="331" y="46"/>
                </a:cxn>
                <a:cxn ang="0">
                  <a:pos x="336" y="57"/>
                </a:cxn>
                <a:cxn ang="0">
                  <a:pos x="335" y="67"/>
                </a:cxn>
                <a:cxn ang="0">
                  <a:pos x="327" y="77"/>
                </a:cxn>
                <a:cxn ang="0">
                  <a:pos x="313" y="86"/>
                </a:cxn>
                <a:cxn ang="0">
                  <a:pos x="295" y="94"/>
                </a:cxn>
                <a:cxn ang="0">
                  <a:pos x="270" y="101"/>
                </a:cxn>
              </a:cxnLst>
              <a:rect l="0" t="0" r="r" b="b"/>
              <a:pathLst>
                <a:path w="336" h="109">
                  <a:moveTo>
                    <a:pt x="256" y="104"/>
                  </a:moveTo>
                  <a:lnTo>
                    <a:pt x="240" y="106"/>
                  </a:lnTo>
                  <a:lnTo>
                    <a:pt x="225" y="107"/>
                  </a:lnTo>
                  <a:lnTo>
                    <a:pt x="209" y="108"/>
                  </a:lnTo>
                  <a:lnTo>
                    <a:pt x="193" y="109"/>
                  </a:lnTo>
                  <a:lnTo>
                    <a:pt x="177" y="109"/>
                  </a:lnTo>
                  <a:lnTo>
                    <a:pt x="160" y="108"/>
                  </a:lnTo>
                  <a:lnTo>
                    <a:pt x="145" y="108"/>
                  </a:lnTo>
                  <a:lnTo>
                    <a:pt x="129" y="106"/>
                  </a:lnTo>
                  <a:lnTo>
                    <a:pt x="113" y="104"/>
                  </a:lnTo>
                  <a:lnTo>
                    <a:pt x="98" y="102"/>
                  </a:lnTo>
                  <a:lnTo>
                    <a:pt x="84" y="99"/>
                  </a:lnTo>
                  <a:lnTo>
                    <a:pt x="70" y="96"/>
                  </a:lnTo>
                  <a:lnTo>
                    <a:pt x="57" y="92"/>
                  </a:lnTo>
                  <a:lnTo>
                    <a:pt x="45" y="89"/>
                  </a:lnTo>
                  <a:lnTo>
                    <a:pt x="34" y="84"/>
                  </a:lnTo>
                  <a:lnTo>
                    <a:pt x="25" y="80"/>
                  </a:lnTo>
                  <a:lnTo>
                    <a:pt x="17" y="74"/>
                  </a:lnTo>
                  <a:lnTo>
                    <a:pt x="9" y="69"/>
                  </a:lnTo>
                  <a:lnTo>
                    <a:pt x="5" y="64"/>
                  </a:lnTo>
                  <a:lnTo>
                    <a:pt x="2" y="59"/>
                  </a:lnTo>
                  <a:lnTo>
                    <a:pt x="0" y="53"/>
                  </a:lnTo>
                  <a:lnTo>
                    <a:pt x="0" y="48"/>
                  </a:lnTo>
                  <a:lnTo>
                    <a:pt x="2" y="43"/>
                  </a:lnTo>
                  <a:lnTo>
                    <a:pt x="5" y="38"/>
                  </a:lnTo>
                  <a:lnTo>
                    <a:pt x="9" y="33"/>
                  </a:lnTo>
                  <a:lnTo>
                    <a:pt x="15" y="28"/>
                  </a:lnTo>
                  <a:lnTo>
                    <a:pt x="23" y="24"/>
                  </a:lnTo>
                  <a:lnTo>
                    <a:pt x="32" y="20"/>
                  </a:lnTo>
                  <a:lnTo>
                    <a:pt x="43" y="16"/>
                  </a:lnTo>
                  <a:lnTo>
                    <a:pt x="54" y="12"/>
                  </a:lnTo>
                  <a:lnTo>
                    <a:pt x="68" y="9"/>
                  </a:lnTo>
                  <a:lnTo>
                    <a:pt x="82" y="7"/>
                  </a:lnTo>
                  <a:lnTo>
                    <a:pt x="97" y="4"/>
                  </a:lnTo>
                  <a:lnTo>
                    <a:pt x="112" y="2"/>
                  </a:lnTo>
                  <a:lnTo>
                    <a:pt x="128" y="1"/>
                  </a:lnTo>
                  <a:lnTo>
                    <a:pt x="145" y="1"/>
                  </a:lnTo>
                  <a:lnTo>
                    <a:pt x="160" y="0"/>
                  </a:lnTo>
                  <a:lnTo>
                    <a:pt x="177" y="1"/>
                  </a:lnTo>
                  <a:lnTo>
                    <a:pt x="193" y="2"/>
                  </a:lnTo>
                  <a:lnTo>
                    <a:pt x="208" y="3"/>
                  </a:lnTo>
                  <a:lnTo>
                    <a:pt x="224" y="5"/>
                  </a:lnTo>
                  <a:lnTo>
                    <a:pt x="238" y="7"/>
                  </a:lnTo>
                  <a:lnTo>
                    <a:pt x="253" y="10"/>
                  </a:lnTo>
                  <a:lnTo>
                    <a:pt x="266" y="13"/>
                  </a:lnTo>
                  <a:lnTo>
                    <a:pt x="280" y="17"/>
                  </a:lnTo>
                  <a:lnTo>
                    <a:pt x="291" y="21"/>
                  </a:lnTo>
                  <a:lnTo>
                    <a:pt x="302" y="26"/>
                  </a:lnTo>
                  <a:lnTo>
                    <a:pt x="312" y="31"/>
                  </a:lnTo>
                  <a:lnTo>
                    <a:pt x="320" y="36"/>
                  </a:lnTo>
                  <a:lnTo>
                    <a:pt x="327" y="41"/>
                  </a:lnTo>
                  <a:lnTo>
                    <a:pt x="331" y="46"/>
                  </a:lnTo>
                  <a:lnTo>
                    <a:pt x="335" y="51"/>
                  </a:lnTo>
                  <a:lnTo>
                    <a:pt x="336" y="57"/>
                  </a:lnTo>
                  <a:lnTo>
                    <a:pt x="336" y="62"/>
                  </a:lnTo>
                  <a:lnTo>
                    <a:pt x="335" y="67"/>
                  </a:lnTo>
                  <a:lnTo>
                    <a:pt x="332" y="72"/>
                  </a:lnTo>
                  <a:lnTo>
                    <a:pt x="327" y="77"/>
                  </a:lnTo>
                  <a:lnTo>
                    <a:pt x="321" y="81"/>
                  </a:lnTo>
                  <a:lnTo>
                    <a:pt x="313" y="86"/>
                  </a:lnTo>
                  <a:lnTo>
                    <a:pt x="305" y="90"/>
                  </a:lnTo>
                  <a:lnTo>
                    <a:pt x="295" y="94"/>
                  </a:lnTo>
                  <a:lnTo>
                    <a:pt x="283" y="97"/>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57" name="Freeform 336"/>
            <p:cNvSpPr/>
            <p:nvPr/>
          </p:nvSpPr>
          <p:spPr bwMode="auto">
            <a:xfrm>
              <a:off x="2701" y="1896"/>
              <a:ext cx="13" cy="5"/>
            </a:xfrm>
            <a:custGeom>
              <a:avLst/>
              <a:gdLst/>
              <a:ahLst/>
              <a:cxnLst>
                <a:cxn ang="0">
                  <a:pos x="240" y="106"/>
                </a:cxn>
                <a:cxn ang="0">
                  <a:pos x="209" y="108"/>
                </a:cxn>
                <a:cxn ang="0">
                  <a:pos x="176" y="109"/>
                </a:cxn>
                <a:cxn ang="0">
                  <a:pos x="144" y="108"/>
                </a:cxn>
                <a:cxn ang="0">
                  <a:pos x="113" y="105"/>
                </a:cxn>
                <a:cxn ang="0">
                  <a:pos x="84" y="100"/>
                </a:cxn>
                <a:cxn ang="0">
                  <a:pos x="57" y="93"/>
                </a:cxn>
                <a:cxn ang="0">
                  <a:pos x="35" y="84"/>
                </a:cxn>
                <a:cxn ang="0">
                  <a:pos x="17" y="74"/>
                </a:cxn>
                <a:cxn ang="0">
                  <a:pos x="6" y="64"/>
                </a:cxn>
                <a:cxn ang="0">
                  <a:pos x="0" y="53"/>
                </a:cxn>
                <a:cxn ang="0">
                  <a:pos x="1" y="43"/>
                </a:cxn>
                <a:cxn ang="0">
                  <a:pos x="10" y="33"/>
                </a:cxn>
                <a:cxn ang="0">
                  <a:pos x="23" y="23"/>
                </a:cxn>
                <a:cxn ang="0">
                  <a:pos x="42" y="15"/>
                </a:cxn>
                <a:cxn ang="0">
                  <a:pos x="67" y="8"/>
                </a:cxn>
                <a:cxn ang="0">
                  <a:pos x="96" y="3"/>
                </a:cxn>
                <a:cxn ang="0">
                  <a:pos x="127" y="1"/>
                </a:cxn>
                <a:cxn ang="0">
                  <a:pos x="160" y="0"/>
                </a:cxn>
                <a:cxn ang="0">
                  <a:pos x="192" y="2"/>
                </a:cxn>
                <a:cxn ang="0">
                  <a:pos x="223" y="5"/>
                </a:cxn>
                <a:cxn ang="0">
                  <a:pos x="252" y="10"/>
                </a:cxn>
                <a:cxn ang="0">
                  <a:pos x="279" y="17"/>
                </a:cxn>
                <a:cxn ang="0">
                  <a:pos x="302" y="26"/>
                </a:cxn>
                <a:cxn ang="0">
                  <a:pos x="320" y="36"/>
                </a:cxn>
                <a:cxn ang="0">
                  <a:pos x="333" y="46"/>
                </a:cxn>
                <a:cxn ang="0">
                  <a:pos x="337" y="57"/>
                </a:cxn>
                <a:cxn ang="0">
                  <a:pos x="336" y="67"/>
                </a:cxn>
                <a:cxn ang="0">
                  <a:pos x="327" y="77"/>
                </a:cxn>
                <a:cxn ang="0">
                  <a:pos x="314" y="86"/>
                </a:cxn>
                <a:cxn ang="0">
                  <a:pos x="295" y="94"/>
                </a:cxn>
                <a:cxn ang="0">
                  <a:pos x="269" y="101"/>
                </a:cxn>
              </a:cxnLst>
              <a:rect l="0" t="0" r="r" b="b"/>
              <a:pathLst>
                <a:path w="337" h="109">
                  <a:moveTo>
                    <a:pt x="255" y="104"/>
                  </a:moveTo>
                  <a:lnTo>
                    <a:pt x="240" y="106"/>
                  </a:lnTo>
                  <a:lnTo>
                    <a:pt x="224" y="107"/>
                  </a:lnTo>
                  <a:lnTo>
                    <a:pt x="209" y="108"/>
                  </a:lnTo>
                  <a:lnTo>
                    <a:pt x="192" y="109"/>
                  </a:lnTo>
                  <a:lnTo>
                    <a:pt x="176" y="109"/>
                  </a:lnTo>
                  <a:lnTo>
                    <a:pt x="160" y="109"/>
                  </a:lnTo>
                  <a:lnTo>
                    <a:pt x="144" y="108"/>
                  </a:lnTo>
                  <a:lnTo>
                    <a:pt x="128" y="107"/>
                  </a:lnTo>
                  <a:lnTo>
                    <a:pt x="113" y="105"/>
                  </a:lnTo>
                  <a:lnTo>
                    <a:pt x="98" y="102"/>
                  </a:lnTo>
                  <a:lnTo>
                    <a:pt x="84" y="100"/>
                  </a:lnTo>
                  <a:lnTo>
                    <a:pt x="70" y="96"/>
                  </a:lnTo>
                  <a:lnTo>
                    <a:pt x="57" y="93"/>
                  </a:lnTo>
                  <a:lnTo>
                    <a:pt x="45" y="89"/>
                  </a:lnTo>
                  <a:lnTo>
                    <a:pt x="35" y="84"/>
                  </a:lnTo>
                  <a:lnTo>
                    <a:pt x="25" y="80"/>
                  </a:lnTo>
                  <a:lnTo>
                    <a:pt x="17" y="74"/>
                  </a:lnTo>
                  <a:lnTo>
                    <a:pt x="10" y="69"/>
                  </a:lnTo>
                  <a:lnTo>
                    <a:pt x="6" y="64"/>
                  </a:lnTo>
                  <a:lnTo>
                    <a:pt x="1" y="59"/>
                  </a:lnTo>
                  <a:lnTo>
                    <a:pt x="0" y="53"/>
                  </a:lnTo>
                  <a:lnTo>
                    <a:pt x="0" y="48"/>
                  </a:lnTo>
                  <a:lnTo>
                    <a:pt x="1" y="43"/>
                  </a:lnTo>
                  <a:lnTo>
                    <a:pt x="5" y="38"/>
                  </a:lnTo>
                  <a:lnTo>
                    <a:pt x="10" y="33"/>
                  </a:lnTo>
                  <a:lnTo>
                    <a:pt x="16" y="28"/>
                  </a:lnTo>
                  <a:lnTo>
                    <a:pt x="23" y="23"/>
                  </a:lnTo>
                  <a:lnTo>
                    <a:pt x="32" y="19"/>
                  </a:lnTo>
                  <a:lnTo>
                    <a:pt x="42" y="15"/>
                  </a:lnTo>
                  <a:lnTo>
                    <a:pt x="53" y="12"/>
                  </a:lnTo>
                  <a:lnTo>
                    <a:pt x="67" y="8"/>
                  </a:lnTo>
                  <a:lnTo>
                    <a:pt x="82" y="6"/>
                  </a:lnTo>
                  <a:lnTo>
                    <a:pt x="96" y="3"/>
                  </a:lnTo>
                  <a:lnTo>
                    <a:pt x="112" y="2"/>
                  </a:lnTo>
                  <a:lnTo>
                    <a:pt x="127" y="1"/>
                  </a:lnTo>
                  <a:lnTo>
                    <a:pt x="144" y="0"/>
                  </a:lnTo>
                  <a:lnTo>
                    <a:pt x="160" y="0"/>
                  </a:lnTo>
                  <a:lnTo>
                    <a:pt x="176" y="1"/>
                  </a:lnTo>
                  <a:lnTo>
                    <a:pt x="192" y="2"/>
                  </a:lnTo>
                  <a:lnTo>
                    <a:pt x="208" y="3"/>
                  </a:lnTo>
                  <a:lnTo>
                    <a:pt x="223" y="5"/>
                  </a:lnTo>
                  <a:lnTo>
                    <a:pt x="239" y="7"/>
                  </a:lnTo>
                  <a:lnTo>
                    <a:pt x="252" y="10"/>
                  </a:lnTo>
                  <a:lnTo>
                    <a:pt x="267" y="13"/>
                  </a:lnTo>
                  <a:lnTo>
                    <a:pt x="279" y="17"/>
                  </a:lnTo>
                  <a:lnTo>
                    <a:pt x="292" y="21"/>
                  </a:lnTo>
                  <a:lnTo>
                    <a:pt x="302" y="26"/>
                  </a:lnTo>
                  <a:lnTo>
                    <a:pt x="313" y="31"/>
                  </a:lnTo>
                  <a:lnTo>
                    <a:pt x="320" y="36"/>
                  </a:lnTo>
                  <a:lnTo>
                    <a:pt x="327" y="41"/>
                  </a:lnTo>
                  <a:lnTo>
                    <a:pt x="333" y="46"/>
                  </a:lnTo>
                  <a:lnTo>
                    <a:pt x="336" y="51"/>
                  </a:lnTo>
                  <a:lnTo>
                    <a:pt x="337" y="57"/>
                  </a:lnTo>
                  <a:lnTo>
                    <a:pt x="337" y="62"/>
                  </a:lnTo>
                  <a:lnTo>
                    <a:pt x="336" y="67"/>
                  </a:lnTo>
                  <a:lnTo>
                    <a:pt x="333" y="72"/>
                  </a:lnTo>
                  <a:lnTo>
                    <a:pt x="327" y="77"/>
                  </a:lnTo>
                  <a:lnTo>
                    <a:pt x="322" y="82"/>
                  </a:lnTo>
                  <a:lnTo>
                    <a:pt x="314" y="86"/>
                  </a:lnTo>
                  <a:lnTo>
                    <a:pt x="305" y="90"/>
                  </a:lnTo>
                  <a:lnTo>
                    <a:pt x="295" y="94"/>
                  </a:lnTo>
                  <a:lnTo>
                    <a:pt x="283" y="98"/>
                  </a:lnTo>
                  <a:lnTo>
                    <a:pt x="269" y="101"/>
                  </a:lnTo>
                  <a:lnTo>
                    <a:pt x="255"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58" name="Freeform 337"/>
            <p:cNvSpPr/>
            <p:nvPr/>
          </p:nvSpPr>
          <p:spPr bwMode="auto">
            <a:xfrm>
              <a:off x="2710" y="1903"/>
              <a:ext cx="13" cy="3"/>
            </a:xfrm>
            <a:custGeom>
              <a:avLst/>
              <a:gdLst/>
              <a:ahLst/>
              <a:cxnLst>
                <a:cxn ang="0">
                  <a:pos x="241" y="106"/>
                </a:cxn>
                <a:cxn ang="0">
                  <a:pos x="209" y="109"/>
                </a:cxn>
                <a:cxn ang="0">
                  <a:pos x="177" y="110"/>
                </a:cxn>
                <a:cxn ang="0">
                  <a:pos x="145" y="108"/>
                </a:cxn>
                <a:cxn ang="0">
                  <a:pos x="113" y="105"/>
                </a:cxn>
                <a:cxn ang="0">
                  <a:pos x="84" y="100"/>
                </a:cxn>
                <a:cxn ang="0">
                  <a:pos x="57" y="93"/>
                </a:cxn>
                <a:cxn ang="0">
                  <a:pos x="34" y="84"/>
                </a:cxn>
                <a:cxn ang="0">
                  <a:pos x="16" y="75"/>
                </a:cxn>
                <a:cxn ang="0">
                  <a:pos x="5" y="64"/>
                </a:cxn>
                <a:cxn ang="0">
                  <a:pos x="0" y="54"/>
                </a:cxn>
                <a:cxn ang="0">
                  <a:pos x="2" y="43"/>
                </a:cxn>
                <a:cxn ang="0">
                  <a:pos x="9" y="33"/>
                </a:cxn>
                <a:cxn ang="0">
                  <a:pos x="23" y="24"/>
                </a:cxn>
                <a:cxn ang="0">
                  <a:pos x="43" y="16"/>
                </a:cxn>
                <a:cxn ang="0">
                  <a:pos x="68" y="9"/>
                </a:cxn>
                <a:cxn ang="0">
                  <a:pos x="97" y="4"/>
                </a:cxn>
                <a:cxn ang="0">
                  <a:pos x="128" y="1"/>
                </a:cxn>
                <a:cxn ang="0">
                  <a:pos x="160" y="0"/>
                </a:cxn>
                <a:cxn ang="0">
                  <a:pos x="192" y="2"/>
                </a:cxn>
                <a:cxn ang="0">
                  <a:pos x="224" y="5"/>
                </a:cxn>
                <a:cxn ang="0">
                  <a:pos x="253" y="10"/>
                </a:cxn>
                <a:cxn ang="0">
                  <a:pos x="280" y="17"/>
                </a:cxn>
                <a:cxn ang="0">
                  <a:pos x="303" y="26"/>
                </a:cxn>
                <a:cxn ang="0">
                  <a:pos x="321" y="35"/>
                </a:cxn>
                <a:cxn ang="0">
                  <a:pos x="332" y="47"/>
                </a:cxn>
                <a:cxn ang="0">
                  <a:pos x="337" y="57"/>
                </a:cxn>
                <a:cxn ang="0">
                  <a:pos x="335" y="67"/>
                </a:cxn>
                <a:cxn ang="0">
                  <a:pos x="328" y="77"/>
                </a:cxn>
                <a:cxn ang="0">
                  <a:pos x="314" y="86"/>
                </a:cxn>
                <a:cxn ang="0">
                  <a:pos x="296" y="94"/>
                </a:cxn>
                <a:cxn ang="0">
                  <a:pos x="271" y="101"/>
                </a:cxn>
              </a:cxnLst>
              <a:rect l="0" t="0" r="r" b="b"/>
              <a:pathLst>
                <a:path w="337" h="110">
                  <a:moveTo>
                    <a:pt x="257" y="104"/>
                  </a:moveTo>
                  <a:lnTo>
                    <a:pt x="241" y="106"/>
                  </a:lnTo>
                  <a:lnTo>
                    <a:pt x="226" y="108"/>
                  </a:lnTo>
                  <a:lnTo>
                    <a:pt x="209" y="109"/>
                  </a:lnTo>
                  <a:lnTo>
                    <a:pt x="194" y="109"/>
                  </a:lnTo>
                  <a:lnTo>
                    <a:pt x="177" y="110"/>
                  </a:lnTo>
                  <a:lnTo>
                    <a:pt x="160" y="109"/>
                  </a:lnTo>
                  <a:lnTo>
                    <a:pt x="145" y="108"/>
                  </a:lnTo>
                  <a:lnTo>
                    <a:pt x="129" y="107"/>
                  </a:lnTo>
                  <a:lnTo>
                    <a:pt x="113" y="105"/>
                  </a:lnTo>
                  <a:lnTo>
                    <a:pt x="98" y="103"/>
                  </a:lnTo>
                  <a:lnTo>
                    <a:pt x="84" y="100"/>
                  </a:lnTo>
                  <a:lnTo>
                    <a:pt x="70" y="97"/>
                  </a:lnTo>
                  <a:lnTo>
                    <a:pt x="57" y="93"/>
                  </a:lnTo>
                  <a:lnTo>
                    <a:pt x="45" y="89"/>
                  </a:lnTo>
                  <a:lnTo>
                    <a:pt x="34" y="84"/>
                  </a:lnTo>
                  <a:lnTo>
                    <a:pt x="25" y="80"/>
                  </a:lnTo>
                  <a:lnTo>
                    <a:pt x="16" y="75"/>
                  </a:lnTo>
                  <a:lnTo>
                    <a:pt x="9" y="69"/>
                  </a:lnTo>
                  <a:lnTo>
                    <a:pt x="5" y="64"/>
                  </a:lnTo>
                  <a:lnTo>
                    <a:pt x="2" y="59"/>
                  </a:lnTo>
                  <a:lnTo>
                    <a:pt x="0" y="54"/>
                  </a:lnTo>
                  <a:lnTo>
                    <a:pt x="0" y="49"/>
                  </a:lnTo>
                  <a:lnTo>
                    <a:pt x="2" y="43"/>
                  </a:lnTo>
                  <a:lnTo>
                    <a:pt x="5" y="38"/>
                  </a:lnTo>
                  <a:lnTo>
                    <a:pt x="9" y="33"/>
                  </a:lnTo>
                  <a:lnTo>
                    <a:pt x="15" y="28"/>
                  </a:lnTo>
                  <a:lnTo>
                    <a:pt x="23" y="24"/>
                  </a:lnTo>
                  <a:lnTo>
                    <a:pt x="32" y="20"/>
                  </a:lnTo>
                  <a:lnTo>
                    <a:pt x="43" y="16"/>
                  </a:lnTo>
                  <a:lnTo>
                    <a:pt x="54" y="12"/>
                  </a:lnTo>
                  <a:lnTo>
                    <a:pt x="68" y="9"/>
                  </a:lnTo>
                  <a:lnTo>
                    <a:pt x="82" y="7"/>
                  </a:lnTo>
                  <a:lnTo>
                    <a:pt x="97" y="4"/>
                  </a:lnTo>
                  <a:lnTo>
                    <a:pt x="112" y="2"/>
                  </a:lnTo>
                  <a:lnTo>
                    <a:pt x="128" y="1"/>
                  </a:lnTo>
                  <a:lnTo>
                    <a:pt x="145" y="1"/>
                  </a:lnTo>
                  <a:lnTo>
                    <a:pt x="160" y="0"/>
                  </a:lnTo>
                  <a:lnTo>
                    <a:pt x="177" y="1"/>
                  </a:lnTo>
                  <a:lnTo>
                    <a:pt x="192" y="2"/>
                  </a:lnTo>
                  <a:lnTo>
                    <a:pt x="208" y="3"/>
                  </a:lnTo>
                  <a:lnTo>
                    <a:pt x="224" y="5"/>
                  </a:lnTo>
                  <a:lnTo>
                    <a:pt x="239" y="7"/>
                  </a:lnTo>
                  <a:lnTo>
                    <a:pt x="253" y="10"/>
                  </a:lnTo>
                  <a:lnTo>
                    <a:pt x="267" y="13"/>
                  </a:lnTo>
                  <a:lnTo>
                    <a:pt x="280" y="17"/>
                  </a:lnTo>
                  <a:lnTo>
                    <a:pt x="292" y="21"/>
                  </a:lnTo>
                  <a:lnTo>
                    <a:pt x="303" y="26"/>
                  </a:lnTo>
                  <a:lnTo>
                    <a:pt x="313" y="31"/>
                  </a:lnTo>
                  <a:lnTo>
                    <a:pt x="321" y="35"/>
                  </a:lnTo>
                  <a:lnTo>
                    <a:pt x="328" y="41"/>
                  </a:lnTo>
                  <a:lnTo>
                    <a:pt x="332" y="47"/>
                  </a:lnTo>
                  <a:lnTo>
                    <a:pt x="335" y="52"/>
                  </a:lnTo>
                  <a:lnTo>
                    <a:pt x="337" y="57"/>
                  </a:lnTo>
                  <a:lnTo>
                    <a:pt x="337" y="62"/>
                  </a:lnTo>
                  <a:lnTo>
                    <a:pt x="335" y="67"/>
                  </a:lnTo>
                  <a:lnTo>
                    <a:pt x="332" y="72"/>
                  </a:lnTo>
                  <a:lnTo>
                    <a:pt x="328" y="77"/>
                  </a:lnTo>
                  <a:lnTo>
                    <a:pt x="322" y="82"/>
                  </a:lnTo>
                  <a:lnTo>
                    <a:pt x="314" y="86"/>
                  </a:lnTo>
                  <a:lnTo>
                    <a:pt x="305" y="90"/>
                  </a:lnTo>
                  <a:lnTo>
                    <a:pt x="296" y="94"/>
                  </a:lnTo>
                  <a:lnTo>
                    <a:pt x="284" y="98"/>
                  </a:lnTo>
                  <a:lnTo>
                    <a:pt x="271" y="101"/>
                  </a:lnTo>
                  <a:lnTo>
                    <a:pt x="257"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59" name="Freeform 338"/>
            <p:cNvSpPr/>
            <p:nvPr/>
          </p:nvSpPr>
          <p:spPr bwMode="auto">
            <a:xfrm>
              <a:off x="2718" y="1907"/>
              <a:ext cx="15" cy="5"/>
            </a:xfrm>
            <a:custGeom>
              <a:avLst/>
              <a:gdLst/>
              <a:ahLst/>
              <a:cxnLst>
                <a:cxn ang="0">
                  <a:pos x="67" y="9"/>
                </a:cxn>
                <a:cxn ang="0">
                  <a:pos x="42" y="16"/>
                </a:cxn>
                <a:cxn ang="0">
                  <a:pos x="23" y="24"/>
                </a:cxn>
                <a:cxn ang="0">
                  <a:pos x="10" y="33"/>
                </a:cxn>
                <a:cxn ang="0">
                  <a:pos x="2" y="43"/>
                </a:cxn>
                <a:cxn ang="0">
                  <a:pos x="0" y="53"/>
                </a:cxn>
                <a:cxn ang="0">
                  <a:pos x="6" y="64"/>
                </a:cxn>
                <a:cxn ang="0">
                  <a:pos x="17" y="74"/>
                </a:cxn>
                <a:cxn ang="0">
                  <a:pos x="35" y="84"/>
                </a:cxn>
                <a:cxn ang="0">
                  <a:pos x="58" y="92"/>
                </a:cxn>
                <a:cxn ang="0">
                  <a:pos x="84" y="100"/>
                </a:cxn>
                <a:cxn ang="0">
                  <a:pos x="113" y="105"/>
                </a:cxn>
                <a:cxn ang="0">
                  <a:pos x="145" y="109"/>
                </a:cxn>
                <a:cxn ang="0">
                  <a:pos x="177" y="110"/>
                </a:cxn>
                <a:cxn ang="0">
                  <a:pos x="210" y="109"/>
                </a:cxn>
                <a:cxn ang="0">
                  <a:pos x="241" y="107"/>
                </a:cxn>
                <a:cxn ang="0">
                  <a:pos x="270" y="102"/>
                </a:cxn>
                <a:cxn ang="0">
                  <a:pos x="295" y="94"/>
                </a:cxn>
                <a:cxn ang="0">
                  <a:pos x="314" y="86"/>
                </a:cxn>
                <a:cxn ang="0">
                  <a:pos x="327" y="77"/>
                </a:cxn>
                <a:cxn ang="0">
                  <a:pos x="335" y="67"/>
                </a:cxn>
                <a:cxn ang="0">
                  <a:pos x="337" y="57"/>
                </a:cxn>
                <a:cxn ang="0">
                  <a:pos x="331" y="46"/>
                </a:cxn>
                <a:cxn ang="0">
                  <a:pos x="320" y="36"/>
                </a:cxn>
                <a:cxn ang="0">
                  <a:pos x="302" y="26"/>
                </a:cxn>
                <a:cxn ang="0">
                  <a:pos x="279" y="17"/>
                </a:cxn>
                <a:cxn ang="0">
                  <a:pos x="253" y="10"/>
                </a:cxn>
                <a:cxn ang="0">
                  <a:pos x="224" y="5"/>
                </a:cxn>
                <a:cxn ang="0">
                  <a:pos x="192" y="2"/>
                </a:cxn>
                <a:cxn ang="0">
                  <a:pos x="160" y="0"/>
                </a:cxn>
                <a:cxn ang="0">
                  <a:pos x="127" y="1"/>
                </a:cxn>
                <a:cxn ang="0">
                  <a:pos x="96" y="4"/>
                </a:cxn>
              </a:cxnLst>
              <a:rect l="0" t="0" r="r" b="b"/>
              <a:pathLst>
                <a:path w="337" h="110">
                  <a:moveTo>
                    <a:pt x="82" y="7"/>
                  </a:moveTo>
                  <a:lnTo>
                    <a:pt x="67" y="9"/>
                  </a:lnTo>
                  <a:lnTo>
                    <a:pt x="53" y="12"/>
                  </a:lnTo>
                  <a:lnTo>
                    <a:pt x="42" y="16"/>
                  </a:lnTo>
                  <a:lnTo>
                    <a:pt x="33" y="20"/>
                  </a:lnTo>
                  <a:lnTo>
                    <a:pt x="23" y="24"/>
                  </a:lnTo>
                  <a:lnTo>
                    <a:pt x="16" y="28"/>
                  </a:lnTo>
                  <a:lnTo>
                    <a:pt x="10" y="33"/>
                  </a:lnTo>
                  <a:lnTo>
                    <a:pt x="6" y="38"/>
                  </a:lnTo>
                  <a:lnTo>
                    <a:pt x="2" y="43"/>
                  </a:lnTo>
                  <a:lnTo>
                    <a:pt x="0" y="48"/>
                  </a:lnTo>
                  <a:lnTo>
                    <a:pt x="0" y="53"/>
                  </a:lnTo>
                  <a:lnTo>
                    <a:pt x="2" y="59"/>
                  </a:lnTo>
                  <a:lnTo>
                    <a:pt x="6" y="64"/>
                  </a:lnTo>
                  <a:lnTo>
                    <a:pt x="10" y="69"/>
                  </a:lnTo>
                  <a:lnTo>
                    <a:pt x="17" y="74"/>
                  </a:lnTo>
                  <a:lnTo>
                    <a:pt x="25" y="80"/>
                  </a:lnTo>
                  <a:lnTo>
                    <a:pt x="35" y="84"/>
                  </a:lnTo>
                  <a:lnTo>
                    <a:pt x="45" y="89"/>
                  </a:lnTo>
                  <a:lnTo>
                    <a:pt x="58" y="92"/>
                  </a:lnTo>
                  <a:lnTo>
                    <a:pt x="70" y="96"/>
                  </a:lnTo>
                  <a:lnTo>
                    <a:pt x="84" y="100"/>
                  </a:lnTo>
                  <a:lnTo>
                    <a:pt x="98" y="103"/>
                  </a:lnTo>
                  <a:lnTo>
                    <a:pt x="113" y="105"/>
                  </a:lnTo>
                  <a:lnTo>
                    <a:pt x="128" y="107"/>
                  </a:lnTo>
                  <a:lnTo>
                    <a:pt x="145" y="109"/>
                  </a:lnTo>
                  <a:lnTo>
                    <a:pt x="161" y="109"/>
                  </a:lnTo>
                  <a:lnTo>
                    <a:pt x="177" y="110"/>
                  </a:lnTo>
                  <a:lnTo>
                    <a:pt x="193" y="110"/>
                  </a:lnTo>
                  <a:lnTo>
                    <a:pt x="210" y="109"/>
                  </a:lnTo>
                  <a:lnTo>
                    <a:pt x="225" y="108"/>
                  </a:lnTo>
                  <a:lnTo>
                    <a:pt x="241" y="107"/>
                  </a:lnTo>
                  <a:lnTo>
                    <a:pt x="256" y="105"/>
                  </a:lnTo>
                  <a:lnTo>
                    <a:pt x="270" y="102"/>
                  </a:lnTo>
                  <a:lnTo>
                    <a:pt x="284" y="98"/>
                  </a:lnTo>
                  <a:lnTo>
                    <a:pt x="295" y="94"/>
                  </a:lnTo>
                  <a:lnTo>
                    <a:pt x="304" y="90"/>
                  </a:lnTo>
                  <a:lnTo>
                    <a:pt x="314" y="86"/>
                  </a:lnTo>
                  <a:lnTo>
                    <a:pt x="321" y="81"/>
                  </a:lnTo>
                  <a:lnTo>
                    <a:pt x="327" y="77"/>
                  </a:lnTo>
                  <a:lnTo>
                    <a:pt x="331" y="72"/>
                  </a:lnTo>
                  <a:lnTo>
                    <a:pt x="335" y="67"/>
                  </a:lnTo>
                  <a:lnTo>
                    <a:pt x="337" y="62"/>
                  </a:lnTo>
                  <a:lnTo>
                    <a:pt x="337" y="57"/>
                  </a:lnTo>
                  <a:lnTo>
                    <a:pt x="335" y="51"/>
                  </a:lnTo>
                  <a:lnTo>
                    <a:pt x="331" y="46"/>
                  </a:lnTo>
                  <a:lnTo>
                    <a:pt x="327" y="41"/>
                  </a:lnTo>
                  <a:lnTo>
                    <a:pt x="320" y="36"/>
                  </a:lnTo>
                  <a:lnTo>
                    <a:pt x="313" y="31"/>
                  </a:lnTo>
                  <a:lnTo>
                    <a:pt x="302" y="26"/>
                  </a:lnTo>
                  <a:lnTo>
                    <a:pt x="292" y="21"/>
                  </a:lnTo>
                  <a:lnTo>
                    <a:pt x="279" y="17"/>
                  </a:lnTo>
                  <a:lnTo>
                    <a:pt x="267" y="13"/>
                  </a:lnTo>
                  <a:lnTo>
                    <a:pt x="253" y="10"/>
                  </a:lnTo>
                  <a:lnTo>
                    <a:pt x="239" y="7"/>
                  </a:lnTo>
                  <a:lnTo>
                    <a:pt x="224" y="5"/>
                  </a:lnTo>
                  <a:lnTo>
                    <a:pt x="209" y="3"/>
                  </a:lnTo>
                  <a:lnTo>
                    <a:pt x="192" y="2"/>
                  </a:lnTo>
                  <a:lnTo>
                    <a:pt x="176" y="1"/>
                  </a:lnTo>
                  <a:lnTo>
                    <a:pt x="160" y="0"/>
                  </a:lnTo>
                  <a:lnTo>
                    <a:pt x="144" y="1"/>
                  </a:lnTo>
                  <a:lnTo>
                    <a:pt x="127" y="1"/>
                  </a:lnTo>
                  <a:lnTo>
                    <a:pt x="112" y="2"/>
                  </a:lnTo>
                  <a:lnTo>
                    <a:pt x="96"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160" name="Freeform 339"/>
            <p:cNvSpPr/>
            <p:nvPr/>
          </p:nvSpPr>
          <p:spPr bwMode="auto">
            <a:xfrm>
              <a:off x="2693" y="1876"/>
              <a:ext cx="13" cy="5"/>
            </a:xfrm>
            <a:custGeom>
              <a:avLst/>
              <a:gdLst/>
              <a:ahLst/>
              <a:cxnLst>
                <a:cxn ang="0">
                  <a:pos x="66" y="8"/>
                </a:cxn>
                <a:cxn ang="0">
                  <a:pos x="41" y="15"/>
                </a:cxn>
                <a:cxn ang="0">
                  <a:pos x="23" y="23"/>
                </a:cxn>
                <a:cxn ang="0">
                  <a:pos x="9" y="32"/>
                </a:cxn>
                <a:cxn ang="0">
                  <a:pos x="2" y="42"/>
                </a:cxn>
                <a:cxn ang="0">
                  <a:pos x="0" y="52"/>
                </a:cxn>
                <a:cxn ang="0">
                  <a:pos x="5" y="63"/>
                </a:cxn>
                <a:cxn ang="0">
                  <a:pos x="16" y="73"/>
                </a:cxn>
                <a:cxn ang="0">
                  <a:pos x="34" y="83"/>
                </a:cxn>
                <a:cxn ang="0">
                  <a:pos x="57" y="92"/>
                </a:cxn>
                <a:cxn ang="0">
                  <a:pos x="84" y="99"/>
                </a:cxn>
                <a:cxn ang="0">
                  <a:pos x="113" y="104"/>
                </a:cxn>
                <a:cxn ang="0">
                  <a:pos x="145" y="107"/>
                </a:cxn>
                <a:cxn ang="0">
                  <a:pos x="177" y="109"/>
                </a:cxn>
                <a:cxn ang="0">
                  <a:pos x="209" y="108"/>
                </a:cxn>
                <a:cxn ang="0">
                  <a:pos x="240" y="105"/>
                </a:cxn>
                <a:cxn ang="0">
                  <a:pos x="269" y="100"/>
                </a:cxn>
                <a:cxn ang="0">
                  <a:pos x="294" y="93"/>
                </a:cxn>
                <a:cxn ang="0">
                  <a:pos x="313" y="85"/>
                </a:cxn>
                <a:cxn ang="0">
                  <a:pos x="327" y="76"/>
                </a:cxn>
                <a:cxn ang="0">
                  <a:pos x="334" y="66"/>
                </a:cxn>
                <a:cxn ang="0">
                  <a:pos x="336" y="56"/>
                </a:cxn>
                <a:cxn ang="0">
                  <a:pos x="331" y="45"/>
                </a:cxn>
                <a:cxn ang="0">
                  <a:pos x="319" y="35"/>
                </a:cxn>
                <a:cxn ang="0">
                  <a:pos x="302" y="25"/>
                </a:cxn>
                <a:cxn ang="0">
                  <a:pos x="279" y="17"/>
                </a:cxn>
                <a:cxn ang="0">
                  <a:pos x="253" y="10"/>
                </a:cxn>
                <a:cxn ang="0">
                  <a:pos x="224" y="5"/>
                </a:cxn>
                <a:cxn ang="0">
                  <a:pos x="191" y="1"/>
                </a:cxn>
                <a:cxn ang="0">
                  <a:pos x="159" y="0"/>
                </a:cxn>
                <a:cxn ang="0">
                  <a:pos x="127" y="1"/>
                </a:cxn>
                <a:cxn ang="0">
                  <a:pos x="96" y="3"/>
                </a:cxn>
              </a:cxnLst>
              <a:rect l="0" t="0" r="r" b="b"/>
              <a:pathLst>
                <a:path w="336" h="109">
                  <a:moveTo>
                    <a:pt x="81" y="6"/>
                  </a:moveTo>
                  <a:lnTo>
                    <a:pt x="66" y="8"/>
                  </a:lnTo>
                  <a:lnTo>
                    <a:pt x="53" y="12"/>
                  </a:lnTo>
                  <a:lnTo>
                    <a:pt x="41" y="15"/>
                  </a:lnTo>
                  <a:lnTo>
                    <a:pt x="32" y="19"/>
                  </a:lnTo>
                  <a:lnTo>
                    <a:pt x="23" y="23"/>
                  </a:lnTo>
                  <a:lnTo>
                    <a:pt x="15" y="28"/>
                  </a:lnTo>
                  <a:lnTo>
                    <a:pt x="9" y="32"/>
                  </a:lnTo>
                  <a:lnTo>
                    <a:pt x="5" y="37"/>
                  </a:lnTo>
                  <a:lnTo>
                    <a:pt x="2" y="42"/>
                  </a:lnTo>
                  <a:lnTo>
                    <a:pt x="0" y="47"/>
                  </a:lnTo>
                  <a:lnTo>
                    <a:pt x="0" y="52"/>
                  </a:lnTo>
                  <a:lnTo>
                    <a:pt x="2" y="58"/>
                  </a:lnTo>
                  <a:lnTo>
                    <a:pt x="5" y="63"/>
                  </a:lnTo>
                  <a:lnTo>
                    <a:pt x="9" y="68"/>
                  </a:lnTo>
                  <a:lnTo>
                    <a:pt x="16" y="73"/>
                  </a:lnTo>
                  <a:lnTo>
                    <a:pt x="25" y="79"/>
                  </a:lnTo>
                  <a:lnTo>
                    <a:pt x="34" y="83"/>
                  </a:lnTo>
                  <a:lnTo>
                    <a:pt x="45" y="88"/>
                  </a:lnTo>
                  <a:lnTo>
                    <a:pt x="57" y="92"/>
                  </a:lnTo>
                  <a:lnTo>
                    <a:pt x="70" y="96"/>
                  </a:lnTo>
                  <a:lnTo>
                    <a:pt x="84" y="99"/>
                  </a:lnTo>
                  <a:lnTo>
                    <a:pt x="98" y="102"/>
                  </a:lnTo>
                  <a:lnTo>
                    <a:pt x="113" y="104"/>
                  </a:lnTo>
                  <a:lnTo>
                    <a:pt x="129" y="106"/>
                  </a:lnTo>
                  <a:lnTo>
                    <a:pt x="145" y="107"/>
                  </a:lnTo>
                  <a:lnTo>
                    <a:pt x="160" y="108"/>
                  </a:lnTo>
                  <a:lnTo>
                    <a:pt x="177" y="109"/>
                  </a:lnTo>
                  <a:lnTo>
                    <a:pt x="192" y="108"/>
                  </a:lnTo>
                  <a:lnTo>
                    <a:pt x="209" y="108"/>
                  </a:lnTo>
                  <a:lnTo>
                    <a:pt x="225" y="107"/>
                  </a:lnTo>
                  <a:lnTo>
                    <a:pt x="240" y="105"/>
                  </a:lnTo>
                  <a:lnTo>
                    <a:pt x="256" y="103"/>
                  </a:lnTo>
                  <a:lnTo>
                    <a:pt x="269" y="100"/>
                  </a:lnTo>
                  <a:lnTo>
                    <a:pt x="283" y="97"/>
                  </a:lnTo>
                  <a:lnTo>
                    <a:pt x="294" y="93"/>
                  </a:lnTo>
                  <a:lnTo>
                    <a:pt x="304" y="89"/>
                  </a:lnTo>
                  <a:lnTo>
                    <a:pt x="313" y="85"/>
                  </a:lnTo>
                  <a:lnTo>
                    <a:pt x="320" y="81"/>
                  </a:lnTo>
                  <a:lnTo>
                    <a:pt x="327" y="76"/>
                  </a:lnTo>
                  <a:lnTo>
                    <a:pt x="331" y="71"/>
                  </a:lnTo>
                  <a:lnTo>
                    <a:pt x="334" y="66"/>
                  </a:lnTo>
                  <a:lnTo>
                    <a:pt x="336" y="61"/>
                  </a:lnTo>
                  <a:lnTo>
                    <a:pt x="336" y="56"/>
                  </a:lnTo>
                  <a:lnTo>
                    <a:pt x="334" y="50"/>
                  </a:lnTo>
                  <a:lnTo>
                    <a:pt x="331" y="45"/>
                  </a:lnTo>
                  <a:lnTo>
                    <a:pt x="327" y="40"/>
                  </a:lnTo>
                  <a:lnTo>
                    <a:pt x="319" y="35"/>
                  </a:lnTo>
                  <a:lnTo>
                    <a:pt x="312" y="30"/>
                  </a:lnTo>
                  <a:lnTo>
                    <a:pt x="302" y="25"/>
                  </a:lnTo>
                  <a:lnTo>
                    <a:pt x="291" y="20"/>
                  </a:lnTo>
                  <a:lnTo>
                    <a:pt x="279" y="17"/>
                  </a:lnTo>
                  <a:lnTo>
                    <a:pt x="266" y="13"/>
                  </a:lnTo>
                  <a:lnTo>
                    <a:pt x="253" y="10"/>
                  </a:lnTo>
                  <a:lnTo>
                    <a:pt x="238" y="7"/>
                  </a:lnTo>
                  <a:lnTo>
                    <a:pt x="224" y="5"/>
                  </a:lnTo>
                  <a:lnTo>
                    <a:pt x="208" y="3"/>
                  </a:lnTo>
                  <a:lnTo>
                    <a:pt x="191" y="1"/>
                  </a:lnTo>
                  <a:lnTo>
                    <a:pt x="176" y="1"/>
                  </a:lnTo>
                  <a:lnTo>
                    <a:pt x="159" y="0"/>
                  </a:lnTo>
                  <a:lnTo>
                    <a:pt x="143"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61" name="Freeform 340"/>
            <p:cNvSpPr/>
            <p:nvPr/>
          </p:nvSpPr>
          <p:spPr bwMode="auto">
            <a:xfrm>
              <a:off x="2702" y="1881"/>
              <a:ext cx="13" cy="5"/>
            </a:xfrm>
            <a:custGeom>
              <a:avLst/>
              <a:gdLst/>
              <a:ahLst/>
              <a:cxnLst>
                <a:cxn ang="0">
                  <a:pos x="242" y="105"/>
                </a:cxn>
                <a:cxn ang="0">
                  <a:pos x="210" y="108"/>
                </a:cxn>
                <a:cxn ang="0">
                  <a:pos x="177" y="109"/>
                </a:cxn>
                <a:cxn ang="0">
                  <a:pos x="145" y="107"/>
                </a:cxn>
                <a:cxn ang="0">
                  <a:pos x="114" y="104"/>
                </a:cxn>
                <a:cxn ang="0">
                  <a:pos x="85" y="99"/>
                </a:cxn>
                <a:cxn ang="0">
                  <a:pos x="57" y="92"/>
                </a:cxn>
                <a:cxn ang="0">
                  <a:pos x="35" y="83"/>
                </a:cxn>
                <a:cxn ang="0">
                  <a:pos x="17" y="74"/>
                </a:cxn>
                <a:cxn ang="0">
                  <a:pos x="5" y="63"/>
                </a:cxn>
                <a:cxn ang="0">
                  <a:pos x="0" y="53"/>
                </a:cxn>
                <a:cxn ang="0">
                  <a:pos x="2" y="43"/>
                </a:cxn>
                <a:cxn ang="0">
                  <a:pos x="10" y="33"/>
                </a:cxn>
                <a:cxn ang="0">
                  <a:pos x="23" y="24"/>
                </a:cxn>
                <a:cxn ang="0">
                  <a:pos x="42" y="16"/>
                </a:cxn>
                <a:cxn ang="0">
                  <a:pos x="67" y="9"/>
                </a:cxn>
                <a:cxn ang="0">
                  <a:pos x="96" y="4"/>
                </a:cxn>
                <a:cxn ang="0">
                  <a:pos x="128" y="1"/>
                </a:cxn>
                <a:cxn ang="0">
                  <a:pos x="161" y="0"/>
                </a:cxn>
                <a:cxn ang="0">
                  <a:pos x="193" y="2"/>
                </a:cxn>
                <a:cxn ang="0">
                  <a:pos x="225" y="5"/>
                </a:cxn>
                <a:cxn ang="0">
                  <a:pos x="254" y="10"/>
                </a:cxn>
                <a:cxn ang="0">
                  <a:pos x="280" y="17"/>
                </a:cxn>
                <a:cxn ang="0">
                  <a:pos x="303" y="26"/>
                </a:cxn>
                <a:cxn ang="0">
                  <a:pos x="321" y="35"/>
                </a:cxn>
                <a:cxn ang="0">
                  <a:pos x="332" y="46"/>
                </a:cxn>
                <a:cxn ang="0">
                  <a:pos x="338" y="56"/>
                </a:cxn>
                <a:cxn ang="0">
                  <a:pos x="336" y="66"/>
                </a:cxn>
                <a:cxn ang="0">
                  <a:pos x="328" y="76"/>
                </a:cxn>
                <a:cxn ang="0">
                  <a:pos x="315" y="85"/>
                </a:cxn>
                <a:cxn ang="0">
                  <a:pos x="296" y="93"/>
                </a:cxn>
                <a:cxn ang="0">
                  <a:pos x="271" y="100"/>
                </a:cxn>
              </a:cxnLst>
              <a:rect l="0" t="0" r="r" b="b"/>
              <a:pathLst>
                <a:path w="338" h="109">
                  <a:moveTo>
                    <a:pt x="257" y="103"/>
                  </a:moveTo>
                  <a:lnTo>
                    <a:pt x="242" y="105"/>
                  </a:lnTo>
                  <a:lnTo>
                    <a:pt x="226" y="107"/>
                  </a:lnTo>
                  <a:lnTo>
                    <a:pt x="210" y="108"/>
                  </a:lnTo>
                  <a:lnTo>
                    <a:pt x="194" y="108"/>
                  </a:lnTo>
                  <a:lnTo>
                    <a:pt x="177" y="109"/>
                  </a:lnTo>
                  <a:lnTo>
                    <a:pt x="161" y="108"/>
                  </a:lnTo>
                  <a:lnTo>
                    <a:pt x="145" y="107"/>
                  </a:lnTo>
                  <a:lnTo>
                    <a:pt x="129" y="106"/>
                  </a:lnTo>
                  <a:lnTo>
                    <a:pt x="114" y="104"/>
                  </a:lnTo>
                  <a:lnTo>
                    <a:pt x="98" y="102"/>
                  </a:lnTo>
                  <a:lnTo>
                    <a:pt x="85" y="99"/>
                  </a:lnTo>
                  <a:lnTo>
                    <a:pt x="70" y="96"/>
                  </a:lnTo>
                  <a:lnTo>
                    <a:pt x="57" y="92"/>
                  </a:lnTo>
                  <a:lnTo>
                    <a:pt x="45" y="88"/>
                  </a:lnTo>
                  <a:lnTo>
                    <a:pt x="35" y="83"/>
                  </a:lnTo>
                  <a:lnTo>
                    <a:pt x="25" y="79"/>
                  </a:lnTo>
                  <a:lnTo>
                    <a:pt x="17" y="74"/>
                  </a:lnTo>
                  <a:lnTo>
                    <a:pt x="10" y="68"/>
                  </a:lnTo>
                  <a:lnTo>
                    <a:pt x="5" y="63"/>
                  </a:lnTo>
                  <a:lnTo>
                    <a:pt x="2" y="58"/>
                  </a:lnTo>
                  <a:lnTo>
                    <a:pt x="0" y="53"/>
                  </a:lnTo>
                  <a:lnTo>
                    <a:pt x="0" y="48"/>
                  </a:lnTo>
                  <a:lnTo>
                    <a:pt x="2" y="43"/>
                  </a:lnTo>
                  <a:lnTo>
                    <a:pt x="5" y="38"/>
                  </a:lnTo>
                  <a:lnTo>
                    <a:pt x="10" y="33"/>
                  </a:lnTo>
                  <a:lnTo>
                    <a:pt x="16" y="28"/>
                  </a:lnTo>
                  <a:lnTo>
                    <a:pt x="23" y="24"/>
                  </a:lnTo>
                  <a:lnTo>
                    <a:pt x="33" y="20"/>
                  </a:lnTo>
                  <a:lnTo>
                    <a:pt x="42" y="16"/>
                  </a:lnTo>
                  <a:lnTo>
                    <a:pt x="53" y="12"/>
                  </a:lnTo>
                  <a:lnTo>
                    <a:pt x="67" y="9"/>
                  </a:lnTo>
                  <a:lnTo>
                    <a:pt x="81" y="7"/>
                  </a:lnTo>
                  <a:lnTo>
                    <a:pt x="96" y="4"/>
                  </a:lnTo>
                  <a:lnTo>
                    <a:pt x="112" y="2"/>
                  </a:lnTo>
                  <a:lnTo>
                    <a:pt x="128" y="1"/>
                  </a:lnTo>
                  <a:lnTo>
                    <a:pt x="144" y="1"/>
                  </a:lnTo>
                  <a:lnTo>
                    <a:pt x="161" y="0"/>
                  </a:lnTo>
                  <a:lnTo>
                    <a:pt x="177" y="1"/>
                  </a:lnTo>
                  <a:lnTo>
                    <a:pt x="193" y="2"/>
                  </a:lnTo>
                  <a:lnTo>
                    <a:pt x="210" y="3"/>
                  </a:lnTo>
                  <a:lnTo>
                    <a:pt x="225" y="5"/>
                  </a:lnTo>
                  <a:lnTo>
                    <a:pt x="240" y="7"/>
                  </a:lnTo>
                  <a:lnTo>
                    <a:pt x="254" y="10"/>
                  </a:lnTo>
                  <a:lnTo>
                    <a:pt x="268" y="13"/>
                  </a:lnTo>
                  <a:lnTo>
                    <a:pt x="280" y="17"/>
                  </a:lnTo>
                  <a:lnTo>
                    <a:pt x="293" y="21"/>
                  </a:lnTo>
                  <a:lnTo>
                    <a:pt x="303" y="26"/>
                  </a:lnTo>
                  <a:lnTo>
                    <a:pt x="314" y="31"/>
                  </a:lnTo>
                  <a:lnTo>
                    <a:pt x="321" y="35"/>
                  </a:lnTo>
                  <a:lnTo>
                    <a:pt x="328" y="41"/>
                  </a:lnTo>
                  <a:lnTo>
                    <a:pt x="332" y="46"/>
                  </a:lnTo>
                  <a:lnTo>
                    <a:pt x="336" y="51"/>
                  </a:lnTo>
                  <a:lnTo>
                    <a:pt x="338" y="56"/>
                  </a:lnTo>
                  <a:lnTo>
                    <a:pt x="338" y="61"/>
                  </a:lnTo>
                  <a:lnTo>
                    <a:pt x="336" y="66"/>
                  </a:lnTo>
                  <a:lnTo>
                    <a:pt x="332" y="71"/>
                  </a:lnTo>
                  <a:lnTo>
                    <a:pt x="328" y="76"/>
                  </a:lnTo>
                  <a:lnTo>
                    <a:pt x="322" y="81"/>
                  </a:lnTo>
                  <a:lnTo>
                    <a:pt x="315" y="85"/>
                  </a:lnTo>
                  <a:lnTo>
                    <a:pt x="305" y="89"/>
                  </a:lnTo>
                  <a:lnTo>
                    <a:pt x="296" y="93"/>
                  </a:lnTo>
                  <a:lnTo>
                    <a:pt x="284" y="97"/>
                  </a:lnTo>
                  <a:lnTo>
                    <a:pt x="271"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62" name="Freeform 341"/>
            <p:cNvSpPr/>
            <p:nvPr/>
          </p:nvSpPr>
          <p:spPr bwMode="auto">
            <a:xfrm>
              <a:off x="2712" y="1888"/>
              <a:ext cx="13" cy="5"/>
            </a:xfrm>
            <a:custGeom>
              <a:avLst/>
              <a:gdLst/>
              <a:ahLst/>
              <a:cxnLst>
                <a:cxn ang="0">
                  <a:pos x="240" y="106"/>
                </a:cxn>
                <a:cxn ang="0">
                  <a:pos x="209" y="108"/>
                </a:cxn>
                <a:cxn ang="0">
                  <a:pos x="177" y="109"/>
                </a:cxn>
                <a:cxn ang="0">
                  <a:pos x="144" y="108"/>
                </a:cxn>
                <a:cxn ang="0">
                  <a:pos x="113" y="104"/>
                </a:cxn>
                <a:cxn ang="0">
                  <a:pos x="84" y="99"/>
                </a:cxn>
                <a:cxn ang="0">
                  <a:pos x="57" y="92"/>
                </a:cxn>
                <a:cxn ang="0">
                  <a:pos x="35" y="84"/>
                </a:cxn>
                <a:cxn ang="0">
                  <a:pos x="16" y="74"/>
                </a:cxn>
                <a:cxn ang="0">
                  <a:pos x="5" y="64"/>
                </a:cxn>
                <a:cxn ang="0">
                  <a:pos x="0" y="53"/>
                </a:cxn>
                <a:cxn ang="0">
                  <a:pos x="2" y="43"/>
                </a:cxn>
                <a:cxn ang="0">
                  <a:pos x="9" y="33"/>
                </a:cxn>
                <a:cxn ang="0">
                  <a:pos x="24" y="23"/>
                </a:cxn>
                <a:cxn ang="0">
                  <a:pos x="42" y="15"/>
                </a:cxn>
                <a:cxn ang="0">
                  <a:pos x="67" y="8"/>
                </a:cxn>
                <a:cxn ang="0">
                  <a:pos x="97" y="3"/>
                </a:cxn>
                <a:cxn ang="0">
                  <a:pos x="128" y="1"/>
                </a:cxn>
                <a:cxn ang="0">
                  <a:pos x="160" y="0"/>
                </a:cxn>
                <a:cxn ang="0">
                  <a:pos x="192" y="1"/>
                </a:cxn>
                <a:cxn ang="0">
                  <a:pos x="224" y="4"/>
                </a:cxn>
                <a:cxn ang="0">
                  <a:pos x="253" y="9"/>
                </a:cxn>
                <a:cxn ang="0">
                  <a:pos x="280" y="16"/>
                </a:cxn>
                <a:cxn ang="0">
                  <a:pos x="302" y="25"/>
                </a:cxn>
                <a:cxn ang="0">
                  <a:pos x="319" y="36"/>
                </a:cxn>
                <a:cxn ang="0">
                  <a:pos x="332" y="46"/>
                </a:cxn>
                <a:cxn ang="0">
                  <a:pos x="336" y="57"/>
                </a:cxn>
                <a:cxn ang="0">
                  <a:pos x="335" y="67"/>
                </a:cxn>
                <a:cxn ang="0">
                  <a:pos x="328" y="77"/>
                </a:cxn>
                <a:cxn ang="0">
                  <a:pos x="314" y="86"/>
                </a:cxn>
                <a:cxn ang="0">
                  <a:pos x="294" y="94"/>
                </a:cxn>
                <a:cxn ang="0">
                  <a:pos x="269" y="101"/>
                </a:cxn>
              </a:cxnLst>
              <a:rect l="0" t="0" r="r" b="b"/>
              <a:pathLst>
                <a:path w="336" h="109">
                  <a:moveTo>
                    <a:pt x="256" y="104"/>
                  </a:moveTo>
                  <a:lnTo>
                    <a:pt x="240" y="106"/>
                  </a:lnTo>
                  <a:lnTo>
                    <a:pt x="225" y="107"/>
                  </a:lnTo>
                  <a:lnTo>
                    <a:pt x="209" y="108"/>
                  </a:lnTo>
                  <a:lnTo>
                    <a:pt x="192" y="109"/>
                  </a:lnTo>
                  <a:lnTo>
                    <a:pt x="177" y="109"/>
                  </a:lnTo>
                  <a:lnTo>
                    <a:pt x="160" y="108"/>
                  </a:lnTo>
                  <a:lnTo>
                    <a:pt x="144" y="108"/>
                  </a:lnTo>
                  <a:lnTo>
                    <a:pt x="129" y="106"/>
                  </a:lnTo>
                  <a:lnTo>
                    <a:pt x="113" y="104"/>
                  </a:lnTo>
                  <a:lnTo>
                    <a:pt x="99" y="102"/>
                  </a:lnTo>
                  <a:lnTo>
                    <a:pt x="84" y="99"/>
                  </a:lnTo>
                  <a:lnTo>
                    <a:pt x="71" y="96"/>
                  </a:lnTo>
                  <a:lnTo>
                    <a:pt x="57" y="92"/>
                  </a:lnTo>
                  <a:lnTo>
                    <a:pt x="46" y="89"/>
                  </a:lnTo>
                  <a:lnTo>
                    <a:pt x="35" y="84"/>
                  </a:lnTo>
                  <a:lnTo>
                    <a:pt x="26" y="80"/>
                  </a:lnTo>
                  <a:lnTo>
                    <a:pt x="16" y="74"/>
                  </a:lnTo>
                  <a:lnTo>
                    <a:pt x="10" y="69"/>
                  </a:lnTo>
                  <a:lnTo>
                    <a:pt x="5" y="64"/>
                  </a:lnTo>
                  <a:lnTo>
                    <a:pt x="2" y="59"/>
                  </a:lnTo>
                  <a:lnTo>
                    <a:pt x="0" y="53"/>
                  </a:lnTo>
                  <a:lnTo>
                    <a:pt x="0" y="48"/>
                  </a:lnTo>
                  <a:lnTo>
                    <a:pt x="2" y="43"/>
                  </a:lnTo>
                  <a:lnTo>
                    <a:pt x="5" y="38"/>
                  </a:lnTo>
                  <a:lnTo>
                    <a:pt x="9" y="33"/>
                  </a:lnTo>
                  <a:lnTo>
                    <a:pt x="15" y="27"/>
                  </a:lnTo>
                  <a:lnTo>
                    <a:pt x="24" y="23"/>
                  </a:lnTo>
                  <a:lnTo>
                    <a:pt x="32" y="19"/>
                  </a:lnTo>
                  <a:lnTo>
                    <a:pt x="42" y="15"/>
                  </a:lnTo>
                  <a:lnTo>
                    <a:pt x="54" y="11"/>
                  </a:lnTo>
                  <a:lnTo>
                    <a:pt x="67" y="8"/>
                  </a:lnTo>
                  <a:lnTo>
                    <a:pt x="82" y="6"/>
                  </a:lnTo>
                  <a:lnTo>
                    <a:pt x="97" y="3"/>
                  </a:lnTo>
                  <a:lnTo>
                    <a:pt x="112" y="2"/>
                  </a:lnTo>
                  <a:lnTo>
                    <a:pt x="128" y="1"/>
                  </a:lnTo>
                  <a:lnTo>
                    <a:pt x="144" y="0"/>
                  </a:lnTo>
                  <a:lnTo>
                    <a:pt x="160" y="0"/>
                  </a:lnTo>
                  <a:lnTo>
                    <a:pt x="177" y="0"/>
                  </a:lnTo>
                  <a:lnTo>
                    <a:pt x="192" y="1"/>
                  </a:lnTo>
                  <a:lnTo>
                    <a:pt x="208" y="3"/>
                  </a:lnTo>
                  <a:lnTo>
                    <a:pt x="224" y="4"/>
                  </a:lnTo>
                  <a:lnTo>
                    <a:pt x="238" y="7"/>
                  </a:lnTo>
                  <a:lnTo>
                    <a:pt x="253" y="9"/>
                  </a:lnTo>
                  <a:lnTo>
                    <a:pt x="266" y="13"/>
                  </a:lnTo>
                  <a:lnTo>
                    <a:pt x="280" y="16"/>
                  </a:lnTo>
                  <a:lnTo>
                    <a:pt x="291" y="20"/>
                  </a:lnTo>
                  <a:lnTo>
                    <a:pt x="302" y="25"/>
                  </a:lnTo>
                  <a:lnTo>
                    <a:pt x="312" y="30"/>
                  </a:lnTo>
                  <a:lnTo>
                    <a:pt x="319" y="36"/>
                  </a:lnTo>
                  <a:lnTo>
                    <a:pt x="327" y="41"/>
                  </a:lnTo>
                  <a:lnTo>
                    <a:pt x="332" y="46"/>
                  </a:lnTo>
                  <a:lnTo>
                    <a:pt x="335" y="51"/>
                  </a:lnTo>
                  <a:lnTo>
                    <a:pt x="336" y="57"/>
                  </a:lnTo>
                  <a:lnTo>
                    <a:pt x="336" y="62"/>
                  </a:lnTo>
                  <a:lnTo>
                    <a:pt x="335" y="67"/>
                  </a:lnTo>
                  <a:lnTo>
                    <a:pt x="332" y="72"/>
                  </a:lnTo>
                  <a:lnTo>
                    <a:pt x="328" y="77"/>
                  </a:lnTo>
                  <a:lnTo>
                    <a:pt x="321" y="81"/>
                  </a:lnTo>
                  <a:lnTo>
                    <a:pt x="314" y="86"/>
                  </a:lnTo>
                  <a:lnTo>
                    <a:pt x="305" y="90"/>
                  </a:lnTo>
                  <a:lnTo>
                    <a:pt x="294" y="94"/>
                  </a:lnTo>
                  <a:lnTo>
                    <a:pt x="283" y="97"/>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63" name="Freeform 342"/>
            <p:cNvSpPr/>
            <p:nvPr/>
          </p:nvSpPr>
          <p:spPr bwMode="auto">
            <a:xfrm>
              <a:off x="2722" y="1893"/>
              <a:ext cx="13" cy="5"/>
            </a:xfrm>
            <a:custGeom>
              <a:avLst/>
              <a:gdLst/>
              <a:ahLst/>
              <a:cxnLst>
                <a:cxn ang="0">
                  <a:pos x="241" y="106"/>
                </a:cxn>
                <a:cxn ang="0">
                  <a:pos x="208" y="109"/>
                </a:cxn>
                <a:cxn ang="0">
                  <a:pos x="176" y="110"/>
                </a:cxn>
                <a:cxn ang="0">
                  <a:pos x="144" y="109"/>
                </a:cxn>
                <a:cxn ang="0">
                  <a:pos x="113" y="105"/>
                </a:cxn>
                <a:cxn ang="0">
                  <a:pos x="84" y="100"/>
                </a:cxn>
                <a:cxn ang="0">
                  <a:pos x="56" y="93"/>
                </a:cxn>
                <a:cxn ang="0">
                  <a:pos x="35" y="84"/>
                </a:cxn>
                <a:cxn ang="0">
                  <a:pos x="17" y="73"/>
                </a:cxn>
                <a:cxn ang="0">
                  <a:pos x="5" y="63"/>
                </a:cxn>
                <a:cxn ang="0">
                  <a:pos x="0" y="52"/>
                </a:cxn>
                <a:cxn ang="0">
                  <a:pos x="2" y="42"/>
                </a:cxn>
                <a:cxn ang="0">
                  <a:pos x="10" y="32"/>
                </a:cxn>
                <a:cxn ang="0">
                  <a:pos x="23" y="23"/>
                </a:cxn>
                <a:cxn ang="0">
                  <a:pos x="42" y="15"/>
                </a:cxn>
                <a:cxn ang="0">
                  <a:pos x="67" y="8"/>
                </a:cxn>
                <a:cxn ang="0">
                  <a:pos x="96" y="3"/>
                </a:cxn>
                <a:cxn ang="0">
                  <a:pos x="127" y="1"/>
                </a:cxn>
                <a:cxn ang="0">
                  <a:pos x="160" y="0"/>
                </a:cxn>
                <a:cxn ang="0">
                  <a:pos x="192" y="1"/>
                </a:cxn>
                <a:cxn ang="0">
                  <a:pos x="223" y="5"/>
                </a:cxn>
                <a:cxn ang="0">
                  <a:pos x="252" y="10"/>
                </a:cxn>
                <a:cxn ang="0">
                  <a:pos x="279" y="17"/>
                </a:cxn>
                <a:cxn ang="0">
                  <a:pos x="302" y="25"/>
                </a:cxn>
                <a:cxn ang="0">
                  <a:pos x="320" y="35"/>
                </a:cxn>
                <a:cxn ang="0">
                  <a:pos x="332" y="45"/>
                </a:cxn>
                <a:cxn ang="0">
                  <a:pos x="337" y="56"/>
                </a:cxn>
                <a:cxn ang="0">
                  <a:pos x="336" y="66"/>
                </a:cxn>
                <a:cxn ang="0">
                  <a:pos x="328" y="76"/>
                </a:cxn>
                <a:cxn ang="0">
                  <a:pos x="315" y="86"/>
                </a:cxn>
                <a:cxn ang="0">
                  <a:pos x="295" y="94"/>
                </a:cxn>
                <a:cxn ang="0">
                  <a:pos x="270" y="101"/>
                </a:cxn>
              </a:cxnLst>
              <a:rect l="0" t="0" r="r" b="b"/>
              <a:pathLst>
                <a:path w="337" h="110">
                  <a:moveTo>
                    <a:pt x="256" y="104"/>
                  </a:moveTo>
                  <a:lnTo>
                    <a:pt x="241" y="106"/>
                  </a:lnTo>
                  <a:lnTo>
                    <a:pt x="225" y="108"/>
                  </a:lnTo>
                  <a:lnTo>
                    <a:pt x="208" y="109"/>
                  </a:lnTo>
                  <a:lnTo>
                    <a:pt x="193" y="110"/>
                  </a:lnTo>
                  <a:lnTo>
                    <a:pt x="176" y="110"/>
                  </a:lnTo>
                  <a:lnTo>
                    <a:pt x="161" y="110"/>
                  </a:lnTo>
                  <a:lnTo>
                    <a:pt x="144" y="109"/>
                  </a:lnTo>
                  <a:lnTo>
                    <a:pt x="128" y="107"/>
                  </a:lnTo>
                  <a:lnTo>
                    <a:pt x="113" y="105"/>
                  </a:lnTo>
                  <a:lnTo>
                    <a:pt x="98" y="103"/>
                  </a:lnTo>
                  <a:lnTo>
                    <a:pt x="84" y="100"/>
                  </a:lnTo>
                  <a:lnTo>
                    <a:pt x="70" y="97"/>
                  </a:lnTo>
                  <a:lnTo>
                    <a:pt x="56" y="93"/>
                  </a:lnTo>
                  <a:lnTo>
                    <a:pt x="45" y="89"/>
                  </a:lnTo>
                  <a:lnTo>
                    <a:pt x="35" y="84"/>
                  </a:lnTo>
                  <a:lnTo>
                    <a:pt x="25" y="79"/>
                  </a:lnTo>
                  <a:lnTo>
                    <a:pt x="17" y="73"/>
                  </a:lnTo>
                  <a:lnTo>
                    <a:pt x="10" y="68"/>
                  </a:lnTo>
                  <a:lnTo>
                    <a:pt x="5" y="63"/>
                  </a:lnTo>
                  <a:lnTo>
                    <a:pt x="2" y="58"/>
                  </a:lnTo>
                  <a:lnTo>
                    <a:pt x="0" y="52"/>
                  </a:lnTo>
                  <a:lnTo>
                    <a:pt x="0" y="47"/>
                  </a:lnTo>
                  <a:lnTo>
                    <a:pt x="2" y="42"/>
                  </a:lnTo>
                  <a:lnTo>
                    <a:pt x="5" y="37"/>
                  </a:lnTo>
                  <a:lnTo>
                    <a:pt x="10" y="32"/>
                  </a:lnTo>
                  <a:lnTo>
                    <a:pt x="16" y="28"/>
                  </a:lnTo>
                  <a:lnTo>
                    <a:pt x="23" y="23"/>
                  </a:lnTo>
                  <a:lnTo>
                    <a:pt x="32" y="19"/>
                  </a:lnTo>
                  <a:lnTo>
                    <a:pt x="42" y="15"/>
                  </a:lnTo>
                  <a:lnTo>
                    <a:pt x="53" y="12"/>
                  </a:lnTo>
                  <a:lnTo>
                    <a:pt x="67" y="8"/>
                  </a:lnTo>
                  <a:lnTo>
                    <a:pt x="81" y="6"/>
                  </a:lnTo>
                  <a:lnTo>
                    <a:pt x="96" y="3"/>
                  </a:lnTo>
                  <a:lnTo>
                    <a:pt x="112" y="2"/>
                  </a:lnTo>
                  <a:lnTo>
                    <a:pt x="127" y="1"/>
                  </a:lnTo>
                  <a:lnTo>
                    <a:pt x="144" y="0"/>
                  </a:lnTo>
                  <a:lnTo>
                    <a:pt x="160" y="0"/>
                  </a:lnTo>
                  <a:lnTo>
                    <a:pt x="176" y="1"/>
                  </a:lnTo>
                  <a:lnTo>
                    <a:pt x="192" y="1"/>
                  </a:lnTo>
                  <a:lnTo>
                    <a:pt x="207" y="3"/>
                  </a:lnTo>
                  <a:lnTo>
                    <a:pt x="223" y="5"/>
                  </a:lnTo>
                  <a:lnTo>
                    <a:pt x="239" y="7"/>
                  </a:lnTo>
                  <a:lnTo>
                    <a:pt x="252" y="10"/>
                  </a:lnTo>
                  <a:lnTo>
                    <a:pt x="267" y="13"/>
                  </a:lnTo>
                  <a:lnTo>
                    <a:pt x="279" y="17"/>
                  </a:lnTo>
                  <a:lnTo>
                    <a:pt x="292" y="20"/>
                  </a:lnTo>
                  <a:lnTo>
                    <a:pt x="302" y="25"/>
                  </a:lnTo>
                  <a:lnTo>
                    <a:pt x="313" y="30"/>
                  </a:lnTo>
                  <a:lnTo>
                    <a:pt x="320" y="35"/>
                  </a:lnTo>
                  <a:lnTo>
                    <a:pt x="327" y="40"/>
                  </a:lnTo>
                  <a:lnTo>
                    <a:pt x="332" y="45"/>
                  </a:lnTo>
                  <a:lnTo>
                    <a:pt x="336" y="50"/>
                  </a:lnTo>
                  <a:lnTo>
                    <a:pt x="337" y="56"/>
                  </a:lnTo>
                  <a:lnTo>
                    <a:pt x="337" y="61"/>
                  </a:lnTo>
                  <a:lnTo>
                    <a:pt x="336" y="66"/>
                  </a:lnTo>
                  <a:lnTo>
                    <a:pt x="332" y="71"/>
                  </a:lnTo>
                  <a:lnTo>
                    <a:pt x="328" y="76"/>
                  </a:lnTo>
                  <a:lnTo>
                    <a:pt x="322" y="81"/>
                  </a:lnTo>
                  <a:lnTo>
                    <a:pt x="315" y="86"/>
                  </a:lnTo>
                  <a:lnTo>
                    <a:pt x="305" y="90"/>
                  </a:lnTo>
                  <a:lnTo>
                    <a:pt x="295" y="94"/>
                  </a:lnTo>
                  <a:lnTo>
                    <a:pt x="283" y="98"/>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64" name="Freeform 343"/>
            <p:cNvSpPr/>
            <p:nvPr/>
          </p:nvSpPr>
          <p:spPr bwMode="auto">
            <a:xfrm>
              <a:off x="2731" y="1898"/>
              <a:ext cx="13" cy="5"/>
            </a:xfrm>
            <a:custGeom>
              <a:avLst/>
              <a:gdLst/>
              <a:ahLst/>
              <a:cxnLst>
                <a:cxn ang="0">
                  <a:pos x="241" y="105"/>
                </a:cxn>
                <a:cxn ang="0">
                  <a:pos x="210" y="108"/>
                </a:cxn>
                <a:cxn ang="0">
                  <a:pos x="177" y="109"/>
                </a:cxn>
                <a:cxn ang="0">
                  <a:pos x="144" y="107"/>
                </a:cxn>
                <a:cxn ang="0">
                  <a:pos x="113" y="104"/>
                </a:cxn>
                <a:cxn ang="0">
                  <a:pos x="83" y="99"/>
                </a:cxn>
                <a:cxn ang="0">
                  <a:pos x="57" y="92"/>
                </a:cxn>
                <a:cxn ang="0">
                  <a:pos x="34" y="83"/>
                </a:cxn>
                <a:cxn ang="0">
                  <a:pos x="16" y="74"/>
                </a:cxn>
                <a:cxn ang="0">
                  <a:pos x="5" y="63"/>
                </a:cxn>
                <a:cxn ang="0">
                  <a:pos x="0" y="53"/>
                </a:cxn>
                <a:cxn ang="0">
                  <a:pos x="2" y="43"/>
                </a:cxn>
                <a:cxn ang="0">
                  <a:pos x="9" y="33"/>
                </a:cxn>
                <a:cxn ang="0">
                  <a:pos x="23" y="24"/>
                </a:cxn>
                <a:cxn ang="0">
                  <a:pos x="42" y="16"/>
                </a:cxn>
                <a:cxn ang="0">
                  <a:pos x="67" y="9"/>
                </a:cxn>
                <a:cxn ang="0">
                  <a:pos x="97" y="4"/>
                </a:cxn>
                <a:cxn ang="0">
                  <a:pos x="128" y="1"/>
                </a:cxn>
                <a:cxn ang="0">
                  <a:pos x="160" y="0"/>
                </a:cxn>
                <a:cxn ang="0">
                  <a:pos x="192" y="2"/>
                </a:cxn>
                <a:cxn ang="0">
                  <a:pos x="225" y="5"/>
                </a:cxn>
                <a:cxn ang="0">
                  <a:pos x="254" y="10"/>
                </a:cxn>
                <a:cxn ang="0">
                  <a:pos x="280" y="17"/>
                </a:cxn>
                <a:cxn ang="0">
                  <a:pos x="303" y="26"/>
                </a:cxn>
                <a:cxn ang="0">
                  <a:pos x="320" y="35"/>
                </a:cxn>
                <a:cxn ang="0">
                  <a:pos x="332" y="46"/>
                </a:cxn>
                <a:cxn ang="0">
                  <a:pos x="337" y="56"/>
                </a:cxn>
                <a:cxn ang="0">
                  <a:pos x="335" y="66"/>
                </a:cxn>
                <a:cxn ang="0">
                  <a:pos x="328" y="76"/>
                </a:cxn>
                <a:cxn ang="0">
                  <a:pos x="314" y="85"/>
                </a:cxn>
                <a:cxn ang="0">
                  <a:pos x="295" y="93"/>
                </a:cxn>
                <a:cxn ang="0">
                  <a:pos x="270" y="100"/>
                </a:cxn>
              </a:cxnLst>
              <a:rect l="0" t="0" r="r" b="b"/>
              <a:pathLst>
                <a:path w="337" h="109">
                  <a:moveTo>
                    <a:pt x="257" y="103"/>
                  </a:moveTo>
                  <a:lnTo>
                    <a:pt x="241" y="105"/>
                  </a:lnTo>
                  <a:lnTo>
                    <a:pt x="226" y="107"/>
                  </a:lnTo>
                  <a:lnTo>
                    <a:pt x="210" y="108"/>
                  </a:lnTo>
                  <a:lnTo>
                    <a:pt x="193" y="108"/>
                  </a:lnTo>
                  <a:lnTo>
                    <a:pt x="177" y="109"/>
                  </a:lnTo>
                  <a:lnTo>
                    <a:pt x="161" y="108"/>
                  </a:lnTo>
                  <a:lnTo>
                    <a:pt x="144" y="107"/>
                  </a:lnTo>
                  <a:lnTo>
                    <a:pt x="129" y="106"/>
                  </a:lnTo>
                  <a:lnTo>
                    <a:pt x="113" y="104"/>
                  </a:lnTo>
                  <a:lnTo>
                    <a:pt x="98" y="102"/>
                  </a:lnTo>
                  <a:lnTo>
                    <a:pt x="83" y="99"/>
                  </a:lnTo>
                  <a:lnTo>
                    <a:pt x="69" y="96"/>
                  </a:lnTo>
                  <a:lnTo>
                    <a:pt x="57" y="92"/>
                  </a:lnTo>
                  <a:lnTo>
                    <a:pt x="44" y="88"/>
                  </a:lnTo>
                  <a:lnTo>
                    <a:pt x="34" y="83"/>
                  </a:lnTo>
                  <a:lnTo>
                    <a:pt x="25" y="79"/>
                  </a:lnTo>
                  <a:lnTo>
                    <a:pt x="16" y="74"/>
                  </a:lnTo>
                  <a:lnTo>
                    <a:pt x="9" y="68"/>
                  </a:lnTo>
                  <a:lnTo>
                    <a:pt x="5" y="63"/>
                  </a:lnTo>
                  <a:lnTo>
                    <a:pt x="2" y="58"/>
                  </a:lnTo>
                  <a:lnTo>
                    <a:pt x="0" y="53"/>
                  </a:lnTo>
                  <a:lnTo>
                    <a:pt x="0" y="48"/>
                  </a:lnTo>
                  <a:lnTo>
                    <a:pt x="2" y="43"/>
                  </a:lnTo>
                  <a:lnTo>
                    <a:pt x="5" y="38"/>
                  </a:lnTo>
                  <a:lnTo>
                    <a:pt x="9" y="33"/>
                  </a:lnTo>
                  <a:lnTo>
                    <a:pt x="15" y="28"/>
                  </a:lnTo>
                  <a:lnTo>
                    <a:pt x="23" y="24"/>
                  </a:lnTo>
                  <a:lnTo>
                    <a:pt x="32" y="20"/>
                  </a:lnTo>
                  <a:lnTo>
                    <a:pt x="42" y="16"/>
                  </a:lnTo>
                  <a:lnTo>
                    <a:pt x="54" y="12"/>
                  </a:lnTo>
                  <a:lnTo>
                    <a:pt x="67" y="9"/>
                  </a:lnTo>
                  <a:lnTo>
                    <a:pt x="82" y="7"/>
                  </a:lnTo>
                  <a:lnTo>
                    <a:pt x="97" y="4"/>
                  </a:lnTo>
                  <a:lnTo>
                    <a:pt x="112" y="2"/>
                  </a:lnTo>
                  <a:lnTo>
                    <a:pt x="128" y="1"/>
                  </a:lnTo>
                  <a:lnTo>
                    <a:pt x="144" y="1"/>
                  </a:lnTo>
                  <a:lnTo>
                    <a:pt x="160" y="0"/>
                  </a:lnTo>
                  <a:lnTo>
                    <a:pt x="177" y="1"/>
                  </a:lnTo>
                  <a:lnTo>
                    <a:pt x="192" y="2"/>
                  </a:lnTo>
                  <a:lnTo>
                    <a:pt x="209" y="3"/>
                  </a:lnTo>
                  <a:lnTo>
                    <a:pt x="225" y="5"/>
                  </a:lnTo>
                  <a:lnTo>
                    <a:pt x="239" y="7"/>
                  </a:lnTo>
                  <a:lnTo>
                    <a:pt x="254" y="10"/>
                  </a:lnTo>
                  <a:lnTo>
                    <a:pt x="267" y="13"/>
                  </a:lnTo>
                  <a:lnTo>
                    <a:pt x="280" y="17"/>
                  </a:lnTo>
                  <a:lnTo>
                    <a:pt x="292" y="21"/>
                  </a:lnTo>
                  <a:lnTo>
                    <a:pt x="303" y="26"/>
                  </a:lnTo>
                  <a:lnTo>
                    <a:pt x="313" y="31"/>
                  </a:lnTo>
                  <a:lnTo>
                    <a:pt x="320" y="35"/>
                  </a:lnTo>
                  <a:lnTo>
                    <a:pt x="328" y="41"/>
                  </a:lnTo>
                  <a:lnTo>
                    <a:pt x="332" y="46"/>
                  </a:lnTo>
                  <a:lnTo>
                    <a:pt x="335" y="51"/>
                  </a:lnTo>
                  <a:lnTo>
                    <a:pt x="337" y="56"/>
                  </a:lnTo>
                  <a:lnTo>
                    <a:pt x="337" y="61"/>
                  </a:lnTo>
                  <a:lnTo>
                    <a:pt x="335" y="66"/>
                  </a:lnTo>
                  <a:lnTo>
                    <a:pt x="332" y="71"/>
                  </a:lnTo>
                  <a:lnTo>
                    <a:pt x="328" y="76"/>
                  </a:lnTo>
                  <a:lnTo>
                    <a:pt x="321" y="81"/>
                  </a:lnTo>
                  <a:lnTo>
                    <a:pt x="314" y="85"/>
                  </a:lnTo>
                  <a:lnTo>
                    <a:pt x="305" y="89"/>
                  </a:lnTo>
                  <a:lnTo>
                    <a:pt x="295" y="93"/>
                  </a:lnTo>
                  <a:lnTo>
                    <a:pt x="284" y="97"/>
                  </a:lnTo>
                  <a:lnTo>
                    <a:pt x="270"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65" name="Freeform 344"/>
            <p:cNvSpPr/>
            <p:nvPr/>
          </p:nvSpPr>
          <p:spPr bwMode="auto">
            <a:xfrm>
              <a:off x="2740" y="1904"/>
              <a:ext cx="16" cy="3"/>
            </a:xfrm>
            <a:custGeom>
              <a:avLst/>
              <a:gdLst/>
              <a:ahLst/>
              <a:cxnLst>
                <a:cxn ang="0">
                  <a:pos x="67" y="9"/>
                </a:cxn>
                <a:cxn ang="0">
                  <a:pos x="42" y="16"/>
                </a:cxn>
                <a:cxn ang="0">
                  <a:pos x="23" y="24"/>
                </a:cxn>
                <a:cxn ang="0">
                  <a:pos x="10" y="33"/>
                </a:cxn>
                <a:cxn ang="0">
                  <a:pos x="2" y="43"/>
                </a:cxn>
                <a:cxn ang="0">
                  <a:pos x="0" y="53"/>
                </a:cxn>
                <a:cxn ang="0">
                  <a:pos x="5" y="64"/>
                </a:cxn>
                <a:cxn ang="0">
                  <a:pos x="17" y="74"/>
                </a:cxn>
                <a:cxn ang="0">
                  <a:pos x="35" y="84"/>
                </a:cxn>
                <a:cxn ang="0">
                  <a:pos x="57" y="92"/>
                </a:cxn>
                <a:cxn ang="0">
                  <a:pos x="85" y="99"/>
                </a:cxn>
                <a:cxn ang="0">
                  <a:pos x="114" y="104"/>
                </a:cxn>
                <a:cxn ang="0">
                  <a:pos x="145" y="108"/>
                </a:cxn>
                <a:cxn ang="0">
                  <a:pos x="177" y="109"/>
                </a:cxn>
                <a:cxn ang="0">
                  <a:pos x="209" y="108"/>
                </a:cxn>
                <a:cxn ang="0">
                  <a:pos x="241" y="106"/>
                </a:cxn>
                <a:cxn ang="0">
                  <a:pos x="270" y="101"/>
                </a:cxn>
                <a:cxn ang="0">
                  <a:pos x="295" y="94"/>
                </a:cxn>
                <a:cxn ang="0">
                  <a:pos x="314" y="86"/>
                </a:cxn>
                <a:cxn ang="0">
                  <a:pos x="327" y="77"/>
                </a:cxn>
                <a:cxn ang="0">
                  <a:pos x="334" y="67"/>
                </a:cxn>
                <a:cxn ang="0">
                  <a:pos x="337" y="57"/>
                </a:cxn>
                <a:cxn ang="0">
                  <a:pos x="331" y="46"/>
                </a:cxn>
                <a:cxn ang="0">
                  <a:pos x="320" y="36"/>
                </a:cxn>
                <a:cxn ang="0">
                  <a:pos x="302" y="26"/>
                </a:cxn>
                <a:cxn ang="0">
                  <a:pos x="279" y="17"/>
                </a:cxn>
                <a:cxn ang="0">
                  <a:pos x="253" y="10"/>
                </a:cxn>
                <a:cxn ang="0">
                  <a:pos x="224" y="5"/>
                </a:cxn>
                <a:cxn ang="0">
                  <a:pos x="192" y="2"/>
                </a:cxn>
                <a:cxn ang="0">
                  <a:pos x="159" y="0"/>
                </a:cxn>
                <a:cxn ang="0">
                  <a:pos x="127" y="2"/>
                </a:cxn>
                <a:cxn ang="0">
                  <a:pos x="96" y="4"/>
                </a:cxn>
              </a:cxnLst>
              <a:rect l="0" t="0" r="r" b="b"/>
              <a:pathLst>
                <a:path w="337" h="109">
                  <a:moveTo>
                    <a:pt x="81" y="7"/>
                  </a:moveTo>
                  <a:lnTo>
                    <a:pt x="67" y="9"/>
                  </a:lnTo>
                  <a:lnTo>
                    <a:pt x="53" y="12"/>
                  </a:lnTo>
                  <a:lnTo>
                    <a:pt x="42" y="16"/>
                  </a:lnTo>
                  <a:lnTo>
                    <a:pt x="32" y="20"/>
                  </a:lnTo>
                  <a:lnTo>
                    <a:pt x="23" y="24"/>
                  </a:lnTo>
                  <a:lnTo>
                    <a:pt x="16" y="28"/>
                  </a:lnTo>
                  <a:lnTo>
                    <a:pt x="10" y="33"/>
                  </a:lnTo>
                  <a:lnTo>
                    <a:pt x="5" y="38"/>
                  </a:lnTo>
                  <a:lnTo>
                    <a:pt x="2" y="43"/>
                  </a:lnTo>
                  <a:lnTo>
                    <a:pt x="0" y="48"/>
                  </a:lnTo>
                  <a:lnTo>
                    <a:pt x="0" y="53"/>
                  </a:lnTo>
                  <a:lnTo>
                    <a:pt x="2" y="59"/>
                  </a:lnTo>
                  <a:lnTo>
                    <a:pt x="5" y="64"/>
                  </a:lnTo>
                  <a:lnTo>
                    <a:pt x="10" y="69"/>
                  </a:lnTo>
                  <a:lnTo>
                    <a:pt x="17" y="74"/>
                  </a:lnTo>
                  <a:lnTo>
                    <a:pt x="25" y="80"/>
                  </a:lnTo>
                  <a:lnTo>
                    <a:pt x="35" y="84"/>
                  </a:lnTo>
                  <a:lnTo>
                    <a:pt x="45" y="89"/>
                  </a:lnTo>
                  <a:lnTo>
                    <a:pt x="57" y="92"/>
                  </a:lnTo>
                  <a:lnTo>
                    <a:pt x="70" y="96"/>
                  </a:lnTo>
                  <a:lnTo>
                    <a:pt x="85" y="99"/>
                  </a:lnTo>
                  <a:lnTo>
                    <a:pt x="98" y="102"/>
                  </a:lnTo>
                  <a:lnTo>
                    <a:pt x="114" y="104"/>
                  </a:lnTo>
                  <a:lnTo>
                    <a:pt x="129" y="106"/>
                  </a:lnTo>
                  <a:lnTo>
                    <a:pt x="145" y="108"/>
                  </a:lnTo>
                  <a:lnTo>
                    <a:pt x="161" y="108"/>
                  </a:lnTo>
                  <a:lnTo>
                    <a:pt x="177" y="109"/>
                  </a:lnTo>
                  <a:lnTo>
                    <a:pt x="193" y="109"/>
                  </a:lnTo>
                  <a:lnTo>
                    <a:pt x="209" y="108"/>
                  </a:lnTo>
                  <a:lnTo>
                    <a:pt x="225" y="107"/>
                  </a:lnTo>
                  <a:lnTo>
                    <a:pt x="241" y="106"/>
                  </a:lnTo>
                  <a:lnTo>
                    <a:pt x="256" y="104"/>
                  </a:lnTo>
                  <a:lnTo>
                    <a:pt x="270" y="101"/>
                  </a:lnTo>
                  <a:lnTo>
                    <a:pt x="283" y="97"/>
                  </a:lnTo>
                  <a:lnTo>
                    <a:pt x="295" y="94"/>
                  </a:lnTo>
                  <a:lnTo>
                    <a:pt x="304" y="90"/>
                  </a:lnTo>
                  <a:lnTo>
                    <a:pt x="314" y="86"/>
                  </a:lnTo>
                  <a:lnTo>
                    <a:pt x="321" y="81"/>
                  </a:lnTo>
                  <a:lnTo>
                    <a:pt x="327" y="77"/>
                  </a:lnTo>
                  <a:lnTo>
                    <a:pt x="331" y="72"/>
                  </a:lnTo>
                  <a:lnTo>
                    <a:pt x="334" y="67"/>
                  </a:lnTo>
                  <a:lnTo>
                    <a:pt x="337" y="62"/>
                  </a:lnTo>
                  <a:lnTo>
                    <a:pt x="337" y="57"/>
                  </a:lnTo>
                  <a:lnTo>
                    <a:pt x="334" y="51"/>
                  </a:lnTo>
                  <a:lnTo>
                    <a:pt x="331" y="46"/>
                  </a:lnTo>
                  <a:lnTo>
                    <a:pt x="327" y="41"/>
                  </a:lnTo>
                  <a:lnTo>
                    <a:pt x="320" y="36"/>
                  </a:lnTo>
                  <a:lnTo>
                    <a:pt x="313" y="31"/>
                  </a:lnTo>
                  <a:lnTo>
                    <a:pt x="302" y="26"/>
                  </a:lnTo>
                  <a:lnTo>
                    <a:pt x="292" y="21"/>
                  </a:lnTo>
                  <a:lnTo>
                    <a:pt x="279" y="17"/>
                  </a:lnTo>
                  <a:lnTo>
                    <a:pt x="267" y="14"/>
                  </a:lnTo>
                  <a:lnTo>
                    <a:pt x="253" y="10"/>
                  </a:lnTo>
                  <a:lnTo>
                    <a:pt x="239" y="8"/>
                  </a:lnTo>
                  <a:lnTo>
                    <a:pt x="224" y="5"/>
                  </a:lnTo>
                  <a:lnTo>
                    <a:pt x="208" y="4"/>
                  </a:lnTo>
                  <a:lnTo>
                    <a:pt x="192" y="2"/>
                  </a:lnTo>
                  <a:lnTo>
                    <a:pt x="176" y="0"/>
                  </a:lnTo>
                  <a:lnTo>
                    <a:pt x="159" y="0"/>
                  </a:lnTo>
                  <a:lnTo>
                    <a:pt x="144" y="0"/>
                  </a:lnTo>
                  <a:lnTo>
                    <a:pt x="127" y="2"/>
                  </a:lnTo>
                  <a:lnTo>
                    <a:pt x="112" y="3"/>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166" name="Freeform 345"/>
            <p:cNvSpPr/>
            <p:nvPr/>
          </p:nvSpPr>
          <p:spPr bwMode="auto">
            <a:xfrm>
              <a:off x="2714" y="1873"/>
              <a:ext cx="13" cy="5"/>
            </a:xfrm>
            <a:custGeom>
              <a:avLst/>
              <a:gdLst/>
              <a:ahLst/>
              <a:cxnLst>
                <a:cxn ang="0">
                  <a:pos x="66" y="8"/>
                </a:cxn>
                <a:cxn ang="0">
                  <a:pos x="41" y="15"/>
                </a:cxn>
                <a:cxn ang="0">
                  <a:pos x="23" y="24"/>
                </a:cxn>
                <a:cxn ang="0">
                  <a:pos x="9" y="33"/>
                </a:cxn>
                <a:cxn ang="0">
                  <a:pos x="2" y="43"/>
                </a:cxn>
                <a:cxn ang="0">
                  <a:pos x="0" y="54"/>
                </a:cxn>
                <a:cxn ang="0">
                  <a:pos x="5" y="64"/>
                </a:cxn>
                <a:cxn ang="0">
                  <a:pos x="16" y="75"/>
                </a:cxn>
                <a:cxn ang="0">
                  <a:pos x="34" y="85"/>
                </a:cxn>
                <a:cxn ang="0">
                  <a:pos x="57" y="94"/>
                </a:cxn>
                <a:cxn ang="0">
                  <a:pos x="84" y="101"/>
                </a:cxn>
                <a:cxn ang="0">
                  <a:pos x="113" y="106"/>
                </a:cxn>
                <a:cxn ang="0">
                  <a:pos x="144" y="109"/>
                </a:cxn>
                <a:cxn ang="0">
                  <a:pos x="177" y="111"/>
                </a:cxn>
                <a:cxn ang="0">
                  <a:pos x="209" y="110"/>
                </a:cxn>
                <a:cxn ang="0">
                  <a:pos x="240" y="107"/>
                </a:cxn>
                <a:cxn ang="0">
                  <a:pos x="269" y="102"/>
                </a:cxn>
                <a:cxn ang="0">
                  <a:pos x="294" y="95"/>
                </a:cxn>
                <a:cxn ang="0">
                  <a:pos x="313" y="87"/>
                </a:cxn>
                <a:cxn ang="0">
                  <a:pos x="327" y="78"/>
                </a:cxn>
                <a:cxn ang="0">
                  <a:pos x="334" y="68"/>
                </a:cxn>
                <a:cxn ang="0">
                  <a:pos x="336" y="57"/>
                </a:cxn>
                <a:cxn ang="0">
                  <a:pos x="331" y="46"/>
                </a:cxn>
                <a:cxn ang="0">
                  <a:pos x="319" y="36"/>
                </a:cxn>
                <a:cxn ang="0">
                  <a:pos x="302" y="26"/>
                </a:cxn>
                <a:cxn ang="0">
                  <a:pos x="280" y="17"/>
                </a:cxn>
                <a:cxn ang="0">
                  <a:pos x="253" y="10"/>
                </a:cxn>
                <a:cxn ang="0">
                  <a:pos x="223" y="5"/>
                </a:cxn>
                <a:cxn ang="0">
                  <a:pos x="192" y="1"/>
                </a:cxn>
                <a:cxn ang="0">
                  <a:pos x="160" y="0"/>
                </a:cxn>
                <a:cxn ang="0">
                  <a:pos x="128" y="1"/>
                </a:cxn>
                <a:cxn ang="0">
                  <a:pos x="95" y="3"/>
                </a:cxn>
              </a:cxnLst>
              <a:rect l="0" t="0" r="r" b="b"/>
              <a:pathLst>
                <a:path w="336" h="111">
                  <a:moveTo>
                    <a:pt x="81" y="6"/>
                  </a:moveTo>
                  <a:lnTo>
                    <a:pt x="66" y="8"/>
                  </a:lnTo>
                  <a:lnTo>
                    <a:pt x="53" y="12"/>
                  </a:lnTo>
                  <a:lnTo>
                    <a:pt x="41" y="15"/>
                  </a:lnTo>
                  <a:lnTo>
                    <a:pt x="32" y="20"/>
                  </a:lnTo>
                  <a:lnTo>
                    <a:pt x="23" y="24"/>
                  </a:lnTo>
                  <a:lnTo>
                    <a:pt x="15" y="29"/>
                  </a:lnTo>
                  <a:lnTo>
                    <a:pt x="9" y="33"/>
                  </a:lnTo>
                  <a:lnTo>
                    <a:pt x="5" y="38"/>
                  </a:lnTo>
                  <a:lnTo>
                    <a:pt x="2" y="43"/>
                  </a:lnTo>
                  <a:lnTo>
                    <a:pt x="0" y="48"/>
                  </a:lnTo>
                  <a:lnTo>
                    <a:pt x="0" y="54"/>
                  </a:lnTo>
                  <a:lnTo>
                    <a:pt x="2" y="59"/>
                  </a:lnTo>
                  <a:lnTo>
                    <a:pt x="5" y="64"/>
                  </a:lnTo>
                  <a:lnTo>
                    <a:pt x="9" y="70"/>
                  </a:lnTo>
                  <a:lnTo>
                    <a:pt x="16" y="75"/>
                  </a:lnTo>
                  <a:lnTo>
                    <a:pt x="25" y="81"/>
                  </a:lnTo>
                  <a:lnTo>
                    <a:pt x="34" y="85"/>
                  </a:lnTo>
                  <a:lnTo>
                    <a:pt x="44" y="90"/>
                  </a:lnTo>
                  <a:lnTo>
                    <a:pt x="57" y="94"/>
                  </a:lnTo>
                  <a:lnTo>
                    <a:pt x="69" y="98"/>
                  </a:lnTo>
                  <a:lnTo>
                    <a:pt x="84" y="101"/>
                  </a:lnTo>
                  <a:lnTo>
                    <a:pt x="98" y="104"/>
                  </a:lnTo>
                  <a:lnTo>
                    <a:pt x="113" y="106"/>
                  </a:lnTo>
                  <a:lnTo>
                    <a:pt x="129" y="108"/>
                  </a:lnTo>
                  <a:lnTo>
                    <a:pt x="144" y="109"/>
                  </a:lnTo>
                  <a:lnTo>
                    <a:pt x="160" y="110"/>
                  </a:lnTo>
                  <a:lnTo>
                    <a:pt x="177" y="111"/>
                  </a:lnTo>
                  <a:lnTo>
                    <a:pt x="192" y="110"/>
                  </a:lnTo>
                  <a:lnTo>
                    <a:pt x="209" y="110"/>
                  </a:lnTo>
                  <a:lnTo>
                    <a:pt x="225" y="109"/>
                  </a:lnTo>
                  <a:lnTo>
                    <a:pt x="240" y="107"/>
                  </a:lnTo>
                  <a:lnTo>
                    <a:pt x="256" y="105"/>
                  </a:lnTo>
                  <a:lnTo>
                    <a:pt x="269" y="102"/>
                  </a:lnTo>
                  <a:lnTo>
                    <a:pt x="283" y="99"/>
                  </a:lnTo>
                  <a:lnTo>
                    <a:pt x="294" y="95"/>
                  </a:lnTo>
                  <a:lnTo>
                    <a:pt x="304" y="91"/>
                  </a:lnTo>
                  <a:lnTo>
                    <a:pt x="313" y="87"/>
                  </a:lnTo>
                  <a:lnTo>
                    <a:pt x="320" y="82"/>
                  </a:lnTo>
                  <a:lnTo>
                    <a:pt x="327" y="78"/>
                  </a:lnTo>
                  <a:lnTo>
                    <a:pt x="331" y="73"/>
                  </a:lnTo>
                  <a:lnTo>
                    <a:pt x="334" y="68"/>
                  </a:lnTo>
                  <a:lnTo>
                    <a:pt x="336" y="62"/>
                  </a:lnTo>
                  <a:lnTo>
                    <a:pt x="336" y="57"/>
                  </a:lnTo>
                  <a:lnTo>
                    <a:pt x="334" y="52"/>
                  </a:lnTo>
                  <a:lnTo>
                    <a:pt x="331" y="46"/>
                  </a:lnTo>
                  <a:lnTo>
                    <a:pt x="327" y="41"/>
                  </a:lnTo>
                  <a:lnTo>
                    <a:pt x="319" y="36"/>
                  </a:lnTo>
                  <a:lnTo>
                    <a:pt x="312" y="31"/>
                  </a:lnTo>
                  <a:lnTo>
                    <a:pt x="302" y="26"/>
                  </a:lnTo>
                  <a:lnTo>
                    <a:pt x="291" y="21"/>
                  </a:lnTo>
                  <a:lnTo>
                    <a:pt x="280" y="17"/>
                  </a:lnTo>
                  <a:lnTo>
                    <a:pt x="266" y="13"/>
                  </a:lnTo>
                  <a:lnTo>
                    <a:pt x="253" y="10"/>
                  </a:lnTo>
                  <a:lnTo>
                    <a:pt x="238" y="7"/>
                  </a:lnTo>
                  <a:lnTo>
                    <a:pt x="223" y="5"/>
                  </a:lnTo>
                  <a:lnTo>
                    <a:pt x="208" y="3"/>
                  </a:lnTo>
                  <a:lnTo>
                    <a:pt x="192" y="1"/>
                  </a:lnTo>
                  <a:lnTo>
                    <a:pt x="176" y="1"/>
                  </a:lnTo>
                  <a:lnTo>
                    <a:pt x="160" y="0"/>
                  </a:lnTo>
                  <a:lnTo>
                    <a:pt x="143" y="0"/>
                  </a:lnTo>
                  <a:lnTo>
                    <a:pt x="128" y="1"/>
                  </a:lnTo>
                  <a:lnTo>
                    <a:pt x="111" y="2"/>
                  </a:lnTo>
                  <a:lnTo>
                    <a:pt x="95"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67" name="Freeform 346"/>
            <p:cNvSpPr/>
            <p:nvPr/>
          </p:nvSpPr>
          <p:spPr bwMode="auto">
            <a:xfrm>
              <a:off x="2723" y="1878"/>
              <a:ext cx="13" cy="5"/>
            </a:xfrm>
            <a:custGeom>
              <a:avLst/>
              <a:gdLst/>
              <a:ahLst/>
              <a:cxnLst>
                <a:cxn ang="0">
                  <a:pos x="240" y="107"/>
                </a:cxn>
                <a:cxn ang="0">
                  <a:pos x="208" y="109"/>
                </a:cxn>
                <a:cxn ang="0">
                  <a:pos x="176" y="110"/>
                </a:cxn>
                <a:cxn ang="0">
                  <a:pos x="144" y="108"/>
                </a:cxn>
                <a:cxn ang="0">
                  <a:pos x="113" y="105"/>
                </a:cxn>
                <a:cxn ang="0">
                  <a:pos x="83" y="100"/>
                </a:cxn>
                <a:cxn ang="0">
                  <a:pos x="56" y="93"/>
                </a:cxn>
                <a:cxn ang="0">
                  <a:pos x="34" y="84"/>
                </a:cxn>
                <a:cxn ang="0">
                  <a:pos x="17" y="75"/>
                </a:cxn>
                <a:cxn ang="0">
                  <a:pos x="5" y="63"/>
                </a:cxn>
                <a:cxn ang="0">
                  <a:pos x="0" y="53"/>
                </a:cxn>
                <a:cxn ang="0">
                  <a:pos x="1" y="43"/>
                </a:cxn>
                <a:cxn ang="0">
                  <a:pos x="9" y="33"/>
                </a:cxn>
                <a:cxn ang="0">
                  <a:pos x="23" y="24"/>
                </a:cxn>
                <a:cxn ang="0">
                  <a:pos x="42" y="16"/>
                </a:cxn>
                <a:cxn ang="0">
                  <a:pos x="67" y="9"/>
                </a:cxn>
                <a:cxn ang="0">
                  <a:pos x="96" y="4"/>
                </a:cxn>
                <a:cxn ang="0">
                  <a:pos x="127" y="1"/>
                </a:cxn>
                <a:cxn ang="0">
                  <a:pos x="159" y="0"/>
                </a:cxn>
                <a:cxn ang="0">
                  <a:pos x="192" y="2"/>
                </a:cxn>
                <a:cxn ang="0">
                  <a:pos x="223" y="5"/>
                </a:cxn>
                <a:cxn ang="0">
                  <a:pos x="252" y="10"/>
                </a:cxn>
                <a:cxn ang="0">
                  <a:pos x="279" y="17"/>
                </a:cxn>
                <a:cxn ang="0">
                  <a:pos x="302" y="26"/>
                </a:cxn>
                <a:cxn ang="0">
                  <a:pos x="320" y="36"/>
                </a:cxn>
                <a:cxn ang="0">
                  <a:pos x="331" y="46"/>
                </a:cxn>
                <a:cxn ang="0">
                  <a:pos x="336" y="57"/>
                </a:cxn>
                <a:cxn ang="0">
                  <a:pos x="335" y="67"/>
                </a:cxn>
                <a:cxn ang="0">
                  <a:pos x="327" y="78"/>
                </a:cxn>
                <a:cxn ang="0">
                  <a:pos x="314" y="87"/>
                </a:cxn>
                <a:cxn ang="0">
                  <a:pos x="294" y="95"/>
                </a:cxn>
                <a:cxn ang="0">
                  <a:pos x="269" y="102"/>
                </a:cxn>
              </a:cxnLst>
              <a:rect l="0" t="0" r="r" b="b"/>
              <a:pathLst>
                <a:path w="336" h="110">
                  <a:moveTo>
                    <a:pt x="255" y="105"/>
                  </a:moveTo>
                  <a:lnTo>
                    <a:pt x="240" y="107"/>
                  </a:lnTo>
                  <a:lnTo>
                    <a:pt x="224" y="108"/>
                  </a:lnTo>
                  <a:lnTo>
                    <a:pt x="208" y="109"/>
                  </a:lnTo>
                  <a:lnTo>
                    <a:pt x="192" y="110"/>
                  </a:lnTo>
                  <a:lnTo>
                    <a:pt x="176" y="110"/>
                  </a:lnTo>
                  <a:lnTo>
                    <a:pt x="159" y="109"/>
                  </a:lnTo>
                  <a:lnTo>
                    <a:pt x="144" y="108"/>
                  </a:lnTo>
                  <a:lnTo>
                    <a:pt x="128" y="107"/>
                  </a:lnTo>
                  <a:lnTo>
                    <a:pt x="113" y="105"/>
                  </a:lnTo>
                  <a:lnTo>
                    <a:pt x="98" y="103"/>
                  </a:lnTo>
                  <a:lnTo>
                    <a:pt x="83" y="100"/>
                  </a:lnTo>
                  <a:lnTo>
                    <a:pt x="70" y="97"/>
                  </a:lnTo>
                  <a:lnTo>
                    <a:pt x="56" y="93"/>
                  </a:lnTo>
                  <a:lnTo>
                    <a:pt x="45" y="89"/>
                  </a:lnTo>
                  <a:lnTo>
                    <a:pt x="34" y="84"/>
                  </a:lnTo>
                  <a:lnTo>
                    <a:pt x="25" y="80"/>
                  </a:lnTo>
                  <a:lnTo>
                    <a:pt x="17" y="75"/>
                  </a:lnTo>
                  <a:lnTo>
                    <a:pt x="9" y="68"/>
                  </a:lnTo>
                  <a:lnTo>
                    <a:pt x="5" y="63"/>
                  </a:lnTo>
                  <a:lnTo>
                    <a:pt x="1" y="58"/>
                  </a:lnTo>
                  <a:lnTo>
                    <a:pt x="0" y="53"/>
                  </a:lnTo>
                  <a:lnTo>
                    <a:pt x="0" y="48"/>
                  </a:lnTo>
                  <a:lnTo>
                    <a:pt x="1" y="43"/>
                  </a:lnTo>
                  <a:lnTo>
                    <a:pt x="4" y="38"/>
                  </a:lnTo>
                  <a:lnTo>
                    <a:pt x="9" y="33"/>
                  </a:lnTo>
                  <a:lnTo>
                    <a:pt x="16" y="28"/>
                  </a:lnTo>
                  <a:lnTo>
                    <a:pt x="23" y="24"/>
                  </a:lnTo>
                  <a:lnTo>
                    <a:pt x="31" y="20"/>
                  </a:lnTo>
                  <a:lnTo>
                    <a:pt x="42" y="16"/>
                  </a:lnTo>
                  <a:lnTo>
                    <a:pt x="53" y="12"/>
                  </a:lnTo>
                  <a:lnTo>
                    <a:pt x="67" y="9"/>
                  </a:lnTo>
                  <a:lnTo>
                    <a:pt x="81" y="7"/>
                  </a:lnTo>
                  <a:lnTo>
                    <a:pt x="96" y="4"/>
                  </a:lnTo>
                  <a:lnTo>
                    <a:pt x="112" y="2"/>
                  </a:lnTo>
                  <a:lnTo>
                    <a:pt x="127" y="1"/>
                  </a:lnTo>
                  <a:lnTo>
                    <a:pt x="144" y="1"/>
                  </a:lnTo>
                  <a:lnTo>
                    <a:pt x="159" y="0"/>
                  </a:lnTo>
                  <a:lnTo>
                    <a:pt x="176" y="1"/>
                  </a:lnTo>
                  <a:lnTo>
                    <a:pt x="192" y="2"/>
                  </a:lnTo>
                  <a:lnTo>
                    <a:pt x="207" y="3"/>
                  </a:lnTo>
                  <a:lnTo>
                    <a:pt x="223" y="5"/>
                  </a:lnTo>
                  <a:lnTo>
                    <a:pt x="239" y="7"/>
                  </a:lnTo>
                  <a:lnTo>
                    <a:pt x="252" y="10"/>
                  </a:lnTo>
                  <a:lnTo>
                    <a:pt x="267" y="13"/>
                  </a:lnTo>
                  <a:lnTo>
                    <a:pt x="279" y="17"/>
                  </a:lnTo>
                  <a:lnTo>
                    <a:pt x="292" y="21"/>
                  </a:lnTo>
                  <a:lnTo>
                    <a:pt x="302" y="26"/>
                  </a:lnTo>
                  <a:lnTo>
                    <a:pt x="313" y="31"/>
                  </a:lnTo>
                  <a:lnTo>
                    <a:pt x="320" y="36"/>
                  </a:lnTo>
                  <a:lnTo>
                    <a:pt x="327" y="41"/>
                  </a:lnTo>
                  <a:lnTo>
                    <a:pt x="331" y="46"/>
                  </a:lnTo>
                  <a:lnTo>
                    <a:pt x="335" y="51"/>
                  </a:lnTo>
                  <a:lnTo>
                    <a:pt x="336" y="57"/>
                  </a:lnTo>
                  <a:lnTo>
                    <a:pt x="336" y="62"/>
                  </a:lnTo>
                  <a:lnTo>
                    <a:pt x="335" y="67"/>
                  </a:lnTo>
                  <a:lnTo>
                    <a:pt x="332" y="73"/>
                  </a:lnTo>
                  <a:lnTo>
                    <a:pt x="327" y="78"/>
                  </a:lnTo>
                  <a:lnTo>
                    <a:pt x="321" y="82"/>
                  </a:lnTo>
                  <a:lnTo>
                    <a:pt x="314" y="87"/>
                  </a:lnTo>
                  <a:lnTo>
                    <a:pt x="304" y="91"/>
                  </a:lnTo>
                  <a:lnTo>
                    <a:pt x="294" y="95"/>
                  </a:lnTo>
                  <a:lnTo>
                    <a:pt x="282" y="98"/>
                  </a:lnTo>
                  <a:lnTo>
                    <a:pt x="269" y="102"/>
                  </a:lnTo>
                  <a:lnTo>
                    <a:pt x="255"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168" name="Freeform 347"/>
            <p:cNvSpPr/>
            <p:nvPr/>
          </p:nvSpPr>
          <p:spPr bwMode="auto">
            <a:xfrm>
              <a:off x="2733" y="1883"/>
              <a:ext cx="13" cy="5"/>
            </a:xfrm>
            <a:custGeom>
              <a:avLst/>
              <a:gdLst/>
              <a:ahLst/>
              <a:cxnLst>
                <a:cxn ang="0">
                  <a:pos x="241" y="105"/>
                </a:cxn>
                <a:cxn ang="0">
                  <a:pos x="209" y="107"/>
                </a:cxn>
                <a:cxn ang="0">
                  <a:pos x="177" y="108"/>
                </a:cxn>
                <a:cxn ang="0">
                  <a:pos x="144" y="107"/>
                </a:cxn>
                <a:cxn ang="0">
                  <a:pos x="113" y="103"/>
                </a:cxn>
                <a:cxn ang="0">
                  <a:pos x="84" y="98"/>
                </a:cxn>
                <a:cxn ang="0">
                  <a:pos x="57" y="91"/>
                </a:cxn>
                <a:cxn ang="0">
                  <a:pos x="34" y="83"/>
                </a:cxn>
                <a:cxn ang="0">
                  <a:pos x="16" y="73"/>
                </a:cxn>
                <a:cxn ang="0">
                  <a:pos x="5" y="63"/>
                </a:cxn>
                <a:cxn ang="0">
                  <a:pos x="0" y="52"/>
                </a:cxn>
                <a:cxn ang="0">
                  <a:pos x="2" y="42"/>
                </a:cxn>
                <a:cxn ang="0">
                  <a:pos x="9" y="32"/>
                </a:cxn>
                <a:cxn ang="0">
                  <a:pos x="22" y="23"/>
                </a:cxn>
                <a:cxn ang="0">
                  <a:pos x="42" y="15"/>
                </a:cxn>
                <a:cxn ang="0">
                  <a:pos x="67" y="8"/>
                </a:cxn>
                <a:cxn ang="0">
                  <a:pos x="96" y="3"/>
                </a:cxn>
                <a:cxn ang="0">
                  <a:pos x="128" y="1"/>
                </a:cxn>
                <a:cxn ang="0">
                  <a:pos x="160" y="0"/>
                </a:cxn>
                <a:cxn ang="0">
                  <a:pos x="192" y="1"/>
                </a:cxn>
                <a:cxn ang="0">
                  <a:pos x="223" y="4"/>
                </a:cxn>
                <a:cxn ang="0">
                  <a:pos x="253" y="9"/>
                </a:cxn>
                <a:cxn ang="0">
                  <a:pos x="280" y="16"/>
                </a:cxn>
                <a:cxn ang="0">
                  <a:pos x="303" y="25"/>
                </a:cxn>
                <a:cxn ang="0">
                  <a:pos x="320" y="35"/>
                </a:cxn>
                <a:cxn ang="0">
                  <a:pos x="332" y="45"/>
                </a:cxn>
                <a:cxn ang="0">
                  <a:pos x="337" y="56"/>
                </a:cxn>
                <a:cxn ang="0">
                  <a:pos x="335" y="66"/>
                </a:cxn>
                <a:cxn ang="0">
                  <a:pos x="328" y="76"/>
                </a:cxn>
                <a:cxn ang="0">
                  <a:pos x="314" y="85"/>
                </a:cxn>
                <a:cxn ang="0">
                  <a:pos x="295" y="93"/>
                </a:cxn>
                <a:cxn ang="0">
                  <a:pos x="270" y="100"/>
                </a:cxn>
              </a:cxnLst>
              <a:rect l="0" t="0" r="r" b="b"/>
              <a:pathLst>
                <a:path w="337" h="108">
                  <a:moveTo>
                    <a:pt x="257" y="103"/>
                  </a:moveTo>
                  <a:lnTo>
                    <a:pt x="241" y="105"/>
                  </a:lnTo>
                  <a:lnTo>
                    <a:pt x="226" y="106"/>
                  </a:lnTo>
                  <a:lnTo>
                    <a:pt x="209" y="107"/>
                  </a:lnTo>
                  <a:lnTo>
                    <a:pt x="193" y="108"/>
                  </a:lnTo>
                  <a:lnTo>
                    <a:pt x="177" y="108"/>
                  </a:lnTo>
                  <a:lnTo>
                    <a:pt x="160" y="107"/>
                  </a:lnTo>
                  <a:lnTo>
                    <a:pt x="144" y="107"/>
                  </a:lnTo>
                  <a:lnTo>
                    <a:pt x="129" y="105"/>
                  </a:lnTo>
                  <a:lnTo>
                    <a:pt x="113" y="103"/>
                  </a:lnTo>
                  <a:lnTo>
                    <a:pt x="97" y="101"/>
                  </a:lnTo>
                  <a:lnTo>
                    <a:pt x="84" y="98"/>
                  </a:lnTo>
                  <a:lnTo>
                    <a:pt x="69" y="95"/>
                  </a:lnTo>
                  <a:lnTo>
                    <a:pt x="57" y="91"/>
                  </a:lnTo>
                  <a:lnTo>
                    <a:pt x="44" y="88"/>
                  </a:lnTo>
                  <a:lnTo>
                    <a:pt x="34" y="83"/>
                  </a:lnTo>
                  <a:lnTo>
                    <a:pt x="25" y="79"/>
                  </a:lnTo>
                  <a:lnTo>
                    <a:pt x="16" y="73"/>
                  </a:lnTo>
                  <a:lnTo>
                    <a:pt x="9" y="68"/>
                  </a:lnTo>
                  <a:lnTo>
                    <a:pt x="5" y="63"/>
                  </a:lnTo>
                  <a:lnTo>
                    <a:pt x="2" y="58"/>
                  </a:lnTo>
                  <a:lnTo>
                    <a:pt x="0" y="52"/>
                  </a:lnTo>
                  <a:lnTo>
                    <a:pt x="0" y="47"/>
                  </a:lnTo>
                  <a:lnTo>
                    <a:pt x="2" y="42"/>
                  </a:lnTo>
                  <a:lnTo>
                    <a:pt x="5" y="37"/>
                  </a:lnTo>
                  <a:lnTo>
                    <a:pt x="9" y="32"/>
                  </a:lnTo>
                  <a:lnTo>
                    <a:pt x="15" y="27"/>
                  </a:lnTo>
                  <a:lnTo>
                    <a:pt x="22" y="23"/>
                  </a:lnTo>
                  <a:lnTo>
                    <a:pt x="32" y="19"/>
                  </a:lnTo>
                  <a:lnTo>
                    <a:pt x="42" y="15"/>
                  </a:lnTo>
                  <a:lnTo>
                    <a:pt x="54" y="11"/>
                  </a:lnTo>
                  <a:lnTo>
                    <a:pt x="67" y="8"/>
                  </a:lnTo>
                  <a:lnTo>
                    <a:pt x="82" y="6"/>
                  </a:lnTo>
                  <a:lnTo>
                    <a:pt x="96" y="3"/>
                  </a:lnTo>
                  <a:lnTo>
                    <a:pt x="112" y="2"/>
                  </a:lnTo>
                  <a:lnTo>
                    <a:pt x="128" y="1"/>
                  </a:lnTo>
                  <a:lnTo>
                    <a:pt x="144" y="0"/>
                  </a:lnTo>
                  <a:lnTo>
                    <a:pt x="160" y="0"/>
                  </a:lnTo>
                  <a:lnTo>
                    <a:pt x="177" y="0"/>
                  </a:lnTo>
                  <a:lnTo>
                    <a:pt x="192" y="1"/>
                  </a:lnTo>
                  <a:lnTo>
                    <a:pt x="208" y="3"/>
                  </a:lnTo>
                  <a:lnTo>
                    <a:pt x="223" y="4"/>
                  </a:lnTo>
                  <a:lnTo>
                    <a:pt x="239" y="7"/>
                  </a:lnTo>
                  <a:lnTo>
                    <a:pt x="253" y="9"/>
                  </a:lnTo>
                  <a:lnTo>
                    <a:pt x="267" y="13"/>
                  </a:lnTo>
                  <a:lnTo>
                    <a:pt x="280" y="16"/>
                  </a:lnTo>
                  <a:lnTo>
                    <a:pt x="292" y="20"/>
                  </a:lnTo>
                  <a:lnTo>
                    <a:pt x="303" y="25"/>
                  </a:lnTo>
                  <a:lnTo>
                    <a:pt x="313" y="30"/>
                  </a:lnTo>
                  <a:lnTo>
                    <a:pt x="320" y="35"/>
                  </a:lnTo>
                  <a:lnTo>
                    <a:pt x="328" y="40"/>
                  </a:lnTo>
                  <a:lnTo>
                    <a:pt x="332" y="45"/>
                  </a:lnTo>
                  <a:lnTo>
                    <a:pt x="335" y="50"/>
                  </a:lnTo>
                  <a:lnTo>
                    <a:pt x="337" y="56"/>
                  </a:lnTo>
                  <a:lnTo>
                    <a:pt x="337" y="61"/>
                  </a:lnTo>
                  <a:lnTo>
                    <a:pt x="335" y="66"/>
                  </a:lnTo>
                  <a:lnTo>
                    <a:pt x="332" y="71"/>
                  </a:lnTo>
                  <a:lnTo>
                    <a:pt x="328" y="76"/>
                  </a:lnTo>
                  <a:lnTo>
                    <a:pt x="321" y="80"/>
                  </a:lnTo>
                  <a:lnTo>
                    <a:pt x="314" y="85"/>
                  </a:lnTo>
                  <a:lnTo>
                    <a:pt x="305" y="89"/>
                  </a:lnTo>
                  <a:lnTo>
                    <a:pt x="295" y="93"/>
                  </a:lnTo>
                  <a:lnTo>
                    <a:pt x="284" y="96"/>
                  </a:lnTo>
                  <a:lnTo>
                    <a:pt x="270"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69" name="Freeform 348"/>
            <p:cNvSpPr/>
            <p:nvPr/>
          </p:nvSpPr>
          <p:spPr bwMode="auto">
            <a:xfrm>
              <a:off x="2743" y="1889"/>
              <a:ext cx="13" cy="3"/>
            </a:xfrm>
            <a:custGeom>
              <a:avLst/>
              <a:gdLst/>
              <a:ahLst/>
              <a:cxnLst>
                <a:cxn ang="0">
                  <a:pos x="241" y="105"/>
                </a:cxn>
                <a:cxn ang="0">
                  <a:pos x="209" y="108"/>
                </a:cxn>
                <a:cxn ang="0">
                  <a:pos x="177" y="109"/>
                </a:cxn>
                <a:cxn ang="0">
                  <a:pos x="145" y="107"/>
                </a:cxn>
                <a:cxn ang="0">
                  <a:pos x="113" y="104"/>
                </a:cxn>
                <a:cxn ang="0">
                  <a:pos x="83" y="99"/>
                </a:cxn>
                <a:cxn ang="0">
                  <a:pos x="57" y="92"/>
                </a:cxn>
                <a:cxn ang="0">
                  <a:pos x="34" y="83"/>
                </a:cxn>
                <a:cxn ang="0">
                  <a:pos x="17" y="73"/>
                </a:cxn>
                <a:cxn ang="0">
                  <a:pos x="5" y="63"/>
                </a:cxn>
                <a:cxn ang="0">
                  <a:pos x="0" y="52"/>
                </a:cxn>
                <a:cxn ang="0">
                  <a:pos x="2" y="42"/>
                </a:cxn>
                <a:cxn ang="0">
                  <a:pos x="9" y="32"/>
                </a:cxn>
                <a:cxn ang="0">
                  <a:pos x="23" y="23"/>
                </a:cxn>
                <a:cxn ang="0">
                  <a:pos x="42" y="15"/>
                </a:cxn>
                <a:cxn ang="0">
                  <a:pos x="67" y="8"/>
                </a:cxn>
                <a:cxn ang="0">
                  <a:pos x="96" y="3"/>
                </a:cxn>
                <a:cxn ang="0">
                  <a:pos x="127" y="1"/>
                </a:cxn>
                <a:cxn ang="0">
                  <a:pos x="159" y="0"/>
                </a:cxn>
                <a:cxn ang="0">
                  <a:pos x="192" y="1"/>
                </a:cxn>
                <a:cxn ang="0">
                  <a:pos x="223" y="5"/>
                </a:cxn>
                <a:cxn ang="0">
                  <a:pos x="252" y="10"/>
                </a:cxn>
                <a:cxn ang="0">
                  <a:pos x="279" y="17"/>
                </a:cxn>
                <a:cxn ang="0">
                  <a:pos x="302" y="25"/>
                </a:cxn>
                <a:cxn ang="0">
                  <a:pos x="320" y="35"/>
                </a:cxn>
                <a:cxn ang="0">
                  <a:pos x="331" y="45"/>
                </a:cxn>
                <a:cxn ang="0">
                  <a:pos x="336" y="56"/>
                </a:cxn>
                <a:cxn ang="0">
                  <a:pos x="335" y="66"/>
                </a:cxn>
                <a:cxn ang="0">
                  <a:pos x="327" y="76"/>
                </a:cxn>
                <a:cxn ang="0">
                  <a:pos x="313" y="85"/>
                </a:cxn>
                <a:cxn ang="0">
                  <a:pos x="295" y="93"/>
                </a:cxn>
                <a:cxn ang="0">
                  <a:pos x="270" y="100"/>
                </a:cxn>
              </a:cxnLst>
              <a:rect l="0" t="0" r="r" b="b"/>
              <a:pathLst>
                <a:path w="336" h="109">
                  <a:moveTo>
                    <a:pt x="256" y="103"/>
                  </a:moveTo>
                  <a:lnTo>
                    <a:pt x="241" y="105"/>
                  </a:lnTo>
                  <a:lnTo>
                    <a:pt x="225" y="107"/>
                  </a:lnTo>
                  <a:lnTo>
                    <a:pt x="209" y="108"/>
                  </a:lnTo>
                  <a:lnTo>
                    <a:pt x="193" y="108"/>
                  </a:lnTo>
                  <a:lnTo>
                    <a:pt x="177" y="109"/>
                  </a:lnTo>
                  <a:lnTo>
                    <a:pt x="160" y="108"/>
                  </a:lnTo>
                  <a:lnTo>
                    <a:pt x="145" y="107"/>
                  </a:lnTo>
                  <a:lnTo>
                    <a:pt x="128" y="106"/>
                  </a:lnTo>
                  <a:lnTo>
                    <a:pt x="113" y="104"/>
                  </a:lnTo>
                  <a:lnTo>
                    <a:pt x="98" y="102"/>
                  </a:lnTo>
                  <a:lnTo>
                    <a:pt x="83" y="99"/>
                  </a:lnTo>
                  <a:lnTo>
                    <a:pt x="70" y="96"/>
                  </a:lnTo>
                  <a:lnTo>
                    <a:pt x="57" y="92"/>
                  </a:lnTo>
                  <a:lnTo>
                    <a:pt x="45" y="88"/>
                  </a:lnTo>
                  <a:lnTo>
                    <a:pt x="34" y="83"/>
                  </a:lnTo>
                  <a:lnTo>
                    <a:pt x="25" y="79"/>
                  </a:lnTo>
                  <a:lnTo>
                    <a:pt x="17" y="73"/>
                  </a:lnTo>
                  <a:lnTo>
                    <a:pt x="9" y="68"/>
                  </a:lnTo>
                  <a:lnTo>
                    <a:pt x="5" y="63"/>
                  </a:lnTo>
                  <a:lnTo>
                    <a:pt x="2" y="58"/>
                  </a:lnTo>
                  <a:lnTo>
                    <a:pt x="0" y="52"/>
                  </a:lnTo>
                  <a:lnTo>
                    <a:pt x="0" y="47"/>
                  </a:lnTo>
                  <a:lnTo>
                    <a:pt x="2" y="42"/>
                  </a:lnTo>
                  <a:lnTo>
                    <a:pt x="5" y="37"/>
                  </a:lnTo>
                  <a:lnTo>
                    <a:pt x="9" y="32"/>
                  </a:lnTo>
                  <a:lnTo>
                    <a:pt x="16" y="28"/>
                  </a:lnTo>
                  <a:lnTo>
                    <a:pt x="23" y="23"/>
                  </a:lnTo>
                  <a:lnTo>
                    <a:pt x="32" y="19"/>
                  </a:lnTo>
                  <a:lnTo>
                    <a:pt x="42" y="15"/>
                  </a:lnTo>
                  <a:lnTo>
                    <a:pt x="53" y="12"/>
                  </a:lnTo>
                  <a:lnTo>
                    <a:pt x="67" y="8"/>
                  </a:lnTo>
                  <a:lnTo>
                    <a:pt x="81" y="6"/>
                  </a:lnTo>
                  <a:lnTo>
                    <a:pt x="96" y="3"/>
                  </a:lnTo>
                  <a:lnTo>
                    <a:pt x="111" y="2"/>
                  </a:lnTo>
                  <a:lnTo>
                    <a:pt x="127" y="1"/>
                  </a:lnTo>
                  <a:lnTo>
                    <a:pt x="144" y="0"/>
                  </a:lnTo>
                  <a:lnTo>
                    <a:pt x="159" y="0"/>
                  </a:lnTo>
                  <a:lnTo>
                    <a:pt x="176" y="1"/>
                  </a:lnTo>
                  <a:lnTo>
                    <a:pt x="192" y="1"/>
                  </a:lnTo>
                  <a:lnTo>
                    <a:pt x="207" y="3"/>
                  </a:lnTo>
                  <a:lnTo>
                    <a:pt x="223" y="5"/>
                  </a:lnTo>
                  <a:lnTo>
                    <a:pt x="239" y="7"/>
                  </a:lnTo>
                  <a:lnTo>
                    <a:pt x="252" y="10"/>
                  </a:lnTo>
                  <a:lnTo>
                    <a:pt x="267" y="13"/>
                  </a:lnTo>
                  <a:lnTo>
                    <a:pt x="279" y="17"/>
                  </a:lnTo>
                  <a:lnTo>
                    <a:pt x="292" y="20"/>
                  </a:lnTo>
                  <a:lnTo>
                    <a:pt x="302" y="25"/>
                  </a:lnTo>
                  <a:lnTo>
                    <a:pt x="312" y="30"/>
                  </a:lnTo>
                  <a:lnTo>
                    <a:pt x="320" y="35"/>
                  </a:lnTo>
                  <a:lnTo>
                    <a:pt x="327" y="40"/>
                  </a:lnTo>
                  <a:lnTo>
                    <a:pt x="331" y="45"/>
                  </a:lnTo>
                  <a:lnTo>
                    <a:pt x="335" y="50"/>
                  </a:lnTo>
                  <a:lnTo>
                    <a:pt x="336" y="56"/>
                  </a:lnTo>
                  <a:lnTo>
                    <a:pt x="336" y="61"/>
                  </a:lnTo>
                  <a:lnTo>
                    <a:pt x="335" y="66"/>
                  </a:lnTo>
                  <a:lnTo>
                    <a:pt x="332" y="71"/>
                  </a:lnTo>
                  <a:lnTo>
                    <a:pt x="327" y="76"/>
                  </a:lnTo>
                  <a:lnTo>
                    <a:pt x="321" y="81"/>
                  </a:lnTo>
                  <a:lnTo>
                    <a:pt x="313" y="85"/>
                  </a:lnTo>
                  <a:lnTo>
                    <a:pt x="305"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70" name="Freeform 349"/>
            <p:cNvSpPr/>
            <p:nvPr/>
          </p:nvSpPr>
          <p:spPr bwMode="auto">
            <a:xfrm>
              <a:off x="2753" y="1894"/>
              <a:ext cx="13" cy="5"/>
            </a:xfrm>
            <a:custGeom>
              <a:avLst/>
              <a:gdLst/>
              <a:ahLst/>
              <a:cxnLst>
                <a:cxn ang="0">
                  <a:pos x="241" y="108"/>
                </a:cxn>
                <a:cxn ang="0">
                  <a:pos x="210" y="110"/>
                </a:cxn>
                <a:cxn ang="0">
                  <a:pos x="178" y="111"/>
                </a:cxn>
                <a:cxn ang="0">
                  <a:pos x="144" y="109"/>
                </a:cxn>
                <a:cxn ang="0">
                  <a:pos x="113" y="106"/>
                </a:cxn>
                <a:cxn ang="0">
                  <a:pos x="84" y="101"/>
                </a:cxn>
                <a:cxn ang="0">
                  <a:pos x="57" y="94"/>
                </a:cxn>
                <a:cxn ang="0">
                  <a:pos x="34" y="85"/>
                </a:cxn>
                <a:cxn ang="0">
                  <a:pos x="16" y="75"/>
                </a:cxn>
                <a:cxn ang="0">
                  <a:pos x="5" y="65"/>
                </a:cxn>
                <a:cxn ang="0">
                  <a:pos x="0" y="54"/>
                </a:cxn>
                <a:cxn ang="0">
                  <a:pos x="2" y="44"/>
                </a:cxn>
                <a:cxn ang="0">
                  <a:pos x="9" y="33"/>
                </a:cxn>
                <a:cxn ang="0">
                  <a:pos x="22" y="24"/>
                </a:cxn>
                <a:cxn ang="0">
                  <a:pos x="41" y="16"/>
                </a:cxn>
                <a:cxn ang="0">
                  <a:pos x="66" y="9"/>
                </a:cxn>
                <a:cxn ang="0">
                  <a:pos x="95" y="4"/>
                </a:cxn>
                <a:cxn ang="0">
                  <a:pos x="128" y="1"/>
                </a:cxn>
                <a:cxn ang="0">
                  <a:pos x="160" y="0"/>
                </a:cxn>
                <a:cxn ang="0">
                  <a:pos x="192" y="2"/>
                </a:cxn>
                <a:cxn ang="0">
                  <a:pos x="224" y="5"/>
                </a:cxn>
                <a:cxn ang="0">
                  <a:pos x="254" y="10"/>
                </a:cxn>
                <a:cxn ang="0">
                  <a:pos x="280" y="17"/>
                </a:cxn>
                <a:cxn ang="0">
                  <a:pos x="303" y="26"/>
                </a:cxn>
                <a:cxn ang="0">
                  <a:pos x="320" y="36"/>
                </a:cxn>
                <a:cxn ang="0">
                  <a:pos x="332" y="47"/>
                </a:cxn>
                <a:cxn ang="0">
                  <a:pos x="337" y="58"/>
                </a:cxn>
                <a:cxn ang="0">
                  <a:pos x="335" y="68"/>
                </a:cxn>
                <a:cxn ang="0">
                  <a:pos x="328" y="78"/>
                </a:cxn>
                <a:cxn ang="0">
                  <a:pos x="314" y="88"/>
                </a:cxn>
                <a:cxn ang="0">
                  <a:pos x="295" y="96"/>
                </a:cxn>
                <a:cxn ang="0">
                  <a:pos x="270" y="103"/>
                </a:cxn>
              </a:cxnLst>
              <a:rect l="0" t="0" r="r" b="b"/>
              <a:pathLst>
                <a:path w="337" h="111">
                  <a:moveTo>
                    <a:pt x="257" y="106"/>
                  </a:moveTo>
                  <a:lnTo>
                    <a:pt x="241" y="108"/>
                  </a:lnTo>
                  <a:lnTo>
                    <a:pt x="225" y="109"/>
                  </a:lnTo>
                  <a:lnTo>
                    <a:pt x="210" y="110"/>
                  </a:lnTo>
                  <a:lnTo>
                    <a:pt x="193" y="111"/>
                  </a:lnTo>
                  <a:lnTo>
                    <a:pt x="178" y="111"/>
                  </a:lnTo>
                  <a:lnTo>
                    <a:pt x="161" y="110"/>
                  </a:lnTo>
                  <a:lnTo>
                    <a:pt x="144" y="109"/>
                  </a:lnTo>
                  <a:lnTo>
                    <a:pt x="129" y="108"/>
                  </a:lnTo>
                  <a:lnTo>
                    <a:pt x="113" y="106"/>
                  </a:lnTo>
                  <a:lnTo>
                    <a:pt x="98" y="104"/>
                  </a:lnTo>
                  <a:lnTo>
                    <a:pt x="84" y="101"/>
                  </a:lnTo>
                  <a:lnTo>
                    <a:pt x="69" y="98"/>
                  </a:lnTo>
                  <a:lnTo>
                    <a:pt x="57" y="94"/>
                  </a:lnTo>
                  <a:lnTo>
                    <a:pt x="44" y="90"/>
                  </a:lnTo>
                  <a:lnTo>
                    <a:pt x="34" y="85"/>
                  </a:lnTo>
                  <a:lnTo>
                    <a:pt x="25" y="81"/>
                  </a:lnTo>
                  <a:lnTo>
                    <a:pt x="16" y="75"/>
                  </a:lnTo>
                  <a:lnTo>
                    <a:pt x="9" y="70"/>
                  </a:lnTo>
                  <a:lnTo>
                    <a:pt x="5" y="65"/>
                  </a:lnTo>
                  <a:lnTo>
                    <a:pt x="2" y="60"/>
                  </a:lnTo>
                  <a:lnTo>
                    <a:pt x="0" y="54"/>
                  </a:lnTo>
                  <a:lnTo>
                    <a:pt x="0" y="49"/>
                  </a:lnTo>
                  <a:lnTo>
                    <a:pt x="2" y="44"/>
                  </a:lnTo>
                  <a:lnTo>
                    <a:pt x="5" y="38"/>
                  </a:lnTo>
                  <a:lnTo>
                    <a:pt x="9" y="33"/>
                  </a:lnTo>
                  <a:lnTo>
                    <a:pt x="15" y="28"/>
                  </a:lnTo>
                  <a:lnTo>
                    <a:pt x="22" y="24"/>
                  </a:lnTo>
                  <a:lnTo>
                    <a:pt x="32" y="20"/>
                  </a:lnTo>
                  <a:lnTo>
                    <a:pt x="41" y="16"/>
                  </a:lnTo>
                  <a:lnTo>
                    <a:pt x="53" y="12"/>
                  </a:lnTo>
                  <a:lnTo>
                    <a:pt x="66" y="9"/>
                  </a:lnTo>
                  <a:lnTo>
                    <a:pt x="81" y="7"/>
                  </a:lnTo>
                  <a:lnTo>
                    <a:pt x="95" y="4"/>
                  </a:lnTo>
                  <a:lnTo>
                    <a:pt x="111" y="2"/>
                  </a:lnTo>
                  <a:lnTo>
                    <a:pt x="128" y="1"/>
                  </a:lnTo>
                  <a:lnTo>
                    <a:pt x="143" y="1"/>
                  </a:lnTo>
                  <a:lnTo>
                    <a:pt x="160" y="0"/>
                  </a:lnTo>
                  <a:lnTo>
                    <a:pt x="177" y="1"/>
                  </a:lnTo>
                  <a:lnTo>
                    <a:pt x="192" y="2"/>
                  </a:lnTo>
                  <a:lnTo>
                    <a:pt x="209" y="3"/>
                  </a:lnTo>
                  <a:lnTo>
                    <a:pt x="224" y="5"/>
                  </a:lnTo>
                  <a:lnTo>
                    <a:pt x="239" y="7"/>
                  </a:lnTo>
                  <a:lnTo>
                    <a:pt x="254" y="10"/>
                  </a:lnTo>
                  <a:lnTo>
                    <a:pt x="267" y="13"/>
                  </a:lnTo>
                  <a:lnTo>
                    <a:pt x="280" y="17"/>
                  </a:lnTo>
                  <a:lnTo>
                    <a:pt x="292" y="21"/>
                  </a:lnTo>
                  <a:lnTo>
                    <a:pt x="303" y="26"/>
                  </a:lnTo>
                  <a:lnTo>
                    <a:pt x="313" y="31"/>
                  </a:lnTo>
                  <a:lnTo>
                    <a:pt x="320" y="36"/>
                  </a:lnTo>
                  <a:lnTo>
                    <a:pt x="328" y="42"/>
                  </a:lnTo>
                  <a:lnTo>
                    <a:pt x="332" y="47"/>
                  </a:lnTo>
                  <a:lnTo>
                    <a:pt x="335" y="52"/>
                  </a:lnTo>
                  <a:lnTo>
                    <a:pt x="337" y="58"/>
                  </a:lnTo>
                  <a:lnTo>
                    <a:pt x="337" y="63"/>
                  </a:lnTo>
                  <a:lnTo>
                    <a:pt x="335" y="68"/>
                  </a:lnTo>
                  <a:lnTo>
                    <a:pt x="332" y="73"/>
                  </a:lnTo>
                  <a:lnTo>
                    <a:pt x="328" y="78"/>
                  </a:lnTo>
                  <a:lnTo>
                    <a:pt x="321" y="83"/>
                  </a:lnTo>
                  <a:lnTo>
                    <a:pt x="314" y="88"/>
                  </a:lnTo>
                  <a:lnTo>
                    <a:pt x="305" y="92"/>
                  </a:lnTo>
                  <a:lnTo>
                    <a:pt x="295" y="96"/>
                  </a:lnTo>
                  <a:lnTo>
                    <a:pt x="284" y="99"/>
                  </a:lnTo>
                  <a:lnTo>
                    <a:pt x="270" y="103"/>
                  </a:lnTo>
                  <a:lnTo>
                    <a:pt x="257" y="106"/>
                  </a:lnTo>
                  <a:close/>
                </a:path>
              </a:pathLst>
            </a:custGeom>
            <a:solidFill>
              <a:srgbClr val="FFFFFF"/>
            </a:solidFill>
            <a:ln w="9525">
              <a:noFill/>
              <a:round/>
            </a:ln>
          </p:spPr>
          <p:txBody>
            <a:bodyPr/>
            <a:lstStyle/>
            <a:p>
              <a:pPr algn="l">
                <a:defRPr/>
              </a:pPr>
              <a:endParaRPr lang="zh-CN" altLang="en-US" sz="100">
                <a:latin typeface="+mn-lt"/>
              </a:endParaRPr>
            </a:p>
          </p:txBody>
        </p:sp>
        <p:sp>
          <p:nvSpPr>
            <p:cNvPr id="171" name="Freeform 350"/>
            <p:cNvSpPr/>
            <p:nvPr/>
          </p:nvSpPr>
          <p:spPr bwMode="auto">
            <a:xfrm>
              <a:off x="2761" y="1899"/>
              <a:ext cx="15" cy="7"/>
            </a:xfrm>
            <a:custGeom>
              <a:avLst/>
              <a:gdLst/>
              <a:ahLst/>
              <a:cxnLst>
                <a:cxn ang="0">
                  <a:pos x="67" y="8"/>
                </a:cxn>
                <a:cxn ang="0">
                  <a:pos x="42" y="15"/>
                </a:cxn>
                <a:cxn ang="0">
                  <a:pos x="23" y="23"/>
                </a:cxn>
                <a:cxn ang="0">
                  <a:pos x="9" y="32"/>
                </a:cxn>
                <a:cxn ang="0">
                  <a:pos x="2" y="42"/>
                </a:cxn>
                <a:cxn ang="0">
                  <a:pos x="0" y="52"/>
                </a:cxn>
                <a:cxn ang="0">
                  <a:pos x="5" y="63"/>
                </a:cxn>
                <a:cxn ang="0">
                  <a:pos x="17" y="73"/>
                </a:cxn>
                <a:cxn ang="0">
                  <a:pos x="34" y="83"/>
                </a:cxn>
                <a:cxn ang="0">
                  <a:pos x="57" y="92"/>
                </a:cxn>
                <a:cxn ang="0">
                  <a:pos x="84" y="99"/>
                </a:cxn>
                <a:cxn ang="0">
                  <a:pos x="114" y="104"/>
                </a:cxn>
                <a:cxn ang="0">
                  <a:pos x="145" y="108"/>
                </a:cxn>
                <a:cxn ang="0">
                  <a:pos x="177" y="109"/>
                </a:cxn>
                <a:cxn ang="0">
                  <a:pos x="209" y="108"/>
                </a:cxn>
                <a:cxn ang="0">
                  <a:pos x="241" y="106"/>
                </a:cxn>
                <a:cxn ang="0">
                  <a:pos x="270" y="101"/>
                </a:cxn>
                <a:cxn ang="0">
                  <a:pos x="295" y="94"/>
                </a:cxn>
                <a:cxn ang="0">
                  <a:pos x="313" y="85"/>
                </a:cxn>
                <a:cxn ang="0">
                  <a:pos x="327" y="76"/>
                </a:cxn>
                <a:cxn ang="0">
                  <a:pos x="334" y="66"/>
                </a:cxn>
                <a:cxn ang="0">
                  <a:pos x="336" y="56"/>
                </a:cxn>
                <a:cxn ang="0">
                  <a:pos x="331" y="45"/>
                </a:cxn>
                <a:cxn ang="0">
                  <a:pos x="320" y="35"/>
                </a:cxn>
                <a:cxn ang="0">
                  <a:pos x="302" y="25"/>
                </a:cxn>
                <a:cxn ang="0">
                  <a:pos x="280" y="16"/>
                </a:cxn>
                <a:cxn ang="0">
                  <a:pos x="253" y="9"/>
                </a:cxn>
                <a:cxn ang="0">
                  <a:pos x="224" y="4"/>
                </a:cxn>
                <a:cxn ang="0">
                  <a:pos x="193" y="1"/>
                </a:cxn>
                <a:cxn ang="0">
                  <a:pos x="160" y="0"/>
                </a:cxn>
                <a:cxn ang="0">
                  <a:pos x="128" y="1"/>
                </a:cxn>
                <a:cxn ang="0">
                  <a:pos x="96" y="3"/>
                </a:cxn>
              </a:cxnLst>
              <a:rect l="0" t="0" r="r" b="b"/>
              <a:pathLst>
                <a:path w="336" h="109">
                  <a:moveTo>
                    <a:pt x="81" y="6"/>
                  </a:moveTo>
                  <a:lnTo>
                    <a:pt x="67" y="8"/>
                  </a:lnTo>
                  <a:lnTo>
                    <a:pt x="53" y="11"/>
                  </a:lnTo>
                  <a:lnTo>
                    <a:pt x="42" y="15"/>
                  </a:lnTo>
                  <a:lnTo>
                    <a:pt x="32" y="19"/>
                  </a:lnTo>
                  <a:lnTo>
                    <a:pt x="23" y="23"/>
                  </a:lnTo>
                  <a:lnTo>
                    <a:pt x="16" y="27"/>
                  </a:lnTo>
                  <a:lnTo>
                    <a:pt x="9" y="32"/>
                  </a:lnTo>
                  <a:lnTo>
                    <a:pt x="5" y="37"/>
                  </a:lnTo>
                  <a:lnTo>
                    <a:pt x="2" y="42"/>
                  </a:lnTo>
                  <a:lnTo>
                    <a:pt x="0" y="47"/>
                  </a:lnTo>
                  <a:lnTo>
                    <a:pt x="0" y="52"/>
                  </a:lnTo>
                  <a:lnTo>
                    <a:pt x="2" y="58"/>
                  </a:lnTo>
                  <a:lnTo>
                    <a:pt x="5" y="63"/>
                  </a:lnTo>
                  <a:lnTo>
                    <a:pt x="9" y="68"/>
                  </a:lnTo>
                  <a:lnTo>
                    <a:pt x="17" y="73"/>
                  </a:lnTo>
                  <a:lnTo>
                    <a:pt x="25" y="79"/>
                  </a:lnTo>
                  <a:lnTo>
                    <a:pt x="34" y="83"/>
                  </a:lnTo>
                  <a:lnTo>
                    <a:pt x="45" y="88"/>
                  </a:lnTo>
                  <a:lnTo>
                    <a:pt x="57" y="92"/>
                  </a:lnTo>
                  <a:lnTo>
                    <a:pt x="70" y="96"/>
                  </a:lnTo>
                  <a:lnTo>
                    <a:pt x="84" y="99"/>
                  </a:lnTo>
                  <a:lnTo>
                    <a:pt x="98" y="102"/>
                  </a:lnTo>
                  <a:lnTo>
                    <a:pt x="114" y="104"/>
                  </a:lnTo>
                  <a:lnTo>
                    <a:pt x="129" y="106"/>
                  </a:lnTo>
                  <a:lnTo>
                    <a:pt x="145" y="108"/>
                  </a:lnTo>
                  <a:lnTo>
                    <a:pt x="160" y="108"/>
                  </a:lnTo>
                  <a:lnTo>
                    <a:pt x="177" y="109"/>
                  </a:lnTo>
                  <a:lnTo>
                    <a:pt x="193" y="109"/>
                  </a:lnTo>
                  <a:lnTo>
                    <a:pt x="209" y="108"/>
                  </a:lnTo>
                  <a:lnTo>
                    <a:pt x="225" y="107"/>
                  </a:lnTo>
                  <a:lnTo>
                    <a:pt x="241" y="106"/>
                  </a:lnTo>
                  <a:lnTo>
                    <a:pt x="256" y="104"/>
                  </a:lnTo>
                  <a:lnTo>
                    <a:pt x="270" y="101"/>
                  </a:lnTo>
                  <a:lnTo>
                    <a:pt x="283" y="97"/>
                  </a:lnTo>
                  <a:lnTo>
                    <a:pt x="295" y="94"/>
                  </a:lnTo>
                  <a:lnTo>
                    <a:pt x="304" y="89"/>
                  </a:lnTo>
                  <a:lnTo>
                    <a:pt x="313" y="85"/>
                  </a:lnTo>
                  <a:lnTo>
                    <a:pt x="321" y="80"/>
                  </a:lnTo>
                  <a:lnTo>
                    <a:pt x="327" y="76"/>
                  </a:lnTo>
                  <a:lnTo>
                    <a:pt x="331" y="71"/>
                  </a:lnTo>
                  <a:lnTo>
                    <a:pt x="334" y="66"/>
                  </a:lnTo>
                  <a:lnTo>
                    <a:pt x="336" y="61"/>
                  </a:lnTo>
                  <a:lnTo>
                    <a:pt x="336" y="56"/>
                  </a:lnTo>
                  <a:lnTo>
                    <a:pt x="334" y="50"/>
                  </a:lnTo>
                  <a:lnTo>
                    <a:pt x="331" y="45"/>
                  </a:lnTo>
                  <a:lnTo>
                    <a:pt x="327" y="40"/>
                  </a:lnTo>
                  <a:lnTo>
                    <a:pt x="320" y="35"/>
                  </a:lnTo>
                  <a:lnTo>
                    <a:pt x="312" y="30"/>
                  </a:lnTo>
                  <a:lnTo>
                    <a:pt x="302" y="25"/>
                  </a:lnTo>
                  <a:lnTo>
                    <a:pt x="292" y="20"/>
                  </a:lnTo>
                  <a:lnTo>
                    <a:pt x="280" y="16"/>
                  </a:lnTo>
                  <a:lnTo>
                    <a:pt x="267" y="13"/>
                  </a:lnTo>
                  <a:lnTo>
                    <a:pt x="253" y="9"/>
                  </a:lnTo>
                  <a:lnTo>
                    <a:pt x="238" y="7"/>
                  </a:lnTo>
                  <a:lnTo>
                    <a:pt x="224" y="4"/>
                  </a:lnTo>
                  <a:lnTo>
                    <a:pt x="208" y="3"/>
                  </a:lnTo>
                  <a:lnTo>
                    <a:pt x="193" y="1"/>
                  </a:lnTo>
                  <a:lnTo>
                    <a:pt x="176" y="0"/>
                  </a:lnTo>
                  <a:lnTo>
                    <a:pt x="160" y="0"/>
                  </a:lnTo>
                  <a:lnTo>
                    <a:pt x="144" y="0"/>
                  </a:lnTo>
                  <a:lnTo>
                    <a:pt x="128"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72" name="Freeform 351"/>
            <p:cNvSpPr/>
            <p:nvPr/>
          </p:nvSpPr>
          <p:spPr bwMode="auto">
            <a:xfrm>
              <a:off x="2735" y="1868"/>
              <a:ext cx="13" cy="5"/>
            </a:xfrm>
            <a:custGeom>
              <a:avLst/>
              <a:gdLst/>
              <a:ahLst/>
              <a:cxnLst>
                <a:cxn ang="0">
                  <a:pos x="68" y="8"/>
                </a:cxn>
                <a:cxn ang="0">
                  <a:pos x="43" y="15"/>
                </a:cxn>
                <a:cxn ang="0">
                  <a:pos x="24" y="23"/>
                </a:cxn>
                <a:cxn ang="0">
                  <a:pos x="10" y="32"/>
                </a:cxn>
                <a:cxn ang="0">
                  <a:pos x="3" y="42"/>
                </a:cxn>
                <a:cxn ang="0">
                  <a:pos x="0" y="52"/>
                </a:cxn>
                <a:cxn ang="0">
                  <a:pos x="6" y="63"/>
                </a:cxn>
                <a:cxn ang="0">
                  <a:pos x="17" y="73"/>
                </a:cxn>
                <a:cxn ang="0">
                  <a:pos x="36" y="83"/>
                </a:cxn>
                <a:cxn ang="0">
                  <a:pos x="58" y="92"/>
                </a:cxn>
                <a:cxn ang="0">
                  <a:pos x="85" y="99"/>
                </a:cxn>
                <a:cxn ang="0">
                  <a:pos x="114" y="104"/>
                </a:cxn>
                <a:cxn ang="0">
                  <a:pos x="145" y="108"/>
                </a:cxn>
                <a:cxn ang="0">
                  <a:pos x="177" y="110"/>
                </a:cxn>
                <a:cxn ang="0">
                  <a:pos x="210" y="109"/>
                </a:cxn>
                <a:cxn ang="0">
                  <a:pos x="241" y="105"/>
                </a:cxn>
                <a:cxn ang="0">
                  <a:pos x="270" y="100"/>
                </a:cxn>
                <a:cxn ang="0">
                  <a:pos x="295" y="93"/>
                </a:cxn>
                <a:cxn ang="0">
                  <a:pos x="314" y="85"/>
                </a:cxn>
                <a:cxn ang="0">
                  <a:pos x="327" y="76"/>
                </a:cxn>
                <a:cxn ang="0">
                  <a:pos x="336" y="66"/>
                </a:cxn>
                <a:cxn ang="0">
                  <a:pos x="337" y="56"/>
                </a:cxn>
                <a:cxn ang="0">
                  <a:pos x="332" y="46"/>
                </a:cxn>
                <a:cxn ang="0">
                  <a:pos x="320" y="35"/>
                </a:cxn>
                <a:cxn ang="0">
                  <a:pos x="302" y="26"/>
                </a:cxn>
                <a:cxn ang="0">
                  <a:pos x="281" y="17"/>
                </a:cxn>
                <a:cxn ang="0">
                  <a:pos x="254" y="10"/>
                </a:cxn>
                <a:cxn ang="0">
                  <a:pos x="224" y="5"/>
                </a:cxn>
                <a:cxn ang="0">
                  <a:pos x="193" y="2"/>
                </a:cxn>
                <a:cxn ang="0">
                  <a:pos x="161" y="0"/>
                </a:cxn>
                <a:cxn ang="0">
                  <a:pos x="129" y="1"/>
                </a:cxn>
                <a:cxn ang="0">
                  <a:pos x="97" y="3"/>
                </a:cxn>
              </a:cxnLst>
              <a:rect l="0" t="0" r="r" b="b"/>
              <a:pathLst>
                <a:path w="337" h="110">
                  <a:moveTo>
                    <a:pt x="83" y="6"/>
                  </a:moveTo>
                  <a:lnTo>
                    <a:pt x="68" y="8"/>
                  </a:lnTo>
                  <a:lnTo>
                    <a:pt x="55" y="12"/>
                  </a:lnTo>
                  <a:lnTo>
                    <a:pt x="43" y="15"/>
                  </a:lnTo>
                  <a:lnTo>
                    <a:pt x="33" y="19"/>
                  </a:lnTo>
                  <a:lnTo>
                    <a:pt x="24" y="23"/>
                  </a:lnTo>
                  <a:lnTo>
                    <a:pt x="16" y="28"/>
                  </a:lnTo>
                  <a:lnTo>
                    <a:pt x="10" y="32"/>
                  </a:lnTo>
                  <a:lnTo>
                    <a:pt x="6" y="37"/>
                  </a:lnTo>
                  <a:lnTo>
                    <a:pt x="3" y="42"/>
                  </a:lnTo>
                  <a:lnTo>
                    <a:pt x="0" y="47"/>
                  </a:lnTo>
                  <a:lnTo>
                    <a:pt x="0" y="52"/>
                  </a:lnTo>
                  <a:lnTo>
                    <a:pt x="3" y="58"/>
                  </a:lnTo>
                  <a:lnTo>
                    <a:pt x="6" y="63"/>
                  </a:lnTo>
                  <a:lnTo>
                    <a:pt x="11" y="68"/>
                  </a:lnTo>
                  <a:lnTo>
                    <a:pt x="17" y="73"/>
                  </a:lnTo>
                  <a:lnTo>
                    <a:pt x="27" y="79"/>
                  </a:lnTo>
                  <a:lnTo>
                    <a:pt x="36" y="83"/>
                  </a:lnTo>
                  <a:lnTo>
                    <a:pt x="46" y="88"/>
                  </a:lnTo>
                  <a:lnTo>
                    <a:pt x="58" y="92"/>
                  </a:lnTo>
                  <a:lnTo>
                    <a:pt x="71" y="96"/>
                  </a:lnTo>
                  <a:lnTo>
                    <a:pt x="85" y="99"/>
                  </a:lnTo>
                  <a:lnTo>
                    <a:pt x="99" y="102"/>
                  </a:lnTo>
                  <a:lnTo>
                    <a:pt x="114" y="104"/>
                  </a:lnTo>
                  <a:lnTo>
                    <a:pt x="130" y="106"/>
                  </a:lnTo>
                  <a:lnTo>
                    <a:pt x="145" y="108"/>
                  </a:lnTo>
                  <a:lnTo>
                    <a:pt x="161" y="109"/>
                  </a:lnTo>
                  <a:lnTo>
                    <a:pt x="177" y="110"/>
                  </a:lnTo>
                  <a:lnTo>
                    <a:pt x="193" y="109"/>
                  </a:lnTo>
                  <a:lnTo>
                    <a:pt x="210" y="109"/>
                  </a:lnTo>
                  <a:lnTo>
                    <a:pt x="225" y="108"/>
                  </a:lnTo>
                  <a:lnTo>
                    <a:pt x="241" y="105"/>
                  </a:lnTo>
                  <a:lnTo>
                    <a:pt x="257" y="103"/>
                  </a:lnTo>
                  <a:lnTo>
                    <a:pt x="270" y="100"/>
                  </a:lnTo>
                  <a:lnTo>
                    <a:pt x="284" y="97"/>
                  </a:lnTo>
                  <a:lnTo>
                    <a:pt x="295" y="93"/>
                  </a:lnTo>
                  <a:lnTo>
                    <a:pt x="306" y="89"/>
                  </a:lnTo>
                  <a:lnTo>
                    <a:pt x="314" y="85"/>
                  </a:lnTo>
                  <a:lnTo>
                    <a:pt x="321" y="81"/>
                  </a:lnTo>
                  <a:lnTo>
                    <a:pt x="327" y="76"/>
                  </a:lnTo>
                  <a:lnTo>
                    <a:pt x="333" y="71"/>
                  </a:lnTo>
                  <a:lnTo>
                    <a:pt x="336" y="66"/>
                  </a:lnTo>
                  <a:lnTo>
                    <a:pt x="337" y="61"/>
                  </a:lnTo>
                  <a:lnTo>
                    <a:pt x="337" y="56"/>
                  </a:lnTo>
                  <a:lnTo>
                    <a:pt x="336" y="51"/>
                  </a:lnTo>
                  <a:lnTo>
                    <a:pt x="332" y="46"/>
                  </a:lnTo>
                  <a:lnTo>
                    <a:pt x="327" y="41"/>
                  </a:lnTo>
                  <a:lnTo>
                    <a:pt x="320" y="35"/>
                  </a:lnTo>
                  <a:lnTo>
                    <a:pt x="313" y="31"/>
                  </a:lnTo>
                  <a:lnTo>
                    <a:pt x="302" y="26"/>
                  </a:lnTo>
                  <a:lnTo>
                    <a:pt x="292" y="21"/>
                  </a:lnTo>
                  <a:lnTo>
                    <a:pt x="281" y="17"/>
                  </a:lnTo>
                  <a:lnTo>
                    <a:pt x="267" y="13"/>
                  </a:lnTo>
                  <a:lnTo>
                    <a:pt x="254" y="10"/>
                  </a:lnTo>
                  <a:lnTo>
                    <a:pt x="239" y="7"/>
                  </a:lnTo>
                  <a:lnTo>
                    <a:pt x="224" y="5"/>
                  </a:lnTo>
                  <a:lnTo>
                    <a:pt x="209" y="3"/>
                  </a:lnTo>
                  <a:lnTo>
                    <a:pt x="193" y="2"/>
                  </a:lnTo>
                  <a:lnTo>
                    <a:pt x="177" y="1"/>
                  </a:lnTo>
                  <a:lnTo>
                    <a:pt x="161" y="0"/>
                  </a:lnTo>
                  <a:lnTo>
                    <a:pt x="145" y="0"/>
                  </a:lnTo>
                  <a:lnTo>
                    <a:pt x="129" y="1"/>
                  </a:lnTo>
                  <a:lnTo>
                    <a:pt x="113" y="2"/>
                  </a:lnTo>
                  <a:lnTo>
                    <a:pt x="97" y="3"/>
                  </a:lnTo>
                  <a:lnTo>
                    <a:pt x="83" y="6"/>
                  </a:lnTo>
                  <a:close/>
                </a:path>
              </a:pathLst>
            </a:custGeom>
            <a:solidFill>
              <a:srgbClr val="FFFFFF"/>
            </a:solidFill>
            <a:ln w="9525">
              <a:noFill/>
              <a:round/>
            </a:ln>
          </p:spPr>
          <p:txBody>
            <a:bodyPr/>
            <a:lstStyle/>
            <a:p>
              <a:pPr algn="l">
                <a:defRPr/>
              </a:pPr>
              <a:endParaRPr lang="zh-CN" altLang="en-US" sz="100">
                <a:latin typeface="+mn-lt"/>
              </a:endParaRPr>
            </a:p>
          </p:txBody>
        </p:sp>
        <p:sp>
          <p:nvSpPr>
            <p:cNvPr id="173" name="Freeform 352"/>
            <p:cNvSpPr/>
            <p:nvPr/>
          </p:nvSpPr>
          <p:spPr bwMode="auto">
            <a:xfrm>
              <a:off x="2744" y="1874"/>
              <a:ext cx="13" cy="5"/>
            </a:xfrm>
            <a:custGeom>
              <a:avLst/>
              <a:gdLst/>
              <a:ahLst/>
              <a:cxnLst>
                <a:cxn ang="0">
                  <a:pos x="241" y="107"/>
                </a:cxn>
                <a:cxn ang="0">
                  <a:pos x="208" y="109"/>
                </a:cxn>
                <a:cxn ang="0">
                  <a:pos x="176" y="110"/>
                </a:cxn>
                <a:cxn ang="0">
                  <a:pos x="144" y="109"/>
                </a:cxn>
                <a:cxn ang="0">
                  <a:pos x="112" y="105"/>
                </a:cxn>
                <a:cxn ang="0">
                  <a:pos x="83" y="100"/>
                </a:cxn>
                <a:cxn ang="0">
                  <a:pos x="56" y="93"/>
                </a:cxn>
                <a:cxn ang="0">
                  <a:pos x="34" y="85"/>
                </a:cxn>
                <a:cxn ang="0">
                  <a:pos x="17" y="75"/>
                </a:cxn>
                <a:cxn ang="0">
                  <a:pos x="5" y="65"/>
                </a:cxn>
                <a:cxn ang="0">
                  <a:pos x="0" y="54"/>
                </a:cxn>
                <a:cxn ang="0">
                  <a:pos x="2" y="43"/>
                </a:cxn>
                <a:cxn ang="0">
                  <a:pos x="9" y="33"/>
                </a:cxn>
                <a:cxn ang="0">
                  <a:pos x="23" y="24"/>
                </a:cxn>
                <a:cxn ang="0">
                  <a:pos x="42" y="16"/>
                </a:cxn>
                <a:cxn ang="0">
                  <a:pos x="67" y="9"/>
                </a:cxn>
                <a:cxn ang="0">
                  <a:pos x="96" y="4"/>
                </a:cxn>
                <a:cxn ang="0">
                  <a:pos x="127" y="1"/>
                </a:cxn>
                <a:cxn ang="0">
                  <a:pos x="159" y="0"/>
                </a:cxn>
                <a:cxn ang="0">
                  <a:pos x="192" y="2"/>
                </a:cxn>
                <a:cxn ang="0">
                  <a:pos x="223" y="5"/>
                </a:cxn>
                <a:cxn ang="0">
                  <a:pos x="253" y="10"/>
                </a:cxn>
                <a:cxn ang="0">
                  <a:pos x="280" y="17"/>
                </a:cxn>
                <a:cxn ang="0">
                  <a:pos x="303" y="26"/>
                </a:cxn>
                <a:cxn ang="0">
                  <a:pos x="321" y="36"/>
                </a:cxn>
                <a:cxn ang="0">
                  <a:pos x="332" y="47"/>
                </a:cxn>
                <a:cxn ang="0">
                  <a:pos x="337" y="57"/>
                </a:cxn>
                <a:cxn ang="0">
                  <a:pos x="335" y="68"/>
                </a:cxn>
                <a:cxn ang="0">
                  <a:pos x="328" y="78"/>
                </a:cxn>
                <a:cxn ang="0">
                  <a:pos x="314" y="87"/>
                </a:cxn>
                <a:cxn ang="0">
                  <a:pos x="295" y="95"/>
                </a:cxn>
                <a:cxn ang="0">
                  <a:pos x="270" y="102"/>
                </a:cxn>
              </a:cxnLst>
              <a:rect l="0" t="0" r="r" b="b"/>
              <a:pathLst>
                <a:path w="337" h="110">
                  <a:moveTo>
                    <a:pt x="256" y="105"/>
                  </a:moveTo>
                  <a:lnTo>
                    <a:pt x="241" y="107"/>
                  </a:lnTo>
                  <a:lnTo>
                    <a:pt x="225" y="108"/>
                  </a:lnTo>
                  <a:lnTo>
                    <a:pt x="208" y="109"/>
                  </a:lnTo>
                  <a:lnTo>
                    <a:pt x="193" y="110"/>
                  </a:lnTo>
                  <a:lnTo>
                    <a:pt x="176" y="110"/>
                  </a:lnTo>
                  <a:lnTo>
                    <a:pt x="160" y="109"/>
                  </a:lnTo>
                  <a:lnTo>
                    <a:pt x="144" y="109"/>
                  </a:lnTo>
                  <a:lnTo>
                    <a:pt x="128" y="107"/>
                  </a:lnTo>
                  <a:lnTo>
                    <a:pt x="112" y="105"/>
                  </a:lnTo>
                  <a:lnTo>
                    <a:pt x="98" y="103"/>
                  </a:lnTo>
                  <a:lnTo>
                    <a:pt x="83" y="100"/>
                  </a:lnTo>
                  <a:lnTo>
                    <a:pt x="70" y="97"/>
                  </a:lnTo>
                  <a:lnTo>
                    <a:pt x="56" y="93"/>
                  </a:lnTo>
                  <a:lnTo>
                    <a:pt x="45" y="90"/>
                  </a:lnTo>
                  <a:lnTo>
                    <a:pt x="34" y="85"/>
                  </a:lnTo>
                  <a:lnTo>
                    <a:pt x="25" y="81"/>
                  </a:lnTo>
                  <a:lnTo>
                    <a:pt x="17" y="75"/>
                  </a:lnTo>
                  <a:lnTo>
                    <a:pt x="9" y="70"/>
                  </a:lnTo>
                  <a:lnTo>
                    <a:pt x="5" y="65"/>
                  </a:lnTo>
                  <a:lnTo>
                    <a:pt x="2" y="59"/>
                  </a:lnTo>
                  <a:lnTo>
                    <a:pt x="0" y="54"/>
                  </a:lnTo>
                  <a:lnTo>
                    <a:pt x="0" y="49"/>
                  </a:lnTo>
                  <a:lnTo>
                    <a:pt x="2" y="43"/>
                  </a:lnTo>
                  <a:lnTo>
                    <a:pt x="5" y="38"/>
                  </a:lnTo>
                  <a:lnTo>
                    <a:pt x="9" y="33"/>
                  </a:lnTo>
                  <a:lnTo>
                    <a:pt x="16" y="29"/>
                  </a:lnTo>
                  <a:lnTo>
                    <a:pt x="23" y="24"/>
                  </a:lnTo>
                  <a:lnTo>
                    <a:pt x="32" y="20"/>
                  </a:lnTo>
                  <a:lnTo>
                    <a:pt x="42" y="16"/>
                  </a:lnTo>
                  <a:lnTo>
                    <a:pt x="53" y="12"/>
                  </a:lnTo>
                  <a:lnTo>
                    <a:pt x="67" y="9"/>
                  </a:lnTo>
                  <a:lnTo>
                    <a:pt x="81" y="7"/>
                  </a:lnTo>
                  <a:lnTo>
                    <a:pt x="96" y="4"/>
                  </a:lnTo>
                  <a:lnTo>
                    <a:pt x="111" y="2"/>
                  </a:lnTo>
                  <a:lnTo>
                    <a:pt x="127" y="1"/>
                  </a:lnTo>
                  <a:lnTo>
                    <a:pt x="144" y="1"/>
                  </a:lnTo>
                  <a:lnTo>
                    <a:pt x="159" y="0"/>
                  </a:lnTo>
                  <a:lnTo>
                    <a:pt x="176" y="1"/>
                  </a:lnTo>
                  <a:lnTo>
                    <a:pt x="192" y="2"/>
                  </a:lnTo>
                  <a:lnTo>
                    <a:pt x="208" y="3"/>
                  </a:lnTo>
                  <a:lnTo>
                    <a:pt x="223" y="5"/>
                  </a:lnTo>
                  <a:lnTo>
                    <a:pt x="238" y="7"/>
                  </a:lnTo>
                  <a:lnTo>
                    <a:pt x="253" y="10"/>
                  </a:lnTo>
                  <a:lnTo>
                    <a:pt x="267" y="13"/>
                  </a:lnTo>
                  <a:lnTo>
                    <a:pt x="280" y="17"/>
                  </a:lnTo>
                  <a:lnTo>
                    <a:pt x="292" y="21"/>
                  </a:lnTo>
                  <a:lnTo>
                    <a:pt x="303" y="26"/>
                  </a:lnTo>
                  <a:lnTo>
                    <a:pt x="313" y="31"/>
                  </a:lnTo>
                  <a:lnTo>
                    <a:pt x="321" y="36"/>
                  </a:lnTo>
                  <a:lnTo>
                    <a:pt x="328" y="41"/>
                  </a:lnTo>
                  <a:lnTo>
                    <a:pt x="332" y="47"/>
                  </a:lnTo>
                  <a:lnTo>
                    <a:pt x="335" y="52"/>
                  </a:lnTo>
                  <a:lnTo>
                    <a:pt x="337" y="57"/>
                  </a:lnTo>
                  <a:lnTo>
                    <a:pt x="337" y="63"/>
                  </a:lnTo>
                  <a:lnTo>
                    <a:pt x="335" y="68"/>
                  </a:lnTo>
                  <a:lnTo>
                    <a:pt x="332" y="73"/>
                  </a:lnTo>
                  <a:lnTo>
                    <a:pt x="328" y="78"/>
                  </a:lnTo>
                  <a:lnTo>
                    <a:pt x="322" y="82"/>
                  </a:lnTo>
                  <a:lnTo>
                    <a:pt x="314" y="87"/>
                  </a:lnTo>
                  <a:lnTo>
                    <a:pt x="305" y="91"/>
                  </a:lnTo>
                  <a:lnTo>
                    <a:pt x="295" y="95"/>
                  </a:lnTo>
                  <a:lnTo>
                    <a:pt x="283" y="98"/>
                  </a:lnTo>
                  <a:lnTo>
                    <a:pt x="270"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174" name="Freeform 353"/>
            <p:cNvSpPr/>
            <p:nvPr/>
          </p:nvSpPr>
          <p:spPr bwMode="auto">
            <a:xfrm>
              <a:off x="2754" y="1879"/>
              <a:ext cx="13" cy="5"/>
            </a:xfrm>
            <a:custGeom>
              <a:avLst/>
              <a:gdLst/>
              <a:ahLst/>
              <a:cxnLst>
                <a:cxn ang="0">
                  <a:pos x="242" y="106"/>
                </a:cxn>
                <a:cxn ang="0">
                  <a:pos x="211" y="108"/>
                </a:cxn>
                <a:cxn ang="0">
                  <a:pos x="178" y="109"/>
                </a:cxn>
                <a:cxn ang="0">
                  <a:pos x="145" y="108"/>
                </a:cxn>
                <a:cxn ang="0">
                  <a:pos x="114" y="105"/>
                </a:cxn>
                <a:cxn ang="0">
                  <a:pos x="85" y="100"/>
                </a:cxn>
                <a:cxn ang="0">
                  <a:pos x="58" y="93"/>
                </a:cxn>
                <a:cxn ang="0">
                  <a:pos x="35" y="84"/>
                </a:cxn>
                <a:cxn ang="0">
                  <a:pos x="17" y="74"/>
                </a:cxn>
                <a:cxn ang="0">
                  <a:pos x="6" y="64"/>
                </a:cxn>
                <a:cxn ang="0">
                  <a:pos x="0" y="53"/>
                </a:cxn>
                <a:cxn ang="0">
                  <a:pos x="3" y="43"/>
                </a:cxn>
                <a:cxn ang="0">
                  <a:pos x="10" y="33"/>
                </a:cxn>
                <a:cxn ang="0">
                  <a:pos x="23" y="23"/>
                </a:cxn>
                <a:cxn ang="0">
                  <a:pos x="43" y="15"/>
                </a:cxn>
                <a:cxn ang="0">
                  <a:pos x="68" y="8"/>
                </a:cxn>
                <a:cxn ang="0">
                  <a:pos x="97" y="3"/>
                </a:cxn>
                <a:cxn ang="0">
                  <a:pos x="128" y="1"/>
                </a:cxn>
                <a:cxn ang="0">
                  <a:pos x="161" y="0"/>
                </a:cxn>
                <a:cxn ang="0">
                  <a:pos x="193" y="1"/>
                </a:cxn>
                <a:cxn ang="0">
                  <a:pos x="224" y="5"/>
                </a:cxn>
                <a:cxn ang="0">
                  <a:pos x="253" y="10"/>
                </a:cxn>
                <a:cxn ang="0">
                  <a:pos x="281" y="17"/>
                </a:cxn>
                <a:cxn ang="0">
                  <a:pos x="303" y="26"/>
                </a:cxn>
                <a:cxn ang="0">
                  <a:pos x="321" y="36"/>
                </a:cxn>
                <a:cxn ang="0">
                  <a:pos x="333" y="46"/>
                </a:cxn>
                <a:cxn ang="0">
                  <a:pos x="338" y="57"/>
                </a:cxn>
                <a:cxn ang="0">
                  <a:pos x="336" y="67"/>
                </a:cxn>
                <a:cxn ang="0">
                  <a:pos x="328" y="77"/>
                </a:cxn>
                <a:cxn ang="0">
                  <a:pos x="315" y="86"/>
                </a:cxn>
                <a:cxn ang="0">
                  <a:pos x="296" y="94"/>
                </a:cxn>
                <a:cxn ang="0">
                  <a:pos x="271" y="101"/>
                </a:cxn>
              </a:cxnLst>
              <a:rect l="0" t="0" r="r" b="b"/>
              <a:pathLst>
                <a:path w="338" h="109">
                  <a:moveTo>
                    <a:pt x="258" y="104"/>
                  </a:moveTo>
                  <a:lnTo>
                    <a:pt x="242" y="106"/>
                  </a:lnTo>
                  <a:lnTo>
                    <a:pt x="226" y="107"/>
                  </a:lnTo>
                  <a:lnTo>
                    <a:pt x="211" y="108"/>
                  </a:lnTo>
                  <a:lnTo>
                    <a:pt x="194" y="109"/>
                  </a:lnTo>
                  <a:lnTo>
                    <a:pt x="178" y="109"/>
                  </a:lnTo>
                  <a:lnTo>
                    <a:pt x="162" y="109"/>
                  </a:lnTo>
                  <a:lnTo>
                    <a:pt x="145" y="108"/>
                  </a:lnTo>
                  <a:lnTo>
                    <a:pt x="130" y="107"/>
                  </a:lnTo>
                  <a:lnTo>
                    <a:pt x="114" y="105"/>
                  </a:lnTo>
                  <a:lnTo>
                    <a:pt x="99" y="102"/>
                  </a:lnTo>
                  <a:lnTo>
                    <a:pt x="85" y="100"/>
                  </a:lnTo>
                  <a:lnTo>
                    <a:pt x="70" y="96"/>
                  </a:lnTo>
                  <a:lnTo>
                    <a:pt x="58" y="93"/>
                  </a:lnTo>
                  <a:lnTo>
                    <a:pt x="45" y="89"/>
                  </a:lnTo>
                  <a:lnTo>
                    <a:pt x="35" y="84"/>
                  </a:lnTo>
                  <a:lnTo>
                    <a:pt x="25" y="80"/>
                  </a:lnTo>
                  <a:lnTo>
                    <a:pt x="17" y="74"/>
                  </a:lnTo>
                  <a:lnTo>
                    <a:pt x="10" y="69"/>
                  </a:lnTo>
                  <a:lnTo>
                    <a:pt x="6" y="64"/>
                  </a:lnTo>
                  <a:lnTo>
                    <a:pt x="3" y="59"/>
                  </a:lnTo>
                  <a:lnTo>
                    <a:pt x="0" y="53"/>
                  </a:lnTo>
                  <a:lnTo>
                    <a:pt x="0" y="48"/>
                  </a:lnTo>
                  <a:lnTo>
                    <a:pt x="3" y="43"/>
                  </a:lnTo>
                  <a:lnTo>
                    <a:pt x="6" y="38"/>
                  </a:lnTo>
                  <a:lnTo>
                    <a:pt x="10" y="33"/>
                  </a:lnTo>
                  <a:lnTo>
                    <a:pt x="16" y="29"/>
                  </a:lnTo>
                  <a:lnTo>
                    <a:pt x="23" y="23"/>
                  </a:lnTo>
                  <a:lnTo>
                    <a:pt x="33" y="19"/>
                  </a:lnTo>
                  <a:lnTo>
                    <a:pt x="43" y="15"/>
                  </a:lnTo>
                  <a:lnTo>
                    <a:pt x="55" y="12"/>
                  </a:lnTo>
                  <a:lnTo>
                    <a:pt x="68" y="8"/>
                  </a:lnTo>
                  <a:lnTo>
                    <a:pt x="83" y="6"/>
                  </a:lnTo>
                  <a:lnTo>
                    <a:pt x="97" y="3"/>
                  </a:lnTo>
                  <a:lnTo>
                    <a:pt x="113" y="2"/>
                  </a:lnTo>
                  <a:lnTo>
                    <a:pt x="128" y="1"/>
                  </a:lnTo>
                  <a:lnTo>
                    <a:pt x="145" y="0"/>
                  </a:lnTo>
                  <a:lnTo>
                    <a:pt x="161" y="0"/>
                  </a:lnTo>
                  <a:lnTo>
                    <a:pt x="177" y="1"/>
                  </a:lnTo>
                  <a:lnTo>
                    <a:pt x="193" y="1"/>
                  </a:lnTo>
                  <a:lnTo>
                    <a:pt x="209" y="3"/>
                  </a:lnTo>
                  <a:lnTo>
                    <a:pt x="224" y="5"/>
                  </a:lnTo>
                  <a:lnTo>
                    <a:pt x="240" y="7"/>
                  </a:lnTo>
                  <a:lnTo>
                    <a:pt x="253" y="10"/>
                  </a:lnTo>
                  <a:lnTo>
                    <a:pt x="268" y="13"/>
                  </a:lnTo>
                  <a:lnTo>
                    <a:pt x="281" y="17"/>
                  </a:lnTo>
                  <a:lnTo>
                    <a:pt x="293" y="20"/>
                  </a:lnTo>
                  <a:lnTo>
                    <a:pt x="303" y="26"/>
                  </a:lnTo>
                  <a:lnTo>
                    <a:pt x="314" y="31"/>
                  </a:lnTo>
                  <a:lnTo>
                    <a:pt x="321" y="36"/>
                  </a:lnTo>
                  <a:lnTo>
                    <a:pt x="328" y="41"/>
                  </a:lnTo>
                  <a:lnTo>
                    <a:pt x="333" y="46"/>
                  </a:lnTo>
                  <a:lnTo>
                    <a:pt x="336" y="51"/>
                  </a:lnTo>
                  <a:lnTo>
                    <a:pt x="338" y="57"/>
                  </a:lnTo>
                  <a:lnTo>
                    <a:pt x="338" y="62"/>
                  </a:lnTo>
                  <a:lnTo>
                    <a:pt x="336" y="67"/>
                  </a:lnTo>
                  <a:lnTo>
                    <a:pt x="333" y="72"/>
                  </a:lnTo>
                  <a:lnTo>
                    <a:pt x="328" y="77"/>
                  </a:lnTo>
                  <a:lnTo>
                    <a:pt x="322" y="82"/>
                  </a:lnTo>
                  <a:lnTo>
                    <a:pt x="315" y="86"/>
                  </a:lnTo>
                  <a:lnTo>
                    <a:pt x="306" y="90"/>
                  </a:lnTo>
                  <a:lnTo>
                    <a:pt x="296" y="94"/>
                  </a:lnTo>
                  <a:lnTo>
                    <a:pt x="285" y="98"/>
                  </a:lnTo>
                  <a:lnTo>
                    <a:pt x="271" y="101"/>
                  </a:lnTo>
                  <a:lnTo>
                    <a:pt x="258"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75" name="Freeform 354"/>
            <p:cNvSpPr/>
            <p:nvPr/>
          </p:nvSpPr>
          <p:spPr bwMode="auto">
            <a:xfrm>
              <a:off x="2762" y="1884"/>
              <a:ext cx="15" cy="5"/>
            </a:xfrm>
            <a:custGeom>
              <a:avLst/>
              <a:gdLst/>
              <a:ahLst/>
              <a:cxnLst>
                <a:cxn ang="0">
                  <a:pos x="240" y="106"/>
                </a:cxn>
                <a:cxn ang="0">
                  <a:pos x="209" y="109"/>
                </a:cxn>
                <a:cxn ang="0">
                  <a:pos x="177" y="110"/>
                </a:cxn>
                <a:cxn ang="0">
                  <a:pos x="145" y="108"/>
                </a:cxn>
                <a:cxn ang="0">
                  <a:pos x="113" y="105"/>
                </a:cxn>
                <a:cxn ang="0">
                  <a:pos x="84" y="100"/>
                </a:cxn>
                <a:cxn ang="0">
                  <a:pos x="57" y="93"/>
                </a:cxn>
                <a:cxn ang="0">
                  <a:pos x="34" y="84"/>
                </a:cxn>
                <a:cxn ang="0">
                  <a:pos x="17" y="73"/>
                </a:cxn>
                <a:cxn ang="0">
                  <a:pos x="5" y="63"/>
                </a:cxn>
                <a:cxn ang="0">
                  <a:pos x="0" y="52"/>
                </a:cxn>
                <a:cxn ang="0">
                  <a:pos x="2" y="42"/>
                </a:cxn>
                <a:cxn ang="0">
                  <a:pos x="9" y="32"/>
                </a:cxn>
                <a:cxn ang="0">
                  <a:pos x="23" y="23"/>
                </a:cxn>
                <a:cxn ang="0">
                  <a:pos x="42" y="15"/>
                </a:cxn>
                <a:cxn ang="0">
                  <a:pos x="67" y="8"/>
                </a:cxn>
                <a:cxn ang="0">
                  <a:pos x="96" y="3"/>
                </a:cxn>
                <a:cxn ang="0">
                  <a:pos x="127" y="1"/>
                </a:cxn>
                <a:cxn ang="0">
                  <a:pos x="159" y="0"/>
                </a:cxn>
                <a:cxn ang="0">
                  <a:pos x="192" y="2"/>
                </a:cxn>
                <a:cxn ang="0">
                  <a:pos x="224" y="5"/>
                </a:cxn>
                <a:cxn ang="0">
                  <a:pos x="253" y="10"/>
                </a:cxn>
                <a:cxn ang="0">
                  <a:pos x="279" y="17"/>
                </a:cxn>
                <a:cxn ang="0">
                  <a:pos x="302" y="26"/>
                </a:cxn>
                <a:cxn ang="0">
                  <a:pos x="320" y="35"/>
                </a:cxn>
                <a:cxn ang="0">
                  <a:pos x="331" y="46"/>
                </a:cxn>
                <a:cxn ang="0">
                  <a:pos x="336" y="56"/>
                </a:cxn>
                <a:cxn ang="0">
                  <a:pos x="334" y="66"/>
                </a:cxn>
                <a:cxn ang="0">
                  <a:pos x="327" y="76"/>
                </a:cxn>
                <a:cxn ang="0">
                  <a:pos x="313" y="86"/>
                </a:cxn>
                <a:cxn ang="0">
                  <a:pos x="295" y="94"/>
                </a:cxn>
                <a:cxn ang="0">
                  <a:pos x="270" y="101"/>
                </a:cxn>
              </a:cxnLst>
              <a:rect l="0" t="0" r="r" b="b"/>
              <a:pathLst>
                <a:path w="336" h="110">
                  <a:moveTo>
                    <a:pt x="256" y="104"/>
                  </a:moveTo>
                  <a:lnTo>
                    <a:pt x="240" y="106"/>
                  </a:lnTo>
                  <a:lnTo>
                    <a:pt x="225" y="108"/>
                  </a:lnTo>
                  <a:lnTo>
                    <a:pt x="209" y="109"/>
                  </a:lnTo>
                  <a:lnTo>
                    <a:pt x="193" y="109"/>
                  </a:lnTo>
                  <a:lnTo>
                    <a:pt x="177" y="110"/>
                  </a:lnTo>
                  <a:lnTo>
                    <a:pt x="160" y="109"/>
                  </a:lnTo>
                  <a:lnTo>
                    <a:pt x="145" y="108"/>
                  </a:lnTo>
                  <a:lnTo>
                    <a:pt x="129" y="107"/>
                  </a:lnTo>
                  <a:lnTo>
                    <a:pt x="113" y="105"/>
                  </a:lnTo>
                  <a:lnTo>
                    <a:pt x="98" y="103"/>
                  </a:lnTo>
                  <a:lnTo>
                    <a:pt x="84" y="100"/>
                  </a:lnTo>
                  <a:lnTo>
                    <a:pt x="70" y="97"/>
                  </a:lnTo>
                  <a:lnTo>
                    <a:pt x="57" y="93"/>
                  </a:lnTo>
                  <a:lnTo>
                    <a:pt x="45" y="89"/>
                  </a:lnTo>
                  <a:lnTo>
                    <a:pt x="34" y="84"/>
                  </a:lnTo>
                  <a:lnTo>
                    <a:pt x="25" y="80"/>
                  </a:lnTo>
                  <a:lnTo>
                    <a:pt x="17" y="73"/>
                  </a:lnTo>
                  <a:lnTo>
                    <a:pt x="9" y="68"/>
                  </a:lnTo>
                  <a:lnTo>
                    <a:pt x="5" y="63"/>
                  </a:lnTo>
                  <a:lnTo>
                    <a:pt x="2" y="58"/>
                  </a:lnTo>
                  <a:lnTo>
                    <a:pt x="0" y="52"/>
                  </a:lnTo>
                  <a:lnTo>
                    <a:pt x="0" y="47"/>
                  </a:lnTo>
                  <a:lnTo>
                    <a:pt x="2" y="42"/>
                  </a:lnTo>
                  <a:lnTo>
                    <a:pt x="5" y="37"/>
                  </a:lnTo>
                  <a:lnTo>
                    <a:pt x="9" y="32"/>
                  </a:lnTo>
                  <a:lnTo>
                    <a:pt x="16" y="28"/>
                  </a:lnTo>
                  <a:lnTo>
                    <a:pt x="23" y="23"/>
                  </a:lnTo>
                  <a:lnTo>
                    <a:pt x="32" y="19"/>
                  </a:lnTo>
                  <a:lnTo>
                    <a:pt x="42" y="15"/>
                  </a:lnTo>
                  <a:lnTo>
                    <a:pt x="53" y="12"/>
                  </a:lnTo>
                  <a:lnTo>
                    <a:pt x="67" y="8"/>
                  </a:lnTo>
                  <a:lnTo>
                    <a:pt x="81" y="6"/>
                  </a:lnTo>
                  <a:lnTo>
                    <a:pt x="96" y="3"/>
                  </a:lnTo>
                  <a:lnTo>
                    <a:pt x="111" y="2"/>
                  </a:lnTo>
                  <a:lnTo>
                    <a:pt x="127" y="1"/>
                  </a:lnTo>
                  <a:lnTo>
                    <a:pt x="144" y="0"/>
                  </a:lnTo>
                  <a:lnTo>
                    <a:pt x="159" y="0"/>
                  </a:lnTo>
                  <a:lnTo>
                    <a:pt x="176" y="1"/>
                  </a:lnTo>
                  <a:lnTo>
                    <a:pt x="192" y="2"/>
                  </a:lnTo>
                  <a:lnTo>
                    <a:pt x="208" y="3"/>
                  </a:lnTo>
                  <a:lnTo>
                    <a:pt x="224" y="5"/>
                  </a:lnTo>
                  <a:lnTo>
                    <a:pt x="238" y="7"/>
                  </a:lnTo>
                  <a:lnTo>
                    <a:pt x="253" y="10"/>
                  </a:lnTo>
                  <a:lnTo>
                    <a:pt x="266" y="13"/>
                  </a:lnTo>
                  <a:lnTo>
                    <a:pt x="279" y="17"/>
                  </a:lnTo>
                  <a:lnTo>
                    <a:pt x="291" y="21"/>
                  </a:lnTo>
                  <a:lnTo>
                    <a:pt x="302" y="26"/>
                  </a:lnTo>
                  <a:lnTo>
                    <a:pt x="312" y="31"/>
                  </a:lnTo>
                  <a:lnTo>
                    <a:pt x="320" y="35"/>
                  </a:lnTo>
                  <a:lnTo>
                    <a:pt x="327" y="41"/>
                  </a:lnTo>
                  <a:lnTo>
                    <a:pt x="331" y="46"/>
                  </a:lnTo>
                  <a:lnTo>
                    <a:pt x="334" y="51"/>
                  </a:lnTo>
                  <a:lnTo>
                    <a:pt x="336" y="56"/>
                  </a:lnTo>
                  <a:lnTo>
                    <a:pt x="336" y="61"/>
                  </a:lnTo>
                  <a:lnTo>
                    <a:pt x="334" y="66"/>
                  </a:lnTo>
                  <a:lnTo>
                    <a:pt x="331" y="71"/>
                  </a:lnTo>
                  <a:lnTo>
                    <a:pt x="327" y="76"/>
                  </a:lnTo>
                  <a:lnTo>
                    <a:pt x="321" y="82"/>
                  </a:lnTo>
                  <a:lnTo>
                    <a:pt x="313" y="86"/>
                  </a:lnTo>
                  <a:lnTo>
                    <a:pt x="304" y="90"/>
                  </a:lnTo>
                  <a:lnTo>
                    <a:pt x="295" y="94"/>
                  </a:lnTo>
                  <a:lnTo>
                    <a:pt x="283" y="98"/>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76" name="Freeform 355"/>
            <p:cNvSpPr/>
            <p:nvPr/>
          </p:nvSpPr>
          <p:spPr bwMode="auto">
            <a:xfrm>
              <a:off x="2774" y="1891"/>
              <a:ext cx="13" cy="3"/>
            </a:xfrm>
            <a:custGeom>
              <a:avLst/>
              <a:gdLst/>
              <a:ahLst/>
              <a:cxnLst>
                <a:cxn ang="0">
                  <a:pos x="242" y="106"/>
                </a:cxn>
                <a:cxn ang="0">
                  <a:pos x="211" y="108"/>
                </a:cxn>
                <a:cxn ang="0">
                  <a:pos x="178" y="109"/>
                </a:cxn>
                <a:cxn ang="0">
                  <a:pos x="145" y="108"/>
                </a:cxn>
                <a:cxn ang="0">
                  <a:pos x="114" y="104"/>
                </a:cxn>
                <a:cxn ang="0">
                  <a:pos x="85" y="99"/>
                </a:cxn>
                <a:cxn ang="0">
                  <a:pos x="58" y="92"/>
                </a:cxn>
                <a:cxn ang="0">
                  <a:pos x="35" y="84"/>
                </a:cxn>
                <a:cxn ang="0">
                  <a:pos x="17" y="74"/>
                </a:cxn>
                <a:cxn ang="0">
                  <a:pos x="6" y="64"/>
                </a:cxn>
                <a:cxn ang="0">
                  <a:pos x="0" y="53"/>
                </a:cxn>
                <a:cxn ang="0">
                  <a:pos x="2" y="43"/>
                </a:cxn>
                <a:cxn ang="0">
                  <a:pos x="10" y="33"/>
                </a:cxn>
                <a:cxn ang="0">
                  <a:pos x="23" y="24"/>
                </a:cxn>
                <a:cxn ang="0">
                  <a:pos x="42" y="16"/>
                </a:cxn>
                <a:cxn ang="0">
                  <a:pos x="67" y="9"/>
                </a:cxn>
                <a:cxn ang="0">
                  <a:pos x="96" y="4"/>
                </a:cxn>
                <a:cxn ang="0">
                  <a:pos x="128" y="1"/>
                </a:cxn>
                <a:cxn ang="0">
                  <a:pos x="162" y="0"/>
                </a:cxn>
                <a:cxn ang="0">
                  <a:pos x="194" y="2"/>
                </a:cxn>
                <a:cxn ang="0">
                  <a:pos x="225" y="5"/>
                </a:cxn>
                <a:cxn ang="0">
                  <a:pos x="254" y="10"/>
                </a:cxn>
                <a:cxn ang="0">
                  <a:pos x="282" y="17"/>
                </a:cxn>
                <a:cxn ang="0">
                  <a:pos x="303" y="26"/>
                </a:cxn>
                <a:cxn ang="0">
                  <a:pos x="321" y="36"/>
                </a:cxn>
                <a:cxn ang="0">
                  <a:pos x="333" y="46"/>
                </a:cxn>
                <a:cxn ang="0">
                  <a:pos x="338" y="57"/>
                </a:cxn>
                <a:cxn ang="0">
                  <a:pos x="336" y="67"/>
                </a:cxn>
                <a:cxn ang="0">
                  <a:pos x="328" y="77"/>
                </a:cxn>
                <a:cxn ang="0">
                  <a:pos x="315" y="86"/>
                </a:cxn>
                <a:cxn ang="0">
                  <a:pos x="296" y="94"/>
                </a:cxn>
                <a:cxn ang="0">
                  <a:pos x="271" y="101"/>
                </a:cxn>
              </a:cxnLst>
              <a:rect l="0" t="0" r="r" b="b"/>
              <a:pathLst>
                <a:path w="338" h="109">
                  <a:moveTo>
                    <a:pt x="258" y="104"/>
                  </a:moveTo>
                  <a:lnTo>
                    <a:pt x="242" y="106"/>
                  </a:lnTo>
                  <a:lnTo>
                    <a:pt x="226" y="107"/>
                  </a:lnTo>
                  <a:lnTo>
                    <a:pt x="211" y="108"/>
                  </a:lnTo>
                  <a:lnTo>
                    <a:pt x="194" y="109"/>
                  </a:lnTo>
                  <a:lnTo>
                    <a:pt x="178" y="109"/>
                  </a:lnTo>
                  <a:lnTo>
                    <a:pt x="162" y="108"/>
                  </a:lnTo>
                  <a:lnTo>
                    <a:pt x="145" y="108"/>
                  </a:lnTo>
                  <a:lnTo>
                    <a:pt x="129" y="106"/>
                  </a:lnTo>
                  <a:lnTo>
                    <a:pt x="114" y="104"/>
                  </a:lnTo>
                  <a:lnTo>
                    <a:pt x="99" y="102"/>
                  </a:lnTo>
                  <a:lnTo>
                    <a:pt x="85" y="99"/>
                  </a:lnTo>
                  <a:lnTo>
                    <a:pt x="70" y="96"/>
                  </a:lnTo>
                  <a:lnTo>
                    <a:pt x="58" y="92"/>
                  </a:lnTo>
                  <a:lnTo>
                    <a:pt x="45" y="89"/>
                  </a:lnTo>
                  <a:lnTo>
                    <a:pt x="35" y="84"/>
                  </a:lnTo>
                  <a:lnTo>
                    <a:pt x="25" y="80"/>
                  </a:lnTo>
                  <a:lnTo>
                    <a:pt x="17" y="74"/>
                  </a:lnTo>
                  <a:lnTo>
                    <a:pt x="10" y="69"/>
                  </a:lnTo>
                  <a:lnTo>
                    <a:pt x="6" y="64"/>
                  </a:lnTo>
                  <a:lnTo>
                    <a:pt x="2" y="59"/>
                  </a:lnTo>
                  <a:lnTo>
                    <a:pt x="0" y="53"/>
                  </a:lnTo>
                  <a:lnTo>
                    <a:pt x="0" y="48"/>
                  </a:lnTo>
                  <a:lnTo>
                    <a:pt x="2" y="43"/>
                  </a:lnTo>
                  <a:lnTo>
                    <a:pt x="6" y="38"/>
                  </a:lnTo>
                  <a:lnTo>
                    <a:pt x="10" y="33"/>
                  </a:lnTo>
                  <a:lnTo>
                    <a:pt x="16" y="28"/>
                  </a:lnTo>
                  <a:lnTo>
                    <a:pt x="23" y="24"/>
                  </a:lnTo>
                  <a:lnTo>
                    <a:pt x="33" y="20"/>
                  </a:lnTo>
                  <a:lnTo>
                    <a:pt x="42" y="16"/>
                  </a:lnTo>
                  <a:lnTo>
                    <a:pt x="53" y="12"/>
                  </a:lnTo>
                  <a:lnTo>
                    <a:pt x="67" y="9"/>
                  </a:lnTo>
                  <a:lnTo>
                    <a:pt x="82" y="7"/>
                  </a:lnTo>
                  <a:lnTo>
                    <a:pt x="96" y="4"/>
                  </a:lnTo>
                  <a:lnTo>
                    <a:pt x="113" y="2"/>
                  </a:lnTo>
                  <a:lnTo>
                    <a:pt x="128" y="1"/>
                  </a:lnTo>
                  <a:lnTo>
                    <a:pt x="145" y="1"/>
                  </a:lnTo>
                  <a:lnTo>
                    <a:pt x="162" y="0"/>
                  </a:lnTo>
                  <a:lnTo>
                    <a:pt x="177" y="1"/>
                  </a:lnTo>
                  <a:lnTo>
                    <a:pt x="194" y="2"/>
                  </a:lnTo>
                  <a:lnTo>
                    <a:pt x="210" y="3"/>
                  </a:lnTo>
                  <a:lnTo>
                    <a:pt x="225" y="5"/>
                  </a:lnTo>
                  <a:lnTo>
                    <a:pt x="240" y="7"/>
                  </a:lnTo>
                  <a:lnTo>
                    <a:pt x="254" y="10"/>
                  </a:lnTo>
                  <a:lnTo>
                    <a:pt x="268" y="13"/>
                  </a:lnTo>
                  <a:lnTo>
                    <a:pt x="282" y="17"/>
                  </a:lnTo>
                  <a:lnTo>
                    <a:pt x="293" y="21"/>
                  </a:lnTo>
                  <a:lnTo>
                    <a:pt x="303" y="26"/>
                  </a:lnTo>
                  <a:lnTo>
                    <a:pt x="314" y="31"/>
                  </a:lnTo>
                  <a:lnTo>
                    <a:pt x="321" y="36"/>
                  </a:lnTo>
                  <a:lnTo>
                    <a:pt x="328" y="41"/>
                  </a:lnTo>
                  <a:lnTo>
                    <a:pt x="333" y="46"/>
                  </a:lnTo>
                  <a:lnTo>
                    <a:pt x="336" y="51"/>
                  </a:lnTo>
                  <a:lnTo>
                    <a:pt x="338" y="57"/>
                  </a:lnTo>
                  <a:lnTo>
                    <a:pt x="338" y="62"/>
                  </a:lnTo>
                  <a:lnTo>
                    <a:pt x="336" y="67"/>
                  </a:lnTo>
                  <a:lnTo>
                    <a:pt x="333" y="72"/>
                  </a:lnTo>
                  <a:lnTo>
                    <a:pt x="328" y="77"/>
                  </a:lnTo>
                  <a:lnTo>
                    <a:pt x="322" y="81"/>
                  </a:lnTo>
                  <a:lnTo>
                    <a:pt x="315" y="86"/>
                  </a:lnTo>
                  <a:lnTo>
                    <a:pt x="305" y="90"/>
                  </a:lnTo>
                  <a:lnTo>
                    <a:pt x="296" y="94"/>
                  </a:lnTo>
                  <a:lnTo>
                    <a:pt x="285" y="97"/>
                  </a:lnTo>
                  <a:lnTo>
                    <a:pt x="271" y="101"/>
                  </a:lnTo>
                  <a:lnTo>
                    <a:pt x="258"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77" name="Freeform 356"/>
            <p:cNvSpPr/>
            <p:nvPr/>
          </p:nvSpPr>
          <p:spPr bwMode="auto">
            <a:xfrm>
              <a:off x="2782" y="1896"/>
              <a:ext cx="15" cy="5"/>
            </a:xfrm>
            <a:custGeom>
              <a:avLst/>
              <a:gdLst/>
              <a:ahLst/>
              <a:cxnLst>
                <a:cxn ang="0">
                  <a:pos x="67" y="8"/>
                </a:cxn>
                <a:cxn ang="0">
                  <a:pos x="42" y="15"/>
                </a:cxn>
                <a:cxn ang="0">
                  <a:pos x="23" y="23"/>
                </a:cxn>
                <a:cxn ang="0">
                  <a:pos x="9" y="33"/>
                </a:cxn>
                <a:cxn ang="0">
                  <a:pos x="1" y="43"/>
                </a:cxn>
                <a:cxn ang="0">
                  <a:pos x="0" y="53"/>
                </a:cxn>
                <a:cxn ang="0">
                  <a:pos x="5" y="64"/>
                </a:cxn>
                <a:cxn ang="0">
                  <a:pos x="17" y="74"/>
                </a:cxn>
                <a:cxn ang="0">
                  <a:pos x="34" y="84"/>
                </a:cxn>
                <a:cxn ang="0">
                  <a:pos x="56" y="93"/>
                </a:cxn>
                <a:cxn ang="0">
                  <a:pos x="83" y="100"/>
                </a:cxn>
                <a:cxn ang="0">
                  <a:pos x="112" y="105"/>
                </a:cxn>
                <a:cxn ang="0">
                  <a:pos x="144" y="108"/>
                </a:cxn>
                <a:cxn ang="0">
                  <a:pos x="176" y="109"/>
                </a:cxn>
                <a:cxn ang="0">
                  <a:pos x="208" y="108"/>
                </a:cxn>
                <a:cxn ang="0">
                  <a:pos x="239" y="106"/>
                </a:cxn>
                <a:cxn ang="0">
                  <a:pos x="269" y="101"/>
                </a:cxn>
                <a:cxn ang="0">
                  <a:pos x="294" y="94"/>
                </a:cxn>
                <a:cxn ang="0">
                  <a:pos x="312" y="86"/>
                </a:cxn>
                <a:cxn ang="0">
                  <a:pos x="326" y="77"/>
                </a:cxn>
                <a:cxn ang="0">
                  <a:pos x="334" y="67"/>
                </a:cxn>
                <a:cxn ang="0">
                  <a:pos x="335" y="57"/>
                </a:cxn>
                <a:cxn ang="0">
                  <a:pos x="330" y="46"/>
                </a:cxn>
                <a:cxn ang="0">
                  <a:pos x="319" y="36"/>
                </a:cxn>
                <a:cxn ang="0">
                  <a:pos x="301" y="26"/>
                </a:cxn>
                <a:cxn ang="0">
                  <a:pos x="279" y="17"/>
                </a:cxn>
                <a:cxn ang="0">
                  <a:pos x="252" y="10"/>
                </a:cxn>
                <a:cxn ang="0">
                  <a:pos x="223" y="5"/>
                </a:cxn>
                <a:cxn ang="0">
                  <a:pos x="192" y="2"/>
                </a:cxn>
                <a:cxn ang="0">
                  <a:pos x="159" y="0"/>
                </a:cxn>
                <a:cxn ang="0">
                  <a:pos x="127" y="1"/>
                </a:cxn>
                <a:cxn ang="0">
                  <a:pos x="96" y="3"/>
                </a:cxn>
              </a:cxnLst>
              <a:rect l="0" t="0" r="r" b="b"/>
              <a:pathLst>
                <a:path w="335" h="109">
                  <a:moveTo>
                    <a:pt x="81" y="6"/>
                  </a:moveTo>
                  <a:lnTo>
                    <a:pt x="67" y="8"/>
                  </a:lnTo>
                  <a:lnTo>
                    <a:pt x="53" y="12"/>
                  </a:lnTo>
                  <a:lnTo>
                    <a:pt x="42" y="15"/>
                  </a:lnTo>
                  <a:lnTo>
                    <a:pt x="31" y="19"/>
                  </a:lnTo>
                  <a:lnTo>
                    <a:pt x="23" y="23"/>
                  </a:lnTo>
                  <a:lnTo>
                    <a:pt x="16" y="28"/>
                  </a:lnTo>
                  <a:lnTo>
                    <a:pt x="9" y="33"/>
                  </a:lnTo>
                  <a:lnTo>
                    <a:pt x="4" y="38"/>
                  </a:lnTo>
                  <a:lnTo>
                    <a:pt x="1" y="43"/>
                  </a:lnTo>
                  <a:lnTo>
                    <a:pt x="0" y="48"/>
                  </a:lnTo>
                  <a:lnTo>
                    <a:pt x="0" y="53"/>
                  </a:lnTo>
                  <a:lnTo>
                    <a:pt x="1" y="59"/>
                  </a:lnTo>
                  <a:lnTo>
                    <a:pt x="5" y="64"/>
                  </a:lnTo>
                  <a:lnTo>
                    <a:pt x="9" y="69"/>
                  </a:lnTo>
                  <a:lnTo>
                    <a:pt x="17" y="74"/>
                  </a:lnTo>
                  <a:lnTo>
                    <a:pt x="25" y="80"/>
                  </a:lnTo>
                  <a:lnTo>
                    <a:pt x="34" y="84"/>
                  </a:lnTo>
                  <a:lnTo>
                    <a:pt x="45" y="89"/>
                  </a:lnTo>
                  <a:lnTo>
                    <a:pt x="56" y="93"/>
                  </a:lnTo>
                  <a:lnTo>
                    <a:pt x="70" y="96"/>
                  </a:lnTo>
                  <a:lnTo>
                    <a:pt x="83" y="100"/>
                  </a:lnTo>
                  <a:lnTo>
                    <a:pt x="98" y="102"/>
                  </a:lnTo>
                  <a:lnTo>
                    <a:pt x="112" y="105"/>
                  </a:lnTo>
                  <a:lnTo>
                    <a:pt x="128" y="107"/>
                  </a:lnTo>
                  <a:lnTo>
                    <a:pt x="144" y="108"/>
                  </a:lnTo>
                  <a:lnTo>
                    <a:pt x="159" y="109"/>
                  </a:lnTo>
                  <a:lnTo>
                    <a:pt x="176" y="109"/>
                  </a:lnTo>
                  <a:lnTo>
                    <a:pt x="192" y="109"/>
                  </a:lnTo>
                  <a:lnTo>
                    <a:pt x="208" y="108"/>
                  </a:lnTo>
                  <a:lnTo>
                    <a:pt x="224" y="107"/>
                  </a:lnTo>
                  <a:lnTo>
                    <a:pt x="239" y="106"/>
                  </a:lnTo>
                  <a:lnTo>
                    <a:pt x="255" y="104"/>
                  </a:lnTo>
                  <a:lnTo>
                    <a:pt x="269" y="101"/>
                  </a:lnTo>
                  <a:lnTo>
                    <a:pt x="282" y="98"/>
                  </a:lnTo>
                  <a:lnTo>
                    <a:pt x="294" y="94"/>
                  </a:lnTo>
                  <a:lnTo>
                    <a:pt x="304" y="90"/>
                  </a:lnTo>
                  <a:lnTo>
                    <a:pt x="312" y="86"/>
                  </a:lnTo>
                  <a:lnTo>
                    <a:pt x="320" y="82"/>
                  </a:lnTo>
                  <a:lnTo>
                    <a:pt x="326" y="77"/>
                  </a:lnTo>
                  <a:lnTo>
                    <a:pt x="331" y="72"/>
                  </a:lnTo>
                  <a:lnTo>
                    <a:pt x="334" y="67"/>
                  </a:lnTo>
                  <a:lnTo>
                    <a:pt x="335" y="62"/>
                  </a:lnTo>
                  <a:lnTo>
                    <a:pt x="335" y="57"/>
                  </a:lnTo>
                  <a:lnTo>
                    <a:pt x="334" y="51"/>
                  </a:lnTo>
                  <a:lnTo>
                    <a:pt x="330" y="46"/>
                  </a:lnTo>
                  <a:lnTo>
                    <a:pt x="326" y="41"/>
                  </a:lnTo>
                  <a:lnTo>
                    <a:pt x="319" y="36"/>
                  </a:lnTo>
                  <a:lnTo>
                    <a:pt x="311" y="31"/>
                  </a:lnTo>
                  <a:lnTo>
                    <a:pt x="301" y="26"/>
                  </a:lnTo>
                  <a:lnTo>
                    <a:pt x="290" y="21"/>
                  </a:lnTo>
                  <a:lnTo>
                    <a:pt x="279" y="17"/>
                  </a:lnTo>
                  <a:lnTo>
                    <a:pt x="265" y="13"/>
                  </a:lnTo>
                  <a:lnTo>
                    <a:pt x="252" y="10"/>
                  </a:lnTo>
                  <a:lnTo>
                    <a:pt x="237" y="7"/>
                  </a:lnTo>
                  <a:lnTo>
                    <a:pt x="223" y="5"/>
                  </a:lnTo>
                  <a:lnTo>
                    <a:pt x="207" y="3"/>
                  </a:lnTo>
                  <a:lnTo>
                    <a:pt x="192" y="2"/>
                  </a:lnTo>
                  <a:lnTo>
                    <a:pt x="176" y="1"/>
                  </a:lnTo>
                  <a:lnTo>
                    <a:pt x="159" y="0"/>
                  </a:lnTo>
                  <a:lnTo>
                    <a:pt x="144"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78" name="Freeform 357"/>
            <p:cNvSpPr/>
            <p:nvPr/>
          </p:nvSpPr>
          <p:spPr bwMode="auto">
            <a:xfrm>
              <a:off x="2756" y="1864"/>
              <a:ext cx="13" cy="5"/>
            </a:xfrm>
            <a:custGeom>
              <a:avLst/>
              <a:gdLst/>
              <a:ahLst/>
              <a:cxnLst>
                <a:cxn ang="0">
                  <a:pos x="67" y="9"/>
                </a:cxn>
                <a:cxn ang="0">
                  <a:pos x="42" y="17"/>
                </a:cxn>
                <a:cxn ang="0">
                  <a:pos x="22" y="25"/>
                </a:cxn>
                <a:cxn ang="0">
                  <a:pos x="9" y="34"/>
                </a:cxn>
                <a:cxn ang="0">
                  <a:pos x="1" y="44"/>
                </a:cxn>
                <a:cxn ang="0">
                  <a:pos x="0" y="54"/>
                </a:cxn>
                <a:cxn ang="0">
                  <a:pos x="5" y="64"/>
                </a:cxn>
                <a:cxn ang="0">
                  <a:pos x="17" y="75"/>
                </a:cxn>
                <a:cxn ang="0">
                  <a:pos x="35" y="84"/>
                </a:cxn>
                <a:cxn ang="0">
                  <a:pos x="57" y="93"/>
                </a:cxn>
                <a:cxn ang="0">
                  <a:pos x="84" y="100"/>
                </a:cxn>
                <a:cxn ang="0">
                  <a:pos x="113" y="105"/>
                </a:cxn>
                <a:cxn ang="0">
                  <a:pos x="144" y="108"/>
                </a:cxn>
                <a:cxn ang="0">
                  <a:pos x="176" y="110"/>
                </a:cxn>
                <a:cxn ang="0">
                  <a:pos x="209" y="109"/>
                </a:cxn>
                <a:cxn ang="0">
                  <a:pos x="241" y="106"/>
                </a:cxn>
                <a:cxn ang="0">
                  <a:pos x="270" y="101"/>
                </a:cxn>
                <a:cxn ang="0">
                  <a:pos x="295" y="94"/>
                </a:cxn>
                <a:cxn ang="0">
                  <a:pos x="314" y="86"/>
                </a:cxn>
                <a:cxn ang="0">
                  <a:pos x="327" y="77"/>
                </a:cxn>
                <a:cxn ang="0">
                  <a:pos x="335" y="67"/>
                </a:cxn>
                <a:cxn ang="0">
                  <a:pos x="337" y="57"/>
                </a:cxn>
                <a:cxn ang="0">
                  <a:pos x="331" y="47"/>
                </a:cxn>
                <a:cxn ang="0">
                  <a:pos x="320" y="36"/>
                </a:cxn>
                <a:cxn ang="0">
                  <a:pos x="302" y="27"/>
                </a:cxn>
                <a:cxn ang="0">
                  <a:pos x="279" y="18"/>
                </a:cxn>
                <a:cxn ang="0">
                  <a:pos x="252" y="10"/>
                </a:cxn>
                <a:cxn ang="0">
                  <a:pos x="223" y="5"/>
                </a:cxn>
                <a:cxn ang="0">
                  <a:pos x="192" y="2"/>
                </a:cxn>
                <a:cxn ang="0">
                  <a:pos x="160" y="0"/>
                </a:cxn>
                <a:cxn ang="0">
                  <a:pos x="127" y="1"/>
                </a:cxn>
                <a:cxn ang="0">
                  <a:pos x="96" y="4"/>
                </a:cxn>
              </a:cxnLst>
              <a:rect l="0" t="0" r="r" b="b"/>
              <a:pathLst>
                <a:path w="337" h="110">
                  <a:moveTo>
                    <a:pt x="82" y="7"/>
                  </a:moveTo>
                  <a:lnTo>
                    <a:pt x="67" y="9"/>
                  </a:lnTo>
                  <a:lnTo>
                    <a:pt x="53" y="13"/>
                  </a:lnTo>
                  <a:lnTo>
                    <a:pt x="42" y="17"/>
                  </a:lnTo>
                  <a:lnTo>
                    <a:pt x="32" y="21"/>
                  </a:lnTo>
                  <a:lnTo>
                    <a:pt x="22" y="25"/>
                  </a:lnTo>
                  <a:lnTo>
                    <a:pt x="15" y="29"/>
                  </a:lnTo>
                  <a:lnTo>
                    <a:pt x="9" y="34"/>
                  </a:lnTo>
                  <a:lnTo>
                    <a:pt x="5" y="39"/>
                  </a:lnTo>
                  <a:lnTo>
                    <a:pt x="1" y="44"/>
                  </a:lnTo>
                  <a:lnTo>
                    <a:pt x="0" y="49"/>
                  </a:lnTo>
                  <a:lnTo>
                    <a:pt x="0" y="54"/>
                  </a:lnTo>
                  <a:lnTo>
                    <a:pt x="1" y="59"/>
                  </a:lnTo>
                  <a:lnTo>
                    <a:pt x="5" y="64"/>
                  </a:lnTo>
                  <a:lnTo>
                    <a:pt x="10" y="69"/>
                  </a:lnTo>
                  <a:lnTo>
                    <a:pt x="17" y="75"/>
                  </a:lnTo>
                  <a:lnTo>
                    <a:pt x="25" y="80"/>
                  </a:lnTo>
                  <a:lnTo>
                    <a:pt x="35" y="84"/>
                  </a:lnTo>
                  <a:lnTo>
                    <a:pt x="45" y="89"/>
                  </a:lnTo>
                  <a:lnTo>
                    <a:pt x="57" y="93"/>
                  </a:lnTo>
                  <a:lnTo>
                    <a:pt x="70" y="97"/>
                  </a:lnTo>
                  <a:lnTo>
                    <a:pt x="84" y="100"/>
                  </a:lnTo>
                  <a:lnTo>
                    <a:pt x="98" y="103"/>
                  </a:lnTo>
                  <a:lnTo>
                    <a:pt x="113" y="105"/>
                  </a:lnTo>
                  <a:lnTo>
                    <a:pt x="128" y="107"/>
                  </a:lnTo>
                  <a:lnTo>
                    <a:pt x="144" y="108"/>
                  </a:lnTo>
                  <a:lnTo>
                    <a:pt x="161" y="109"/>
                  </a:lnTo>
                  <a:lnTo>
                    <a:pt x="176" y="110"/>
                  </a:lnTo>
                  <a:lnTo>
                    <a:pt x="193" y="109"/>
                  </a:lnTo>
                  <a:lnTo>
                    <a:pt x="209" y="109"/>
                  </a:lnTo>
                  <a:lnTo>
                    <a:pt x="225" y="108"/>
                  </a:lnTo>
                  <a:lnTo>
                    <a:pt x="241" y="106"/>
                  </a:lnTo>
                  <a:lnTo>
                    <a:pt x="257" y="104"/>
                  </a:lnTo>
                  <a:lnTo>
                    <a:pt x="270" y="101"/>
                  </a:lnTo>
                  <a:lnTo>
                    <a:pt x="284" y="98"/>
                  </a:lnTo>
                  <a:lnTo>
                    <a:pt x="295" y="94"/>
                  </a:lnTo>
                  <a:lnTo>
                    <a:pt x="304" y="90"/>
                  </a:lnTo>
                  <a:lnTo>
                    <a:pt x="314" y="86"/>
                  </a:lnTo>
                  <a:lnTo>
                    <a:pt x="321" y="82"/>
                  </a:lnTo>
                  <a:lnTo>
                    <a:pt x="327" y="77"/>
                  </a:lnTo>
                  <a:lnTo>
                    <a:pt x="331" y="72"/>
                  </a:lnTo>
                  <a:lnTo>
                    <a:pt x="335" y="67"/>
                  </a:lnTo>
                  <a:lnTo>
                    <a:pt x="337" y="62"/>
                  </a:lnTo>
                  <a:lnTo>
                    <a:pt x="337" y="57"/>
                  </a:lnTo>
                  <a:lnTo>
                    <a:pt x="335" y="52"/>
                  </a:lnTo>
                  <a:lnTo>
                    <a:pt x="331" y="47"/>
                  </a:lnTo>
                  <a:lnTo>
                    <a:pt x="327" y="42"/>
                  </a:lnTo>
                  <a:lnTo>
                    <a:pt x="320" y="36"/>
                  </a:lnTo>
                  <a:lnTo>
                    <a:pt x="313" y="32"/>
                  </a:lnTo>
                  <a:lnTo>
                    <a:pt x="302" y="27"/>
                  </a:lnTo>
                  <a:lnTo>
                    <a:pt x="292" y="22"/>
                  </a:lnTo>
                  <a:lnTo>
                    <a:pt x="279" y="18"/>
                  </a:lnTo>
                  <a:lnTo>
                    <a:pt x="267" y="14"/>
                  </a:lnTo>
                  <a:lnTo>
                    <a:pt x="252" y="10"/>
                  </a:lnTo>
                  <a:lnTo>
                    <a:pt x="239" y="7"/>
                  </a:lnTo>
                  <a:lnTo>
                    <a:pt x="223" y="5"/>
                  </a:lnTo>
                  <a:lnTo>
                    <a:pt x="208" y="3"/>
                  </a:lnTo>
                  <a:lnTo>
                    <a:pt x="192" y="2"/>
                  </a:lnTo>
                  <a:lnTo>
                    <a:pt x="176" y="1"/>
                  </a:lnTo>
                  <a:lnTo>
                    <a:pt x="160" y="0"/>
                  </a:lnTo>
                  <a:lnTo>
                    <a:pt x="144" y="1"/>
                  </a:lnTo>
                  <a:lnTo>
                    <a:pt x="127" y="1"/>
                  </a:lnTo>
                  <a:lnTo>
                    <a:pt x="112" y="2"/>
                  </a:lnTo>
                  <a:lnTo>
                    <a:pt x="96"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179" name="Freeform 358"/>
            <p:cNvSpPr/>
            <p:nvPr/>
          </p:nvSpPr>
          <p:spPr bwMode="auto">
            <a:xfrm>
              <a:off x="2766" y="1869"/>
              <a:ext cx="13" cy="5"/>
            </a:xfrm>
            <a:custGeom>
              <a:avLst/>
              <a:gdLst/>
              <a:ahLst/>
              <a:cxnLst>
                <a:cxn ang="0">
                  <a:pos x="240" y="107"/>
                </a:cxn>
                <a:cxn ang="0">
                  <a:pos x="209" y="109"/>
                </a:cxn>
                <a:cxn ang="0">
                  <a:pos x="177" y="110"/>
                </a:cxn>
                <a:cxn ang="0">
                  <a:pos x="145" y="109"/>
                </a:cxn>
                <a:cxn ang="0">
                  <a:pos x="112" y="105"/>
                </a:cxn>
                <a:cxn ang="0">
                  <a:pos x="83" y="100"/>
                </a:cxn>
                <a:cxn ang="0">
                  <a:pos x="57" y="93"/>
                </a:cxn>
                <a:cxn ang="0">
                  <a:pos x="34" y="85"/>
                </a:cxn>
                <a:cxn ang="0">
                  <a:pos x="16" y="75"/>
                </a:cxn>
                <a:cxn ang="0">
                  <a:pos x="5" y="65"/>
                </a:cxn>
                <a:cxn ang="0">
                  <a:pos x="0" y="53"/>
                </a:cxn>
                <a:cxn ang="0">
                  <a:pos x="2" y="43"/>
                </a:cxn>
                <a:cxn ang="0">
                  <a:pos x="9" y="33"/>
                </a:cxn>
                <a:cxn ang="0">
                  <a:pos x="23" y="24"/>
                </a:cxn>
                <a:cxn ang="0">
                  <a:pos x="41" y="16"/>
                </a:cxn>
                <a:cxn ang="0">
                  <a:pos x="66" y="9"/>
                </a:cxn>
                <a:cxn ang="0">
                  <a:pos x="96" y="4"/>
                </a:cxn>
                <a:cxn ang="0">
                  <a:pos x="127" y="1"/>
                </a:cxn>
                <a:cxn ang="0">
                  <a:pos x="159" y="0"/>
                </a:cxn>
                <a:cxn ang="0">
                  <a:pos x="191" y="2"/>
                </a:cxn>
                <a:cxn ang="0">
                  <a:pos x="223" y="5"/>
                </a:cxn>
                <a:cxn ang="0">
                  <a:pos x="252" y="10"/>
                </a:cxn>
                <a:cxn ang="0">
                  <a:pos x="279" y="17"/>
                </a:cxn>
                <a:cxn ang="0">
                  <a:pos x="302" y="26"/>
                </a:cxn>
                <a:cxn ang="0">
                  <a:pos x="319" y="36"/>
                </a:cxn>
                <a:cxn ang="0">
                  <a:pos x="331" y="46"/>
                </a:cxn>
                <a:cxn ang="0">
                  <a:pos x="336" y="57"/>
                </a:cxn>
                <a:cxn ang="0">
                  <a:pos x="335" y="68"/>
                </a:cxn>
                <a:cxn ang="0">
                  <a:pos x="327" y="78"/>
                </a:cxn>
                <a:cxn ang="0">
                  <a:pos x="313" y="87"/>
                </a:cxn>
                <a:cxn ang="0">
                  <a:pos x="294" y="95"/>
                </a:cxn>
                <a:cxn ang="0">
                  <a:pos x="270" y="102"/>
                </a:cxn>
              </a:cxnLst>
              <a:rect l="0" t="0" r="r" b="b"/>
              <a:pathLst>
                <a:path w="336" h="110">
                  <a:moveTo>
                    <a:pt x="256" y="105"/>
                  </a:moveTo>
                  <a:lnTo>
                    <a:pt x="240" y="107"/>
                  </a:lnTo>
                  <a:lnTo>
                    <a:pt x="225" y="108"/>
                  </a:lnTo>
                  <a:lnTo>
                    <a:pt x="209" y="109"/>
                  </a:lnTo>
                  <a:lnTo>
                    <a:pt x="192" y="110"/>
                  </a:lnTo>
                  <a:lnTo>
                    <a:pt x="177" y="110"/>
                  </a:lnTo>
                  <a:lnTo>
                    <a:pt x="160" y="109"/>
                  </a:lnTo>
                  <a:lnTo>
                    <a:pt x="145" y="109"/>
                  </a:lnTo>
                  <a:lnTo>
                    <a:pt x="128" y="107"/>
                  </a:lnTo>
                  <a:lnTo>
                    <a:pt x="112" y="105"/>
                  </a:lnTo>
                  <a:lnTo>
                    <a:pt x="98" y="103"/>
                  </a:lnTo>
                  <a:lnTo>
                    <a:pt x="83" y="100"/>
                  </a:lnTo>
                  <a:lnTo>
                    <a:pt x="70" y="97"/>
                  </a:lnTo>
                  <a:lnTo>
                    <a:pt x="57" y="93"/>
                  </a:lnTo>
                  <a:lnTo>
                    <a:pt x="45" y="90"/>
                  </a:lnTo>
                  <a:lnTo>
                    <a:pt x="34" y="85"/>
                  </a:lnTo>
                  <a:lnTo>
                    <a:pt x="25" y="81"/>
                  </a:lnTo>
                  <a:lnTo>
                    <a:pt x="16" y="75"/>
                  </a:lnTo>
                  <a:lnTo>
                    <a:pt x="9" y="70"/>
                  </a:lnTo>
                  <a:lnTo>
                    <a:pt x="5" y="65"/>
                  </a:lnTo>
                  <a:lnTo>
                    <a:pt x="2" y="59"/>
                  </a:lnTo>
                  <a:lnTo>
                    <a:pt x="0" y="53"/>
                  </a:lnTo>
                  <a:lnTo>
                    <a:pt x="0" y="48"/>
                  </a:lnTo>
                  <a:lnTo>
                    <a:pt x="2" y="43"/>
                  </a:lnTo>
                  <a:lnTo>
                    <a:pt x="5" y="38"/>
                  </a:lnTo>
                  <a:lnTo>
                    <a:pt x="9" y="33"/>
                  </a:lnTo>
                  <a:lnTo>
                    <a:pt x="15" y="28"/>
                  </a:lnTo>
                  <a:lnTo>
                    <a:pt x="23" y="24"/>
                  </a:lnTo>
                  <a:lnTo>
                    <a:pt x="32" y="20"/>
                  </a:lnTo>
                  <a:lnTo>
                    <a:pt x="41" y="16"/>
                  </a:lnTo>
                  <a:lnTo>
                    <a:pt x="53" y="12"/>
                  </a:lnTo>
                  <a:lnTo>
                    <a:pt x="66" y="9"/>
                  </a:lnTo>
                  <a:lnTo>
                    <a:pt x="81" y="7"/>
                  </a:lnTo>
                  <a:lnTo>
                    <a:pt x="96" y="4"/>
                  </a:lnTo>
                  <a:lnTo>
                    <a:pt x="111" y="2"/>
                  </a:lnTo>
                  <a:lnTo>
                    <a:pt x="127" y="1"/>
                  </a:lnTo>
                  <a:lnTo>
                    <a:pt x="144" y="1"/>
                  </a:lnTo>
                  <a:lnTo>
                    <a:pt x="159" y="0"/>
                  </a:lnTo>
                  <a:lnTo>
                    <a:pt x="176" y="1"/>
                  </a:lnTo>
                  <a:lnTo>
                    <a:pt x="191" y="2"/>
                  </a:lnTo>
                  <a:lnTo>
                    <a:pt x="207" y="3"/>
                  </a:lnTo>
                  <a:lnTo>
                    <a:pt x="223" y="5"/>
                  </a:lnTo>
                  <a:lnTo>
                    <a:pt x="238" y="7"/>
                  </a:lnTo>
                  <a:lnTo>
                    <a:pt x="252" y="10"/>
                  </a:lnTo>
                  <a:lnTo>
                    <a:pt x="266" y="13"/>
                  </a:lnTo>
                  <a:lnTo>
                    <a:pt x="279" y="17"/>
                  </a:lnTo>
                  <a:lnTo>
                    <a:pt x="291" y="21"/>
                  </a:lnTo>
                  <a:lnTo>
                    <a:pt x="302" y="26"/>
                  </a:lnTo>
                  <a:lnTo>
                    <a:pt x="312" y="31"/>
                  </a:lnTo>
                  <a:lnTo>
                    <a:pt x="319" y="36"/>
                  </a:lnTo>
                  <a:lnTo>
                    <a:pt x="327" y="41"/>
                  </a:lnTo>
                  <a:lnTo>
                    <a:pt x="331" y="46"/>
                  </a:lnTo>
                  <a:lnTo>
                    <a:pt x="335" y="51"/>
                  </a:lnTo>
                  <a:lnTo>
                    <a:pt x="336" y="57"/>
                  </a:lnTo>
                  <a:lnTo>
                    <a:pt x="336" y="62"/>
                  </a:lnTo>
                  <a:lnTo>
                    <a:pt x="335" y="68"/>
                  </a:lnTo>
                  <a:lnTo>
                    <a:pt x="332" y="73"/>
                  </a:lnTo>
                  <a:lnTo>
                    <a:pt x="327" y="78"/>
                  </a:lnTo>
                  <a:lnTo>
                    <a:pt x="321" y="82"/>
                  </a:lnTo>
                  <a:lnTo>
                    <a:pt x="313" y="87"/>
                  </a:lnTo>
                  <a:lnTo>
                    <a:pt x="305" y="91"/>
                  </a:lnTo>
                  <a:lnTo>
                    <a:pt x="294" y="95"/>
                  </a:lnTo>
                  <a:lnTo>
                    <a:pt x="283" y="98"/>
                  </a:lnTo>
                  <a:lnTo>
                    <a:pt x="270"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180" name="Freeform 359"/>
            <p:cNvSpPr/>
            <p:nvPr/>
          </p:nvSpPr>
          <p:spPr bwMode="auto">
            <a:xfrm>
              <a:off x="2775" y="1876"/>
              <a:ext cx="13" cy="3"/>
            </a:xfrm>
            <a:custGeom>
              <a:avLst/>
              <a:gdLst/>
              <a:ahLst/>
              <a:cxnLst>
                <a:cxn ang="0">
                  <a:pos x="242" y="105"/>
                </a:cxn>
                <a:cxn ang="0">
                  <a:pos x="211" y="107"/>
                </a:cxn>
                <a:cxn ang="0">
                  <a:pos x="178" y="108"/>
                </a:cxn>
                <a:cxn ang="0">
                  <a:pos x="145" y="107"/>
                </a:cxn>
                <a:cxn ang="0">
                  <a:pos x="114" y="104"/>
                </a:cxn>
                <a:cxn ang="0">
                  <a:pos x="85" y="99"/>
                </a:cxn>
                <a:cxn ang="0">
                  <a:pos x="58" y="92"/>
                </a:cxn>
                <a:cxn ang="0">
                  <a:pos x="35" y="83"/>
                </a:cxn>
                <a:cxn ang="0">
                  <a:pos x="17" y="73"/>
                </a:cxn>
                <a:cxn ang="0">
                  <a:pos x="5" y="63"/>
                </a:cxn>
                <a:cxn ang="0">
                  <a:pos x="0" y="52"/>
                </a:cxn>
                <a:cxn ang="0">
                  <a:pos x="2" y="42"/>
                </a:cxn>
                <a:cxn ang="0">
                  <a:pos x="10" y="32"/>
                </a:cxn>
                <a:cxn ang="0">
                  <a:pos x="23" y="23"/>
                </a:cxn>
                <a:cxn ang="0">
                  <a:pos x="42" y="15"/>
                </a:cxn>
                <a:cxn ang="0">
                  <a:pos x="67" y="8"/>
                </a:cxn>
                <a:cxn ang="0">
                  <a:pos x="96" y="3"/>
                </a:cxn>
                <a:cxn ang="0">
                  <a:pos x="128" y="1"/>
                </a:cxn>
                <a:cxn ang="0">
                  <a:pos x="161" y="0"/>
                </a:cxn>
                <a:cxn ang="0">
                  <a:pos x="193" y="1"/>
                </a:cxn>
                <a:cxn ang="0">
                  <a:pos x="225" y="5"/>
                </a:cxn>
                <a:cxn ang="0">
                  <a:pos x="254" y="10"/>
                </a:cxn>
                <a:cxn ang="0">
                  <a:pos x="280" y="17"/>
                </a:cxn>
                <a:cxn ang="0">
                  <a:pos x="303" y="25"/>
                </a:cxn>
                <a:cxn ang="0">
                  <a:pos x="321" y="35"/>
                </a:cxn>
                <a:cxn ang="0">
                  <a:pos x="332" y="45"/>
                </a:cxn>
                <a:cxn ang="0">
                  <a:pos x="338" y="56"/>
                </a:cxn>
                <a:cxn ang="0">
                  <a:pos x="336" y="66"/>
                </a:cxn>
                <a:cxn ang="0">
                  <a:pos x="328" y="76"/>
                </a:cxn>
                <a:cxn ang="0">
                  <a:pos x="315" y="85"/>
                </a:cxn>
                <a:cxn ang="0">
                  <a:pos x="296" y="93"/>
                </a:cxn>
                <a:cxn ang="0">
                  <a:pos x="271" y="100"/>
                </a:cxn>
              </a:cxnLst>
              <a:rect l="0" t="0" r="r" b="b"/>
              <a:pathLst>
                <a:path w="338" h="108">
                  <a:moveTo>
                    <a:pt x="257" y="103"/>
                  </a:moveTo>
                  <a:lnTo>
                    <a:pt x="242" y="105"/>
                  </a:lnTo>
                  <a:lnTo>
                    <a:pt x="226" y="106"/>
                  </a:lnTo>
                  <a:lnTo>
                    <a:pt x="211" y="107"/>
                  </a:lnTo>
                  <a:lnTo>
                    <a:pt x="194" y="108"/>
                  </a:lnTo>
                  <a:lnTo>
                    <a:pt x="178" y="108"/>
                  </a:lnTo>
                  <a:lnTo>
                    <a:pt x="162" y="108"/>
                  </a:lnTo>
                  <a:lnTo>
                    <a:pt x="145" y="107"/>
                  </a:lnTo>
                  <a:lnTo>
                    <a:pt x="129" y="106"/>
                  </a:lnTo>
                  <a:lnTo>
                    <a:pt x="114" y="104"/>
                  </a:lnTo>
                  <a:lnTo>
                    <a:pt x="99" y="101"/>
                  </a:lnTo>
                  <a:lnTo>
                    <a:pt x="85" y="99"/>
                  </a:lnTo>
                  <a:lnTo>
                    <a:pt x="70" y="95"/>
                  </a:lnTo>
                  <a:lnTo>
                    <a:pt x="58" y="92"/>
                  </a:lnTo>
                  <a:lnTo>
                    <a:pt x="45" y="88"/>
                  </a:lnTo>
                  <a:lnTo>
                    <a:pt x="35" y="83"/>
                  </a:lnTo>
                  <a:lnTo>
                    <a:pt x="25" y="79"/>
                  </a:lnTo>
                  <a:lnTo>
                    <a:pt x="17" y="73"/>
                  </a:lnTo>
                  <a:lnTo>
                    <a:pt x="10" y="68"/>
                  </a:lnTo>
                  <a:lnTo>
                    <a:pt x="5" y="63"/>
                  </a:lnTo>
                  <a:lnTo>
                    <a:pt x="2" y="58"/>
                  </a:lnTo>
                  <a:lnTo>
                    <a:pt x="0" y="52"/>
                  </a:lnTo>
                  <a:lnTo>
                    <a:pt x="0" y="47"/>
                  </a:lnTo>
                  <a:lnTo>
                    <a:pt x="2" y="42"/>
                  </a:lnTo>
                  <a:lnTo>
                    <a:pt x="5" y="37"/>
                  </a:lnTo>
                  <a:lnTo>
                    <a:pt x="10" y="32"/>
                  </a:lnTo>
                  <a:lnTo>
                    <a:pt x="16" y="28"/>
                  </a:lnTo>
                  <a:lnTo>
                    <a:pt x="23" y="23"/>
                  </a:lnTo>
                  <a:lnTo>
                    <a:pt x="33" y="19"/>
                  </a:lnTo>
                  <a:lnTo>
                    <a:pt x="42" y="15"/>
                  </a:lnTo>
                  <a:lnTo>
                    <a:pt x="53" y="12"/>
                  </a:lnTo>
                  <a:lnTo>
                    <a:pt x="67" y="8"/>
                  </a:lnTo>
                  <a:lnTo>
                    <a:pt x="81" y="6"/>
                  </a:lnTo>
                  <a:lnTo>
                    <a:pt x="96" y="3"/>
                  </a:lnTo>
                  <a:lnTo>
                    <a:pt x="112" y="2"/>
                  </a:lnTo>
                  <a:lnTo>
                    <a:pt x="128" y="1"/>
                  </a:lnTo>
                  <a:lnTo>
                    <a:pt x="144" y="0"/>
                  </a:lnTo>
                  <a:lnTo>
                    <a:pt x="161" y="0"/>
                  </a:lnTo>
                  <a:lnTo>
                    <a:pt x="177" y="1"/>
                  </a:lnTo>
                  <a:lnTo>
                    <a:pt x="193" y="1"/>
                  </a:lnTo>
                  <a:lnTo>
                    <a:pt x="210" y="3"/>
                  </a:lnTo>
                  <a:lnTo>
                    <a:pt x="225" y="5"/>
                  </a:lnTo>
                  <a:lnTo>
                    <a:pt x="240" y="7"/>
                  </a:lnTo>
                  <a:lnTo>
                    <a:pt x="254" y="10"/>
                  </a:lnTo>
                  <a:lnTo>
                    <a:pt x="268" y="13"/>
                  </a:lnTo>
                  <a:lnTo>
                    <a:pt x="280" y="17"/>
                  </a:lnTo>
                  <a:lnTo>
                    <a:pt x="293" y="20"/>
                  </a:lnTo>
                  <a:lnTo>
                    <a:pt x="303" y="25"/>
                  </a:lnTo>
                  <a:lnTo>
                    <a:pt x="314" y="30"/>
                  </a:lnTo>
                  <a:lnTo>
                    <a:pt x="321" y="35"/>
                  </a:lnTo>
                  <a:lnTo>
                    <a:pt x="328" y="40"/>
                  </a:lnTo>
                  <a:lnTo>
                    <a:pt x="332" y="45"/>
                  </a:lnTo>
                  <a:lnTo>
                    <a:pt x="336" y="50"/>
                  </a:lnTo>
                  <a:lnTo>
                    <a:pt x="338" y="56"/>
                  </a:lnTo>
                  <a:lnTo>
                    <a:pt x="338" y="61"/>
                  </a:lnTo>
                  <a:lnTo>
                    <a:pt x="336" y="66"/>
                  </a:lnTo>
                  <a:lnTo>
                    <a:pt x="332" y="71"/>
                  </a:lnTo>
                  <a:lnTo>
                    <a:pt x="328" y="76"/>
                  </a:lnTo>
                  <a:lnTo>
                    <a:pt x="322" y="81"/>
                  </a:lnTo>
                  <a:lnTo>
                    <a:pt x="315" y="85"/>
                  </a:lnTo>
                  <a:lnTo>
                    <a:pt x="305" y="89"/>
                  </a:lnTo>
                  <a:lnTo>
                    <a:pt x="296" y="93"/>
                  </a:lnTo>
                  <a:lnTo>
                    <a:pt x="285" y="97"/>
                  </a:lnTo>
                  <a:lnTo>
                    <a:pt x="271"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81" name="Freeform 360"/>
            <p:cNvSpPr/>
            <p:nvPr/>
          </p:nvSpPr>
          <p:spPr bwMode="auto">
            <a:xfrm>
              <a:off x="2783" y="1881"/>
              <a:ext cx="15" cy="5"/>
            </a:xfrm>
            <a:custGeom>
              <a:avLst/>
              <a:gdLst/>
              <a:ahLst/>
              <a:cxnLst>
                <a:cxn ang="0">
                  <a:pos x="240" y="105"/>
                </a:cxn>
                <a:cxn ang="0">
                  <a:pos x="209" y="108"/>
                </a:cxn>
                <a:cxn ang="0">
                  <a:pos x="177" y="109"/>
                </a:cxn>
                <a:cxn ang="0">
                  <a:pos x="145" y="107"/>
                </a:cxn>
                <a:cxn ang="0">
                  <a:pos x="113" y="104"/>
                </a:cxn>
                <a:cxn ang="0">
                  <a:pos x="84" y="99"/>
                </a:cxn>
                <a:cxn ang="0">
                  <a:pos x="57" y="92"/>
                </a:cxn>
                <a:cxn ang="0">
                  <a:pos x="34" y="83"/>
                </a:cxn>
                <a:cxn ang="0">
                  <a:pos x="16" y="74"/>
                </a:cxn>
                <a:cxn ang="0">
                  <a:pos x="5" y="63"/>
                </a:cxn>
                <a:cxn ang="0">
                  <a:pos x="0" y="53"/>
                </a:cxn>
                <a:cxn ang="0">
                  <a:pos x="2" y="43"/>
                </a:cxn>
                <a:cxn ang="0">
                  <a:pos x="9" y="33"/>
                </a:cxn>
                <a:cxn ang="0">
                  <a:pos x="23" y="24"/>
                </a:cxn>
                <a:cxn ang="0">
                  <a:pos x="41" y="16"/>
                </a:cxn>
                <a:cxn ang="0">
                  <a:pos x="66" y="9"/>
                </a:cxn>
                <a:cxn ang="0">
                  <a:pos x="96" y="4"/>
                </a:cxn>
                <a:cxn ang="0">
                  <a:pos x="128" y="1"/>
                </a:cxn>
                <a:cxn ang="0">
                  <a:pos x="160" y="0"/>
                </a:cxn>
                <a:cxn ang="0">
                  <a:pos x="192" y="2"/>
                </a:cxn>
                <a:cxn ang="0">
                  <a:pos x="224" y="5"/>
                </a:cxn>
                <a:cxn ang="0">
                  <a:pos x="253" y="10"/>
                </a:cxn>
                <a:cxn ang="0">
                  <a:pos x="280" y="17"/>
                </a:cxn>
                <a:cxn ang="0">
                  <a:pos x="302" y="26"/>
                </a:cxn>
                <a:cxn ang="0">
                  <a:pos x="319" y="35"/>
                </a:cxn>
                <a:cxn ang="0">
                  <a:pos x="331" y="46"/>
                </a:cxn>
                <a:cxn ang="0">
                  <a:pos x="336" y="56"/>
                </a:cxn>
                <a:cxn ang="0">
                  <a:pos x="334" y="66"/>
                </a:cxn>
                <a:cxn ang="0">
                  <a:pos x="327" y="76"/>
                </a:cxn>
                <a:cxn ang="0">
                  <a:pos x="313" y="85"/>
                </a:cxn>
                <a:cxn ang="0">
                  <a:pos x="294" y="93"/>
                </a:cxn>
                <a:cxn ang="0">
                  <a:pos x="269" y="100"/>
                </a:cxn>
              </a:cxnLst>
              <a:rect l="0" t="0" r="r" b="b"/>
              <a:pathLst>
                <a:path w="336" h="109">
                  <a:moveTo>
                    <a:pt x="256" y="103"/>
                  </a:moveTo>
                  <a:lnTo>
                    <a:pt x="240" y="105"/>
                  </a:lnTo>
                  <a:lnTo>
                    <a:pt x="225" y="107"/>
                  </a:lnTo>
                  <a:lnTo>
                    <a:pt x="209" y="108"/>
                  </a:lnTo>
                  <a:lnTo>
                    <a:pt x="192" y="108"/>
                  </a:lnTo>
                  <a:lnTo>
                    <a:pt x="177" y="109"/>
                  </a:lnTo>
                  <a:lnTo>
                    <a:pt x="160" y="108"/>
                  </a:lnTo>
                  <a:lnTo>
                    <a:pt x="145" y="107"/>
                  </a:lnTo>
                  <a:lnTo>
                    <a:pt x="129" y="106"/>
                  </a:lnTo>
                  <a:lnTo>
                    <a:pt x="113" y="104"/>
                  </a:lnTo>
                  <a:lnTo>
                    <a:pt x="98" y="102"/>
                  </a:lnTo>
                  <a:lnTo>
                    <a:pt x="84" y="99"/>
                  </a:lnTo>
                  <a:lnTo>
                    <a:pt x="70" y="96"/>
                  </a:lnTo>
                  <a:lnTo>
                    <a:pt x="57" y="92"/>
                  </a:lnTo>
                  <a:lnTo>
                    <a:pt x="45" y="88"/>
                  </a:lnTo>
                  <a:lnTo>
                    <a:pt x="34" y="83"/>
                  </a:lnTo>
                  <a:lnTo>
                    <a:pt x="25" y="79"/>
                  </a:lnTo>
                  <a:lnTo>
                    <a:pt x="16" y="74"/>
                  </a:lnTo>
                  <a:lnTo>
                    <a:pt x="9" y="68"/>
                  </a:lnTo>
                  <a:lnTo>
                    <a:pt x="5" y="63"/>
                  </a:lnTo>
                  <a:lnTo>
                    <a:pt x="2" y="58"/>
                  </a:lnTo>
                  <a:lnTo>
                    <a:pt x="0" y="53"/>
                  </a:lnTo>
                  <a:lnTo>
                    <a:pt x="0" y="48"/>
                  </a:lnTo>
                  <a:lnTo>
                    <a:pt x="2" y="43"/>
                  </a:lnTo>
                  <a:lnTo>
                    <a:pt x="5" y="38"/>
                  </a:lnTo>
                  <a:lnTo>
                    <a:pt x="9" y="33"/>
                  </a:lnTo>
                  <a:lnTo>
                    <a:pt x="15" y="28"/>
                  </a:lnTo>
                  <a:lnTo>
                    <a:pt x="23" y="24"/>
                  </a:lnTo>
                  <a:lnTo>
                    <a:pt x="32" y="20"/>
                  </a:lnTo>
                  <a:lnTo>
                    <a:pt x="41" y="16"/>
                  </a:lnTo>
                  <a:lnTo>
                    <a:pt x="53" y="12"/>
                  </a:lnTo>
                  <a:lnTo>
                    <a:pt x="66" y="9"/>
                  </a:lnTo>
                  <a:lnTo>
                    <a:pt x="81" y="7"/>
                  </a:lnTo>
                  <a:lnTo>
                    <a:pt x="96" y="4"/>
                  </a:lnTo>
                  <a:lnTo>
                    <a:pt x="111" y="2"/>
                  </a:lnTo>
                  <a:lnTo>
                    <a:pt x="128" y="1"/>
                  </a:lnTo>
                  <a:lnTo>
                    <a:pt x="143" y="1"/>
                  </a:lnTo>
                  <a:lnTo>
                    <a:pt x="160" y="0"/>
                  </a:lnTo>
                  <a:lnTo>
                    <a:pt x="176" y="1"/>
                  </a:lnTo>
                  <a:lnTo>
                    <a:pt x="192" y="2"/>
                  </a:lnTo>
                  <a:lnTo>
                    <a:pt x="208" y="3"/>
                  </a:lnTo>
                  <a:lnTo>
                    <a:pt x="224" y="5"/>
                  </a:lnTo>
                  <a:lnTo>
                    <a:pt x="238" y="7"/>
                  </a:lnTo>
                  <a:lnTo>
                    <a:pt x="253" y="10"/>
                  </a:lnTo>
                  <a:lnTo>
                    <a:pt x="266" y="13"/>
                  </a:lnTo>
                  <a:lnTo>
                    <a:pt x="280" y="17"/>
                  </a:lnTo>
                  <a:lnTo>
                    <a:pt x="291" y="21"/>
                  </a:lnTo>
                  <a:lnTo>
                    <a:pt x="302" y="26"/>
                  </a:lnTo>
                  <a:lnTo>
                    <a:pt x="312" y="31"/>
                  </a:lnTo>
                  <a:lnTo>
                    <a:pt x="319" y="35"/>
                  </a:lnTo>
                  <a:lnTo>
                    <a:pt x="327" y="41"/>
                  </a:lnTo>
                  <a:lnTo>
                    <a:pt x="331" y="46"/>
                  </a:lnTo>
                  <a:lnTo>
                    <a:pt x="334" y="51"/>
                  </a:lnTo>
                  <a:lnTo>
                    <a:pt x="336" y="56"/>
                  </a:lnTo>
                  <a:lnTo>
                    <a:pt x="336" y="61"/>
                  </a:lnTo>
                  <a:lnTo>
                    <a:pt x="334" y="66"/>
                  </a:lnTo>
                  <a:lnTo>
                    <a:pt x="331" y="71"/>
                  </a:lnTo>
                  <a:lnTo>
                    <a:pt x="327" y="76"/>
                  </a:lnTo>
                  <a:lnTo>
                    <a:pt x="320" y="81"/>
                  </a:lnTo>
                  <a:lnTo>
                    <a:pt x="313" y="85"/>
                  </a:lnTo>
                  <a:lnTo>
                    <a:pt x="304" y="89"/>
                  </a:lnTo>
                  <a:lnTo>
                    <a:pt x="294" y="93"/>
                  </a:lnTo>
                  <a:lnTo>
                    <a:pt x="283" y="97"/>
                  </a:lnTo>
                  <a:lnTo>
                    <a:pt x="269"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82" name="Freeform 361"/>
            <p:cNvSpPr/>
            <p:nvPr/>
          </p:nvSpPr>
          <p:spPr bwMode="auto">
            <a:xfrm>
              <a:off x="2795" y="1888"/>
              <a:ext cx="13" cy="3"/>
            </a:xfrm>
            <a:custGeom>
              <a:avLst/>
              <a:gdLst/>
              <a:ahLst/>
              <a:cxnLst>
                <a:cxn ang="0">
                  <a:pos x="241" y="107"/>
                </a:cxn>
                <a:cxn ang="0">
                  <a:pos x="209" y="109"/>
                </a:cxn>
                <a:cxn ang="0">
                  <a:pos x="176" y="110"/>
                </a:cxn>
                <a:cxn ang="0">
                  <a:pos x="144" y="109"/>
                </a:cxn>
                <a:cxn ang="0">
                  <a:pos x="113" y="105"/>
                </a:cxn>
                <a:cxn ang="0">
                  <a:pos x="84" y="100"/>
                </a:cxn>
                <a:cxn ang="0">
                  <a:pos x="56" y="93"/>
                </a:cxn>
                <a:cxn ang="0">
                  <a:pos x="35" y="85"/>
                </a:cxn>
                <a:cxn ang="0">
                  <a:pos x="17" y="75"/>
                </a:cxn>
                <a:cxn ang="0">
                  <a:pos x="5" y="65"/>
                </a:cxn>
                <a:cxn ang="0">
                  <a:pos x="0" y="54"/>
                </a:cxn>
                <a:cxn ang="0">
                  <a:pos x="1" y="44"/>
                </a:cxn>
                <a:cxn ang="0">
                  <a:pos x="10" y="33"/>
                </a:cxn>
                <a:cxn ang="0">
                  <a:pos x="23" y="24"/>
                </a:cxn>
                <a:cxn ang="0">
                  <a:pos x="42" y="16"/>
                </a:cxn>
                <a:cxn ang="0">
                  <a:pos x="67" y="9"/>
                </a:cxn>
                <a:cxn ang="0">
                  <a:pos x="96" y="4"/>
                </a:cxn>
                <a:cxn ang="0">
                  <a:pos x="127" y="1"/>
                </a:cxn>
                <a:cxn ang="0">
                  <a:pos x="160" y="0"/>
                </a:cxn>
                <a:cxn ang="0">
                  <a:pos x="192" y="2"/>
                </a:cxn>
                <a:cxn ang="0">
                  <a:pos x="224" y="5"/>
                </a:cxn>
                <a:cxn ang="0">
                  <a:pos x="253" y="10"/>
                </a:cxn>
                <a:cxn ang="0">
                  <a:pos x="279" y="17"/>
                </a:cxn>
                <a:cxn ang="0">
                  <a:pos x="302" y="26"/>
                </a:cxn>
                <a:cxn ang="0">
                  <a:pos x="320" y="37"/>
                </a:cxn>
                <a:cxn ang="0">
                  <a:pos x="331" y="47"/>
                </a:cxn>
                <a:cxn ang="0">
                  <a:pos x="337" y="58"/>
                </a:cxn>
                <a:cxn ang="0">
                  <a:pos x="336" y="68"/>
                </a:cxn>
                <a:cxn ang="0">
                  <a:pos x="327" y="78"/>
                </a:cxn>
                <a:cxn ang="0">
                  <a:pos x="314" y="87"/>
                </a:cxn>
                <a:cxn ang="0">
                  <a:pos x="295" y="95"/>
                </a:cxn>
                <a:cxn ang="0">
                  <a:pos x="270" y="102"/>
                </a:cxn>
              </a:cxnLst>
              <a:rect l="0" t="0" r="r" b="b"/>
              <a:pathLst>
                <a:path w="337" h="110">
                  <a:moveTo>
                    <a:pt x="256" y="105"/>
                  </a:moveTo>
                  <a:lnTo>
                    <a:pt x="241" y="107"/>
                  </a:lnTo>
                  <a:lnTo>
                    <a:pt x="225" y="108"/>
                  </a:lnTo>
                  <a:lnTo>
                    <a:pt x="209" y="109"/>
                  </a:lnTo>
                  <a:lnTo>
                    <a:pt x="193" y="110"/>
                  </a:lnTo>
                  <a:lnTo>
                    <a:pt x="176" y="110"/>
                  </a:lnTo>
                  <a:lnTo>
                    <a:pt x="161" y="109"/>
                  </a:lnTo>
                  <a:lnTo>
                    <a:pt x="144" y="109"/>
                  </a:lnTo>
                  <a:lnTo>
                    <a:pt x="128" y="107"/>
                  </a:lnTo>
                  <a:lnTo>
                    <a:pt x="113" y="105"/>
                  </a:lnTo>
                  <a:lnTo>
                    <a:pt x="98" y="103"/>
                  </a:lnTo>
                  <a:lnTo>
                    <a:pt x="84" y="100"/>
                  </a:lnTo>
                  <a:lnTo>
                    <a:pt x="70" y="97"/>
                  </a:lnTo>
                  <a:lnTo>
                    <a:pt x="56" y="93"/>
                  </a:lnTo>
                  <a:lnTo>
                    <a:pt x="45" y="90"/>
                  </a:lnTo>
                  <a:lnTo>
                    <a:pt x="35" y="85"/>
                  </a:lnTo>
                  <a:lnTo>
                    <a:pt x="25" y="81"/>
                  </a:lnTo>
                  <a:lnTo>
                    <a:pt x="17" y="75"/>
                  </a:lnTo>
                  <a:lnTo>
                    <a:pt x="10" y="70"/>
                  </a:lnTo>
                  <a:lnTo>
                    <a:pt x="5" y="65"/>
                  </a:lnTo>
                  <a:lnTo>
                    <a:pt x="1" y="60"/>
                  </a:lnTo>
                  <a:lnTo>
                    <a:pt x="0" y="54"/>
                  </a:lnTo>
                  <a:lnTo>
                    <a:pt x="0" y="49"/>
                  </a:lnTo>
                  <a:lnTo>
                    <a:pt x="1" y="44"/>
                  </a:lnTo>
                  <a:lnTo>
                    <a:pt x="4" y="39"/>
                  </a:lnTo>
                  <a:lnTo>
                    <a:pt x="10" y="33"/>
                  </a:lnTo>
                  <a:lnTo>
                    <a:pt x="16" y="28"/>
                  </a:lnTo>
                  <a:lnTo>
                    <a:pt x="23" y="24"/>
                  </a:lnTo>
                  <a:lnTo>
                    <a:pt x="32" y="20"/>
                  </a:lnTo>
                  <a:lnTo>
                    <a:pt x="42" y="16"/>
                  </a:lnTo>
                  <a:lnTo>
                    <a:pt x="53" y="12"/>
                  </a:lnTo>
                  <a:lnTo>
                    <a:pt x="67" y="9"/>
                  </a:lnTo>
                  <a:lnTo>
                    <a:pt x="81" y="7"/>
                  </a:lnTo>
                  <a:lnTo>
                    <a:pt x="96" y="4"/>
                  </a:lnTo>
                  <a:lnTo>
                    <a:pt x="112" y="2"/>
                  </a:lnTo>
                  <a:lnTo>
                    <a:pt x="127" y="1"/>
                  </a:lnTo>
                  <a:lnTo>
                    <a:pt x="144" y="1"/>
                  </a:lnTo>
                  <a:lnTo>
                    <a:pt x="160" y="0"/>
                  </a:lnTo>
                  <a:lnTo>
                    <a:pt x="176" y="1"/>
                  </a:lnTo>
                  <a:lnTo>
                    <a:pt x="192" y="2"/>
                  </a:lnTo>
                  <a:lnTo>
                    <a:pt x="209" y="3"/>
                  </a:lnTo>
                  <a:lnTo>
                    <a:pt x="224" y="5"/>
                  </a:lnTo>
                  <a:lnTo>
                    <a:pt x="239" y="7"/>
                  </a:lnTo>
                  <a:lnTo>
                    <a:pt x="253" y="10"/>
                  </a:lnTo>
                  <a:lnTo>
                    <a:pt x="267" y="13"/>
                  </a:lnTo>
                  <a:lnTo>
                    <a:pt x="279" y="17"/>
                  </a:lnTo>
                  <a:lnTo>
                    <a:pt x="292" y="21"/>
                  </a:lnTo>
                  <a:lnTo>
                    <a:pt x="302" y="26"/>
                  </a:lnTo>
                  <a:lnTo>
                    <a:pt x="313" y="31"/>
                  </a:lnTo>
                  <a:lnTo>
                    <a:pt x="320" y="37"/>
                  </a:lnTo>
                  <a:lnTo>
                    <a:pt x="327" y="42"/>
                  </a:lnTo>
                  <a:lnTo>
                    <a:pt x="331" y="47"/>
                  </a:lnTo>
                  <a:lnTo>
                    <a:pt x="336" y="52"/>
                  </a:lnTo>
                  <a:lnTo>
                    <a:pt x="337" y="58"/>
                  </a:lnTo>
                  <a:lnTo>
                    <a:pt x="337" y="63"/>
                  </a:lnTo>
                  <a:lnTo>
                    <a:pt x="336" y="68"/>
                  </a:lnTo>
                  <a:lnTo>
                    <a:pt x="332" y="73"/>
                  </a:lnTo>
                  <a:lnTo>
                    <a:pt x="327" y="78"/>
                  </a:lnTo>
                  <a:lnTo>
                    <a:pt x="321" y="82"/>
                  </a:lnTo>
                  <a:lnTo>
                    <a:pt x="314" y="87"/>
                  </a:lnTo>
                  <a:lnTo>
                    <a:pt x="305" y="91"/>
                  </a:lnTo>
                  <a:lnTo>
                    <a:pt x="295" y="95"/>
                  </a:lnTo>
                  <a:lnTo>
                    <a:pt x="283" y="98"/>
                  </a:lnTo>
                  <a:lnTo>
                    <a:pt x="270" y="102"/>
                  </a:lnTo>
                  <a:lnTo>
                    <a:pt x="256"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183" name="Freeform 362"/>
            <p:cNvSpPr/>
            <p:nvPr/>
          </p:nvSpPr>
          <p:spPr bwMode="auto">
            <a:xfrm>
              <a:off x="2803" y="1893"/>
              <a:ext cx="15" cy="5"/>
            </a:xfrm>
            <a:custGeom>
              <a:avLst/>
              <a:gdLst/>
              <a:ahLst/>
              <a:cxnLst>
                <a:cxn ang="0">
                  <a:pos x="66" y="8"/>
                </a:cxn>
                <a:cxn ang="0">
                  <a:pos x="41" y="15"/>
                </a:cxn>
                <a:cxn ang="0">
                  <a:pos x="23" y="23"/>
                </a:cxn>
                <a:cxn ang="0">
                  <a:pos x="9" y="32"/>
                </a:cxn>
                <a:cxn ang="0">
                  <a:pos x="2" y="42"/>
                </a:cxn>
                <a:cxn ang="0">
                  <a:pos x="0" y="52"/>
                </a:cxn>
                <a:cxn ang="0">
                  <a:pos x="5" y="63"/>
                </a:cxn>
                <a:cxn ang="0">
                  <a:pos x="16" y="73"/>
                </a:cxn>
                <a:cxn ang="0">
                  <a:pos x="34" y="83"/>
                </a:cxn>
                <a:cxn ang="0">
                  <a:pos x="56" y="93"/>
                </a:cxn>
                <a:cxn ang="0">
                  <a:pos x="83" y="100"/>
                </a:cxn>
                <a:cxn ang="0">
                  <a:pos x="112" y="105"/>
                </a:cxn>
                <a:cxn ang="0">
                  <a:pos x="143" y="108"/>
                </a:cxn>
                <a:cxn ang="0">
                  <a:pos x="176" y="109"/>
                </a:cxn>
                <a:cxn ang="0">
                  <a:pos x="208" y="108"/>
                </a:cxn>
                <a:cxn ang="0">
                  <a:pos x="240" y="106"/>
                </a:cxn>
                <a:cxn ang="0">
                  <a:pos x="269" y="101"/>
                </a:cxn>
                <a:cxn ang="0">
                  <a:pos x="294" y="94"/>
                </a:cxn>
                <a:cxn ang="0">
                  <a:pos x="313" y="86"/>
                </a:cxn>
                <a:cxn ang="0">
                  <a:pos x="327" y="76"/>
                </a:cxn>
                <a:cxn ang="0">
                  <a:pos x="334" y="66"/>
                </a:cxn>
                <a:cxn ang="0">
                  <a:pos x="336" y="56"/>
                </a:cxn>
                <a:cxn ang="0">
                  <a:pos x="331" y="45"/>
                </a:cxn>
                <a:cxn ang="0">
                  <a:pos x="319" y="35"/>
                </a:cxn>
                <a:cxn ang="0">
                  <a:pos x="302" y="25"/>
                </a:cxn>
                <a:cxn ang="0">
                  <a:pos x="279" y="17"/>
                </a:cxn>
                <a:cxn ang="0">
                  <a:pos x="252" y="10"/>
                </a:cxn>
                <a:cxn ang="0">
                  <a:pos x="223" y="5"/>
                </a:cxn>
                <a:cxn ang="0">
                  <a:pos x="191" y="1"/>
                </a:cxn>
                <a:cxn ang="0">
                  <a:pos x="159" y="0"/>
                </a:cxn>
                <a:cxn ang="0">
                  <a:pos x="127" y="1"/>
                </a:cxn>
                <a:cxn ang="0">
                  <a:pos x="96" y="3"/>
                </a:cxn>
              </a:cxnLst>
              <a:rect l="0" t="0" r="r" b="b"/>
              <a:pathLst>
                <a:path w="336" h="109">
                  <a:moveTo>
                    <a:pt x="81" y="6"/>
                  </a:moveTo>
                  <a:lnTo>
                    <a:pt x="66" y="8"/>
                  </a:lnTo>
                  <a:lnTo>
                    <a:pt x="53" y="12"/>
                  </a:lnTo>
                  <a:lnTo>
                    <a:pt x="41" y="15"/>
                  </a:lnTo>
                  <a:lnTo>
                    <a:pt x="32" y="19"/>
                  </a:lnTo>
                  <a:lnTo>
                    <a:pt x="23" y="23"/>
                  </a:lnTo>
                  <a:lnTo>
                    <a:pt x="15" y="28"/>
                  </a:lnTo>
                  <a:lnTo>
                    <a:pt x="9" y="32"/>
                  </a:lnTo>
                  <a:lnTo>
                    <a:pt x="5" y="37"/>
                  </a:lnTo>
                  <a:lnTo>
                    <a:pt x="2" y="42"/>
                  </a:lnTo>
                  <a:lnTo>
                    <a:pt x="0" y="47"/>
                  </a:lnTo>
                  <a:lnTo>
                    <a:pt x="0" y="52"/>
                  </a:lnTo>
                  <a:lnTo>
                    <a:pt x="2" y="58"/>
                  </a:lnTo>
                  <a:lnTo>
                    <a:pt x="5" y="63"/>
                  </a:lnTo>
                  <a:lnTo>
                    <a:pt x="9" y="68"/>
                  </a:lnTo>
                  <a:lnTo>
                    <a:pt x="16" y="73"/>
                  </a:lnTo>
                  <a:lnTo>
                    <a:pt x="25" y="79"/>
                  </a:lnTo>
                  <a:lnTo>
                    <a:pt x="34" y="83"/>
                  </a:lnTo>
                  <a:lnTo>
                    <a:pt x="45" y="89"/>
                  </a:lnTo>
                  <a:lnTo>
                    <a:pt x="56" y="93"/>
                  </a:lnTo>
                  <a:lnTo>
                    <a:pt x="70" y="96"/>
                  </a:lnTo>
                  <a:lnTo>
                    <a:pt x="83" y="100"/>
                  </a:lnTo>
                  <a:lnTo>
                    <a:pt x="98" y="102"/>
                  </a:lnTo>
                  <a:lnTo>
                    <a:pt x="112" y="105"/>
                  </a:lnTo>
                  <a:lnTo>
                    <a:pt x="128" y="107"/>
                  </a:lnTo>
                  <a:lnTo>
                    <a:pt x="143" y="108"/>
                  </a:lnTo>
                  <a:lnTo>
                    <a:pt x="160" y="109"/>
                  </a:lnTo>
                  <a:lnTo>
                    <a:pt x="176" y="109"/>
                  </a:lnTo>
                  <a:lnTo>
                    <a:pt x="192" y="109"/>
                  </a:lnTo>
                  <a:lnTo>
                    <a:pt x="208" y="108"/>
                  </a:lnTo>
                  <a:lnTo>
                    <a:pt x="225" y="107"/>
                  </a:lnTo>
                  <a:lnTo>
                    <a:pt x="240" y="106"/>
                  </a:lnTo>
                  <a:lnTo>
                    <a:pt x="256" y="104"/>
                  </a:lnTo>
                  <a:lnTo>
                    <a:pt x="269" y="101"/>
                  </a:lnTo>
                  <a:lnTo>
                    <a:pt x="283" y="98"/>
                  </a:lnTo>
                  <a:lnTo>
                    <a:pt x="294" y="94"/>
                  </a:lnTo>
                  <a:lnTo>
                    <a:pt x="304" y="90"/>
                  </a:lnTo>
                  <a:lnTo>
                    <a:pt x="313" y="86"/>
                  </a:lnTo>
                  <a:lnTo>
                    <a:pt x="320" y="81"/>
                  </a:lnTo>
                  <a:lnTo>
                    <a:pt x="327" y="76"/>
                  </a:lnTo>
                  <a:lnTo>
                    <a:pt x="331" y="71"/>
                  </a:lnTo>
                  <a:lnTo>
                    <a:pt x="334" y="66"/>
                  </a:lnTo>
                  <a:lnTo>
                    <a:pt x="336" y="61"/>
                  </a:lnTo>
                  <a:lnTo>
                    <a:pt x="336" y="56"/>
                  </a:lnTo>
                  <a:lnTo>
                    <a:pt x="334" y="50"/>
                  </a:lnTo>
                  <a:lnTo>
                    <a:pt x="331" y="45"/>
                  </a:lnTo>
                  <a:lnTo>
                    <a:pt x="327" y="40"/>
                  </a:lnTo>
                  <a:lnTo>
                    <a:pt x="319" y="35"/>
                  </a:lnTo>
                  <a:lnTo>
                    <a:pt x="312" y="30"/>
                  </a:lnTo>
                  <a:lnTo>
                    <a:pt x="302" y="25"/>
                  </a:lnTo>
                  <a:lnTo>
                    <a:pt x="291" y="20"/>
                  </a:lnTo>
                  <a:lnTo>
                    <a:pt x="279" y="17"/>
                  </a:lnTo>
                  <a:lnTo>
                    <a:pt x="266" y="13"/>
                  </a:lnTo>
                  <a:lnTo>
                    <a:pt x="252" y="10"/>
                  </a:lnTo>
                  <a:lnTo>
                    <a:pt x="238" y="7"/>
                  </a:lnTo>
                  <a:lnTo>
                    <a:pt x="223" y="5"/>
                  </a:lnTo>
                  <a:lnTo>
                    <a:pt x="207" y="3"/>
                  </a:lnTo>
                  <a:lnTo>
                    <a:pt x="191" y="1"/>
                  </a:lnTo>
                  <a:lnTo>
                    <a:pt x="176" y="1"/>
                  </a:lnTo>
                  <a:lnTo>
                    <a:pt x="159" y="0"/>
                  </a:lnTo>
                  <a:lnTo>
                    <a:pt x="143" y="0"/>
                  </a:lnTo>
                  <a:lnTo>
                    <a:pt x="127" y="1"/>
                  </a:lnTo>
                  <a:lnTo>
                    <a:pt x="111" y="2"/>
                  </a:lnTo>
                  <a:lnTo>
                    <a:pt x="96"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84" name="Freeform 363"/>
            <p:cNvSpPr/>
            <p:nvPr/>
          </p:nvSpPr>
          <p:spPr bwMode="auto">
            <a:xfrm>
              <a:off x="2777" y="1861"/>
              <a:ext cx="13" cy="5"/>
            </a:xfrm>
            <a:custGeom>
              <a:avLst/>
              <a:gdLst/>
              <a:ahLst/>
              <a:cxnLst>
                <a:cxn ang="0">
                  <a:pos x="68" y="9"/>
                </a:cxn>
                <a:cxn ang="0">
                  <a:pos x="43" y="16"/>
                </a:cxn>
                <a:cxn ang="0">
                  <a:pos x="23" y="24"/>
                </a:cxn>
                <a:cxn ang="0">
                  <a:pos x="10" y="33"/>
                </a:cxn>
                <a:cxn ang="0">
                  <a:pos x="2" y="43"/>
                </a:cxn>
                <a:cxn ang="0">
                  <a:pos x="0" y="53"/>
                </a:cxn>
                <a:cxn ang="0">
                  <a:pos x="5" y="63"/>
                </a:cxn>
                <a:cxn ang="0">
                  <a:pos x="17" y="74"/>
                </a:cxn>
                <a:cxn ang="0">
                  <a:pos x="35" y="83"/>
                </a:cxn>
                <a:cxn ang="0">
                  <a:pos x="57" y="92"/>
                </a:cxn>
                <a:cxn ang="0">
                  <a:pos x="85" y="99"/>
                </a:cxn>
                <a:cxn ang="0">
                  <a:pos x="114" y="105"/>
                </a:cxn>
                <a:cxn ang="0">
                  <a:pos x="145" y="108"/>
                </a:cxn>
                <a:cxn ang="0">
                  <a:pos x="178" y="110"/>
                </a:cxn>
                <a:cxn ang="0">
                  <a:pos x="211" y="109"/>
                </a:cxn>
                <a:cxn ang="0">
                  <a:pos x="242" y="106"/>
                </a:cxn>
                <a:cxn ang="0">
                  <a:pos x="271" y="100"/>
                </a:cxn>
                <a:cxn ang="0">
                  <a:pos x="296" y="93"/>
                </a:cxn>
                <a:cxn ang="0">
                  <a:pos x="315" y="85"/>
                </a:cxn>
                <a:cxn ang="0">
                  <a:pos x="328" y="77"/>
                </a:cxn>
                <a:cxn ang="0">
                  <a:pos x="335" y="67"/>
                </a:cxn>
                <a:cxn ang="0">
                  <a:pos x="338" y="57"/>
                </a:cxn>
                <a:cxn ang="0">
                  <a:pos x="332" y="46"/>
                </a:cxn>
                <a:cxn ang="0">
                  <a:pos x="321" y="36"/>
                </a:cxn>
                <a:cxn ang="0">
                  <a:pos x="303" y="26"/>
                </a:cxn>
                <a:cxn ang="0">
                  <a:pos x="280" y="17"/>
                </a:cxn>
                <a:cxn ang="0">
                  <a:pos x="253" y="10"/>
                </a:cxn>
                <a:cxn ang="0">
                  <a:pos x="224" y="5"/>
                </a:cxn>
                <a:cxn ang="0">
                  <a:pos x="193" y="2"/>
                </a:cxn>
                <a:cxn ang="0">
                  <a:pos x="161" y="0"/>
                </a:cxn>
                <a:cxn ang="0">
                  <a:pos x="128" y="1"/>
                </a:cxn>
                <a:cxn ang="0">
                  <a:pos x="97" y="4"/>
                </a:cxn>
              </a:cxnLst>
              <a:rect l="0" t="0" r="r" b="b"/>
              <a:pathLst>
                <a:path w="338" h="110">
                  <a:moveTo>
                    <a:pt x="82" y="7"/>
                  </a:moveTo>
                  <a:lnTo>
                    <a:pt x="68" y="9"/>
                  </a:lnTo>
                  <a:lnTo>
                    <a:pt x="54" y="12"/>
                  </a:lnTo>
                  <a:lnTo>
                    <a:pt x="43" y="16"/>
                  </a:lnTo>
                  <a:lnTo>
                    <a:pt x="32" y="20"/>
                  </a:lnTo>
                  <a:lnTo>
                    <a:pt x="23" y="24"/>
                  </a:lnTo>
                  <a:lnTo>
                    <a:pt x="16" y="28"/>
                  </a:lnTo>
                  <a:lnTo>
                    <a:pt x="10" y="33"/>
                  </a:lnTo>
                  <a:lnTo>
                    <a:pt x="5" y="38"/>
                  </a:lnTo>
                  <a:lnTo>
                    <a:pt x="2" y="43"/>
                  </a:lnTo>
                  <a:lnTo>
                    <a:pt x="0" y="48"/>
                  </a:lnTo>
                  <a:lnTo>
                    <a:pt x="0" y="53"/>
                  </a:lnTo>
                  <a:lnTo>
                    <a:pt x="2" y="58"/>
                  </a:lnTo>
                  <a:lnTo>
                    <a:pt x="5" y="63"/>
                  </a:lnTo>
                  <a:lnTo>
                    <a:pt x="10" y="68"/>
                  </a:lnTo>
                  <a:lnTo>
                    <a:pt x="17" y="74"/>
                  </a:lnTo>
                  <a:lnTo>
                    <a:pt x="25" y="79"/>
                  </a:lnTo>
                  <a:lnTo>
                    <a:pt x="35" y="83"/>
                  </a:lnTo>
                  <a:lnTo>
                    <a:pt x="45" y="88"/>
                  </a:lnTo>
                  <a:lnTo>
                    <a:pt x="57" y="92"/>
                  </a:lnTo>
                  <a:lnTo>
                    <a:pt x="70" y="96"/>
                  </a:lnTo>
                  <a:lnTo>
                    <a:pt x="85" y="99"/>
                  </a:lnTo>
                  <a:lnTo>
                    <a:pt x="99" y="103"/>
                  </a:lnTo>
                  <a:lnTo>
                    <a:pt x="114" y="105"/>
                  </a:lnTo>
                  <a:lnTo>
                    <a:pt x="129" y="107"/>
                  </a:lnTo>
                  <a:lnTo>
                    <a:pt x="145" y="108"/>
                  </a:lnTo>
                  <a:lnTo>
                    <a:pt x="162" y="109"/>
                  </a:lnTo>
                  <a:lnTo>
                    <a:pt x="178" y="110"/>
                  </a:lnTo>
                  <a:lnTo>
                    <a:pt x="194" y="109"/>
                  </a:lnTo>
                  <a:lnTo>
                    <a:pt x="211" y="109"/>
                  </a:lnTo>
                  <a:lnTo>
                    <a:pt x="226" y="108"/>
                  </a:lnTo>
                  <a:lnTo>
                    <a:pt x="242" y="106"/>
                  </a:lnTo>
                  <a:lnTo>
                    <a:pt x="257" y="104"/>
                  </a:lnTo>
                  <a:lnTo>
                    <a:pt x="271" y="100"/>
                  </a:lnTo>
                  <a:lnTo>
                    <a:pt x="284" y="97"/>
                  </a:lnTo>
                  <a:lnTo>
                    <a:pt x="296" y="93"/>
                  </a:lnTo>
                  <a:lnTo>
                    <a:pt x="305" y="90"/>
                  </a:lnTo>
                  <a:lnTo>
                    <a:pt x="315" y="85"/>
                  </a:lnTo>
                  <a:lnTo>
                    <a:pt x="322" y="81"/>
                  </a:lnTo>
                  <a:lnTo>
                    <a:pt x="328" y="77"/>
                  </a:lnTo>
                  <a:lnTo>
                    <a:pt x="332" y="72"/>
                  </a:lnTo>
                  <a:lnTo>
                    <a:pt x="335" y="67"/>
                  </a:lnTo>
                  <a:lnTo>
                    <a:pt x="338" y="62"/>
                  </a:lnTo>
                  <a:lnTo>
                    <a:pt x="338" y="57"/>
                  </a:lnTo>
                  <a:lnTo>
                    <a:pt x="335" y="51"/>
                  </a:lnTo>
                  <a:lnTo>
                    <a:pt x="332" y="46"/>
                  </a:lnTo>
                  <a:lnTo>
                    <a:pt x="328" y="41"/>
                  </a:lnTo>
                  <a:lnTo>
                    <a:pt x="321" y="36"/>
                  </a:lnTo>
                  <a:lnTo>
                    <a:pt x="314" y="31"/>
                  </a:lnTo>
                  <a:lnTo>
                    <a:pt x="303" y="26"/>
                  </a:lnTo>
                  <a:lnTo>
                    <a:pt x="293" y="21"/>
                  </a:lnTo>
                  <a:lnTo>
                    <a:pt x="280" y="17"/>
                  </a:lnTo>
                  <a:lnTo>
                    <a:pt x="268" y="13"/>
                  </a:lnTo>
                  <a:lnTo>
                    <a:pt x="253" y="10"/>
                  </a:lnTo>
                  <a:lnTo>
                    <a:pt x="240" y="7"/>
                  </a:lnTo>
                  <a:lnTo>
                    <a:pt x="224" y="5"/>
                  </a:lnTo>
                  <a:lnTo>
                    <a:pt x="208" y="3"/>
                  </a:lnTo>
                  <a:lnTo>
                    <a:pt x="193" y="2"/>
                  </a:lnTo>
                  <a:lnTo>
                    <a:pt x="177" y="1"/>
                  </a:lnTo>
                  <a:lnTo>
                    <a:pt x="161" y="0"/>
                  </a:lnTo>
                  <a:lnTo>
                    <a:pt x="145" y="1"/>
                  </a:lnTo>
                  <a:lnTo>
                    <a:pt x="128" y="1"/>
                  </a:lnTo>
                  <a:lnTo>
                    <a:pt x="113" y="2"/>
                  </a:lnTo>
                  <a:lnTo>
                    <a:pt x="97" y="4"/>
                  </a:lnTo>
                  <a:lnTo>
                    <a:pt x="82" y="7"/>
                  </a:lnTo>
                  <a:close/>
                </a:path>
              </a:pathLst>
            </a:custGeom>
            <a:solidFill>
              <a:srgbClr val="FFFFFF"/>
            </a:solidFill>
            <a:ln w="9525">
              <a:noFill/>
              <a:round/>
            </a:ln>
          </p:spPr>
          <p:txBody>
            <a:bodyPr/>
            <a:lstStyle/>
            <a:p>
              <a:pPr algn="l">
                <a:defRPr/>
              </a:pPr>
              <a:endParaRPr lang="zh-CN" altLang="en-US" sz="100">
                <a:latin typeface="+mn-lt"/>
              </a:endParaRPr>
            </a:p>
          </p:txBody>
        </p:sp>
        <p:sp>
          <p:nvSpPr>
            <p:cNvPr id="185" name="Freeform 364"/>
            <p:cNvSpPr/>
            <p:nvPr/>
          </p:nvSpPr>
          <p:spPr bwMode="auto">
            <a:xfrm>
              <a:off x="2787" y="1868"/>
              <a:ext cx="13" cy="3"/>
            </a:xfrm>
            <a:custGeom>
              <a:avLst/>
              <a:gdLst/>
              <a:ahLst/>
              <a:cxnLst>
                <a:cxn ang="0">
                  <a:pos x="240" y="105"/>
                </a:cxn>
                <a:cxn ang="0">
                  <a:pos x="209" y="107"/>
                </a:cxn>
                <a:cxn ang="0">
                  <a:pos x="177" y="108"/>
                </a:cxn>
                <a:cxn ang="0">
                  <a:pos x="144" y="107"/>
                </a:cxn>
                <a:cxn ang="0">
                  <a:pos x="113" y="103"/>
                </a:cxn>
                <a:cxn ang="0">
                  <a:pos x="84" y="98"/>
                </a:cxn>
                <a:cxn ang="0">
                  <a:pos x="57" y="91"/>
                </a:cxn>
                <a:cxn ang="0">
                  <a:pos x="34" y="83"/>
                </a:cxn>
                <a:cxn ang="0">
                  <a:pos x="16" y="73"/>
                </a:cxn>
                <a:cxn ang="0">
                  <a:pos x="5" y="63"/>
                </a:cxn>
                <a:cxn ang="0">
                  <a:pos x="0" y="52"/>
                </a:cxn>
                <a:cxn ang="0">
                  <a:pos x="2" y="42"/>
                </a:cxn>
                <a:cxn ang="0">
                  <a:pos x="9" y="32"/>
                </a:cxn>
                <a:cxn ang="0">
                  <a:pos x="23" y="23"/>
                </a:cxn>
                <a:cxn ang="0">
                  <a:pos x="41" y="15"/>
                </a:cxn>
                <a:cxn ang="0">
                  <a:pos x="66" y="8"/>
                </a:cxn>
                <a:cxn ang="0">
                  <a:pos x="95" y="3"/>
                </a:cxn>
                <a:cxn ang="0">
                  <a:pos x="127" y="1"/>
                </a:cxn>
                <a:cxn ang="0">
                  <a:pos x="159" y="0"/>
                </a:cxn>
                <a:cxn ang="0">
                  <a:pos x="191" y="1"/>
                </a:cxn>
                <a:cxn ang="0">
                  <a:pos x="224" y="4"/>
                </a:cxn>
                <a:cxn ang="0">
                  <a:pos x="253" y="9"/>
                </a:cxn>
                <a:cxn ang="0">
                  <a:pos x="279" y="16"/>
                </a:cxn>
                <a:cxn ang="0">
                  <a:pos x="302" y="25"/>
                </a:cxn>
                <a:cxn ang="0">
                  <a:pos x="319" y="35"/>
                </a:cxn>
                <a:cxn ang="0">
                  <a:pos x="331" y="45"/>
                </a:cxn>
                <a:cxn ang="0">
                  <a:pos x="336" y="56"/>
                </a:cxn>
                <a:cxn ang="0">
                  <a:pos x="334" y="66"/>
                </a:cxn>
                <a:cxn ang="0">
                  <a:pos x="327" y="76"/>
                </a:cxn>
                <a:cxn ang="0">
                  <a:pos x="313" y="85"/>
                </a:cxn>
                <a:cxn ang="0">
                  <a:pos x="294" y="93"/>
                </a:cxn>
                <a:cxn ang="0">
                  <a:pos x="269" y="100"/>
                </a:cxn>
              </a:cxnLst>
              <a:rect l="0" t="0" r="r" b="b"/>
              <a:pathLst>
                <a:path w="336" h="108">
                  <a:moveTo>
                    <a:pt x="256" y="103"/>
                  </a:moveTo>
                  <a:lnTo>
                    <a:pt x="240" y="105"/>
                  </a:lnTo>
                  <a:lnTo>
                    <a:pt x="225" y="106"/>
                  </a:lnTo>
                  <a:lnTo>
                    <a:pt x="209" y="107"/>
                  </a:lnTo>
                  <a:lnTo>
                    <a:pt x="192" y="108"/>
                  </a:lnTo>
                  <a:lnTo>
                    <a:pt x="177" y="108"/>
                  </a:lnTo>
                  <a:lnTo>
                    <a:pt x="160" y="107"/>
                  </a:lnTo>
                  <a:lnTo>
                    <a:pt x="144" y="107"/>
                  </a:lnTo>
                  <a:lnTo>
                    <a:pt x="129" y="105"/>
                  </a:lnTo>
                  <a:lnTo>
                    <a:pt x="113" y="103"/>
                  </a:lnTo>
                  <a:lnTo>
                    <a:pt x="98" y="101"/>
                  </a:lnTo>
                  <a:lnTo>
                    <a:pt x="84" y="98"/>
                  </a:lnTo>
                  <a:lnTo>
                    <a:pt x="69" y="95"/>
                  </a:lnTo>
                  <a:lnTo>
                    <a:pt x="57" y="91"/>
                  </a:lnTo>
                  <a:lnTo>
                    <a:pt x="44" y="88"/>
                  </a:lnTo>
                  <a:lnTo>
                    <a:pt x="34" y="83"/>
                  </a:lnTo>
                  <a:lnTo>
                    <a:pt x="25" y="79"/>
                  </a:lnTo>
                  <a:lnTo>
                    <a:pt x="16" y="73"/>
                  </a:lnTo>
                  <a:lnTo>
                    <a:pt x="9" y="68"/>
                  </a:lnTo>
                  <a:lnTo>
                    <a:pt x="5" y="63"/>
                  </a:lnTo>
                  <a:lnTo>
                    <a:pt x="2" y="58"/>
                  </a:lnTo>
                  <a:lnTo>
                    <a:pt x="0" y="52"/>
                  </a:lnTo>
                  <a:lnTo>
                    <a:pt x="0" y="47"/>
                  </a:lnTo>
                  <a:lnTo>
                    <a:pt x="2" y="42"/>
                  </a:lnTo>
                  <a:lnTo>
                    <a:pt x="5" y="37"/>
                  </a:lnTo>
                  <a:lnTo>
                    <a:pt x="9" y="32"/>
                  </a:lnTo>
                  <a:lnTo>
                    <a:pt x="15" y="27"/>
                  </a:lnTo>
                  <a:lnTo>
                    <a:pt x="23" y="23"/>
                  </a:lnTo>
                  <a:lnTo>
                    <a:pt x="32" y="19"/>
                  </a:lnTo>
                  <a:lnTo>
                    <a:pt x="41" y="15"/>
                  </a:lnTo>
                  <a:lnTo>
                    <a:pt x="53" y="11"/>
                  </a:lnTo>
                  <a:lnTo>
                    <a:pt x="66" y="8"/>
                  </a:lnTo>
                  <a:lnTo>
                    <a:pt x="81" y="6"/>
                  </a:lnTo>
                  <a:lnTo>
                    <a:pt x="95" y="3"/>
                  </a:lnTo>
                  <a:lnTo>
                    <a:pt x="111" y="2"/>
                  </a:lnTo>
                  <a:lnTo>
                    <a:pt x="127" y="1"/>
                  </a:lnTo>
                  <a:lnTo>
                    <a:pt x="143" y="0"/>
                  </a:lnTo>
                  <a:lnTo>
                    <a:pt x="159" y="0"/>
                  </a:lnTo>
                  <a:lnTo>
                    <a:pt x="176" y="0"/>
                  </a:lnTo>
                  <a:lnTo>
                    <a:pt x="191" y="1"/>
                  </a:lnTo>
                  <a:lnTo>
                    <a:pt x="208" y="3"/>
                  </a:lnTo>
                  <a:lnTo>
                    <a:pt x="224" y="4"/>
                  </a:lnTo>
                  <a:lnTo>
                    <a:pt x="238" y="7"/>
                  </a:lnTo>
                  <a:lnTo>
                    <a:pt x="253" y="9"/>
                  </a:lnTo>
                  <a:lnTo>
                    <a:pt x="266" y="13"/>
                  </a:lnTo>
                  <a:lnTo>
                    <a:pt x="279" y="16"/>
                  </a:lnTo>
                  <a:lnTo>
                    <a:pt x="291" y="20"/>
                  </a:lnTo>
                  <a:lnTo>
                    <a:pt x="302" y="25"/>
                  </a:lnTo>
                  <a:lnTo>
                    <a:pt x="312" y="30"/>
                  </a:lnTo>
                  <a:lnTo>
                    <a:pt x="319" y="35"/>
                  </a:lnTo>
                  <a:lnTo>
                    <a:pt x="327" y="40"/>
                  </a:lnTo>
                  <a:lnTo>
                    <a:pt x="331" y="45"/>
                  </a:lnTo>
                  <a:lnTo>
                    <a:pt x="334" y="50"/>
                  </a:lnTo>
                  <a:lnTo>
                    <a:pt x="336" y="56"/>
                  </a:lnTo>
                  <a:lnTo>
                    <a:pt x="336" y="61"/>
                  </a:lnTo>
                  <a:lnTo>
                    <a:pt x="334" y="66"/>
                  </a:lnTo>
                  <a:lnTo>
                    <a:pt x="331" y="71"/>
                  </a:lnTo>
                  <a:lnTo>
                    <a:pt x="327" y="76"/>
                  </a:lnTo>
                  <a:lnTo>
                    <a:pt x="320" y="80"/>
                  </a:lnTo>
                  <a:lnTo>
                    <a:pt x="313" y="85"/>
                  </a:lnTo>
                  <a:lnTo>
                    <a:pt x="304" y="89"/>
                  </a:lnTo>
                  <a:lnTo>
                    <a:pt x="294" y="93"/>
                  </a:lnTo>
                  <a:lnTo>
                    <a:pt x="283" y="96"/>
                  </a:lnTo>
                  <a:lnTo>
                    <a:pt x="269"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86" name="Freeform 365"/>
            <p:cNvSpPr/>
            <p:nvPr/>
          </p:nvSpPr>
          <p:spPr bwMode="auto">
            <a:xfrm>
              <a:off x="2796" y="1873"/>
              <a:ext cx="13" cy="5"/>
            </a:xfrm>
            <a:custGeom>
              <a:avLst/>
              <a:gdLst/>
              <a:ahLst/>
              <a:cxnLst>
                <a:cxn ang="0">
                  <a:pos x="242" y="107"/>
                </a:cxn>
                <a:cxn ang="0">
                  <a:pos x="210" y="110"/>
                </a:cxn>
                <a:cxn ang="0">
                  <a:pos x="178" y="111"/>
                </a:cxn>
                <a:cxn ang="0">
                  <a:pos x="145" y="109"/>
                </a:cxn>
                <a:cxn ang="0">
                  <a:pos x="114" y="106"/>
                </a:cxn>
                <a:cxn ang="0">
                  <a:pos x="84" y="101"/>
                </a:cxn>
                <a:cxn ang="0">
                  <a:pos x="57" y="94"/>
                </a:cxn>
                <a:cxn ang="0">
                  <a:pos x="34" y="85"/>
                </a:cxn>
                <a:cxn ang="0">
                  <a:pos x="17" y="75"/>
                </a:cxn>
                <a:cxn ang="0">
                  <a:pos x="5" y="64"/>
                </a:cxn>
                <a:cxn ang="0">
                  <a:pos x="0" y="54"/>
                </a:cxn>
                <a:cxn ang="0">
                  <a:pos x="2" y="43"/>
                </a:cxn>
                <a:cxn ang="0">
                  <a:pos x="9" y="33"/>
                </a:cxn>
                <a:cxn ang="0">
                  <a:pos x="23" y="24"/>
                </a:cxn>
                <a:cxn ang="0">
                  <a:pos x="42" y="15"/>
                </a:cxn>
                <a:cxn ang="0">
                  <a:pos x="67" y="8"/>
                </a:cxn>
                <a:cxn ang="0">
                  <a:pos x="96" y="3"/>
                </a:cxn>
                <a:cxn ang="0">
                  <a:pos x="128" y="1"/>
                </a:cxn>
                <a:cxn ang="0">
                  <a:pos x="162" y="0"/>
                </a:cxn>
                <a:cxn ang="0">
                  <a:pos x="194" y="1"/>
                </a:cxn>
                <a:cxn ang="0">
                  <a:pos x="225" y="5"/>
                </a:cxn>
                <a:cxn ang="0">
                  <a:pos x="254" y="10"/>
                </a:cxn>
                <a:cxn ang="0">
                  <a:pos x="281" y="17"/>
                </a:cxn>
                <a:cxn ang="0">
                  <a:pos x="303" y="26"/>
                </a:cxn>
                <a:cxn ang="0">
                  <a:pos x="321" y="36"/>
                </a:cxn>
                <a:cxn ang="0">
                  <a:pos x="332" y="46"/>
                </a:cxn>
                <a:cxn ang="0">
                  <a:pos x="337" y="57"/>
                </a:cxn>
                <a:cxn ang="0">
                  <a:pos x="335" y="68"/>
                </a:cxn>
                <a:cxn ang="0">
                  <a:pos x="328" y="78"/>
                </a:cxn>
                <a:cxn ang="0">
                  <a:pos x="315" y="87"/>
                </a:cxn>
                <a:cxn ang="0">
                  <a:pos x="296" y="95"/>
                </a:cxn>
                <a:cxn ang="0">
                  <a:pos x="271" y="102"/>
                </a:cxn>
              </a:cxnLst>
              <a:rect l="0" t="0" r="r" b="b"/>
              <a:pathLst>
                <a:path w="337" h="111">
                  <a:moveTo>
                    <a:pt x="257" y="105"/>
                  </a:moveTo>
                  <a:lnTo>
                    <a:pt x="242" y="107"/>
                  </a:lnTo>
                  <a:lnTo>
                    <a:pt x="226" y="109"/>
                  </a:lnTo>
                  <a:lnTo>
                    <a:pt x="210" y="110"/>
                  </a:lnTo>
                  <a:lnTo>
                    <a:pt x="194" y="110"/>
                  </a:lnTo>
                  <a:lnTo>
                    <a:pt x="178" y="111"/>
                  </a:lnTo>
                  <a:lnTo>
                    <a:pt x="162" y="110"/>
                  </a:lnTo>
                  <a:lnTo>
                    <a:pt x="145" y="109"/>
                  </a:lnTo>
                  <a:lnTo>
                    <a:pt x="129" y="108"/>
                  </a:lnTo>
                  <a:lnTo>
                    <a:pt x="114" y="106"/>
                  </a:lnTo>
                  <a:lnTo>
                    <a:pt x="99" y="104"/>
                  </a:lnTo>
                  <a:lnTo>
                    <a:pt x="84" y="101"/>
                  </a:lnTo>
                  <a:lnTo>
                    <a:pt x="70" y="98"/>
                  </a:lnTo>
                  <a:lnTo>
                    <a:pt x="57" y="94"/>
                  </a:lnTo>
                  <a:lnTo>
                    <a:pt x="45" y="90"/>
                  </a:lnTo>
                  <a:lnTo>
                    <a:pt x="34" y="85"/>
                  </a:lnTo>
                  <a:lnTo>
                    <a:pt x="25" y="81"/>
                  </a:lnTo>
                  <a:lnTo>
                    <a:pt x="17" y="75"/>
                  </a:lnTo>
                  <a:lnTo>
                    <a:pt x="9" y="70"/>
                  </a:lnTo>
                  <a:lnTo>
                    <a:pt x="5" y="64"/>
                  </a:lnTo>
                  <a:lnTo>
                    <a:pt x="2" y="59"/>
                  </a:lnTo>
                  <a:lnTo>
                    <a:pt x="0" y="54"/>
                  </a:lnTo>
                  <a:lnTo>
                    <a:pt x="0" y="48"/>
                  </a:lnTo>
                  <a:lnTo>
                    <a:pt x="2" y="43"/>
                  </a:lnTo>
                  <a:lnTo>
                    <a:pt x="5" y="38"/>
                  </a:lnTo>
                  <a:lnTo>
                    <a:pt x="9" y="33"/>
                  </a:lnTo>
                  <a:lnTo>
                    <a:pt x="16" y="29"/>
                  </a:lnTo>
                  <a:lnTo>
                    <a:pt x="23" y="24"/>
                  </a:lnTo>
                  <a:lnTo>
                    <a:pt x="32" y="19"/>
                  </a:lnTo>
                  <a:lnTo>
                    <a:pt x="42" y="15"/>
                  </a:lnTo>
                  <a:lnTo>
                    <a:pt x="53" y="12"/>
                  </a:lnTo>
                  <a:lnTo>
                    <a:pt x="67" y="8"/>
                  </a:lnTo>
                  <a:lnTo>
                    <a:pt x="81" y="6"/>
                  </a:lnTo>
                  <a:lnTo>
                    <a:pt x="96" y="3"/>
                  </a:lnTo>
                  <a:lnTo>
                    <a:pt x="113" y="2"/>
                  </a:lnTo>
                  <a:lnTo>
                    <a:pt x="128" y="1"/>
                  </a:lnTo>
                  <a:lnTo>
                    <a:pt x="145" y="0"/>
                  </a:lnTo>
                  <a:lnTo>
                    <a:pt x="162" y="0"/>
                  </a:lnTo>
                  <a:lnTo>
                    <a:pt x="177" y="1"/>
                  </a:lnTo>
                  <a:lnTo>
                    <a:pt x="194" y="1"/>
                  </a:lnTo>
                  <a:lnTo>
                    <a:pt x="209" y="3"/>
                  </a:lnTo>
                  <a:lnTo>
                    <a:pt x="225" y="5"/>
                  </a:lnTo>
                  <a:lnTo>
                    <a:pt x="240" y="7"/>
                  </a:lnTo>
                  <a:lnTo>
                    <a:pt x="254" y="10"/>
                  </a:lnTo>
                  <a:lnTo>
                    <a:pt x="268" y="13"/>
                  </a:lnTo>
                  <a:lnTo>
                    <a:pt x="281" y="17"/>
                  </a:lnTo>
                  <a:lnTo>
                    <a:pt x="293" y="21"/>
                  </a:lnTo>
                  <a:lnTo>
                    <a:pt x="303" y="26"/>
                  </a:lnTo>
                  <a:lnTo>
                    <a:pt x="314" y="31"/>
                  </a:lnTo>
                  <a:lnTo>
                    <a:pt x="321" y="36"/>
                  </a:lnTo>
                  <a:lnTo>
                    <a:pt x="328" y="41"/>
                  </a:lnTo>
                  <a:lnTo>
                    <a:pt x="332" y="46"/>
                  </a:lnTo>
                  <a:lnTo>
                    <a:pt x="335" y="52"/>
                  </a:lnTo>
                  <a:lnTo>
                    <a:pt x="337" y="57"/>
                  </a:lnTo>
                  <a:lnTo>
                    <a:pt x="337" y="62"/>
                  </a:lnTo>
                  <a:lnTo>
                    <a:pt x="335" y="68"/>
                  </a:lnTo>
                  <a:lnTo>
                    <a:pt x="332" y="73"/>
                  </a:lnTo>
                  <a:lnTo>
                    <a:pt x="328" y="78"/>
                  </a:lnTo>
                  <a:lnTo>
                    <a:pt x="322" y="82"/>
                  </a:lnTo>
                  <a:lnTo>
                    <a:pt x="315" y="87"/>
                  </a:lnTo>
                  <a:lnTo>
                    <a:pt x="305" y="91"/>
                  </a:lnTo>
                  <a:lnTo>
                    <a:pt x="296" y="95"/>
                  </a:lnTo>
                  <a:lnTo>
                    <a:pt x="284" y="99"/>
                  </a:lnTo>
                  <a:lnTo>
                    <a:pt x="271" y="102"/>
                  </a:lnTo>
                  <a:lnTo>
                    <a:pt x="257"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187" name="Freeform 366"/>
            <p:cNvSpPr/>
            <p:nvPr/>
          </p:nvSpPr>
          <p:spPr bwMode="auto">
            <a:xfrm>
              <a:off x="2804" y="1878"/>
              <a:ext cx="15" cy="5"/>
            </a:xfrm>
            <a:custGeom>
              <a:avLst/>
              <a:gdLst/>
              <a:ahLst/>
              <a:cxnLst>
                <a:cxn ang="0">
                  <a:pos x="239" y="106"/>
                </a:cxn>
                <a:cxn ang="0">
                  <a:pos x="208" y="109"/>
                </a:cxn>
                <a:cxn ang="0">
                  <a:pos x="176" y="110"/>
                </a:cxn>
                <a:cxn ang="0">
                  <a:pos x="143" y="108"/>
                </a:cxn>
                <a:cxn ang="0">
                  <a:pos x="112" y="105"/>
                </a:cxn>
                <a:cxn ang="0">
                  <a:pos x="83" y="100"/>
                </a:cxn>
                <a:cxn ang="0">
                  <a:pos x="56" y="93"/>
                </a:cxn>
                <a:cxn ang="0">
                  <a:pos x="34" y="84"/>
                </a:cxn>
                <a:cxn ang="0">
                  <a:pos x="16" y="75"/>
                </a:cxn>
                <a:cxn ang="0">
                  <a:pos x="5" y="63"/>
                </a:cxn>
                <a:cxn ang="0">
                  <a:pos x="0" y="53"/>
                </a:cxn>
                <a:cxn ang="0">
                  <a:pos x="1" y="43"/>
                </a:cxn>
                <a:cxn ang="0">
                  <a:pos x="9" y="33"/>
                </a:cxn>
                <a:cxn ang="0">
                  <a:pos x="23" y="24"/>
                </a:cxn>
                <a:cxn ang="0">
                  <a:pos x="41" y="16"/>
                </a:cxn>
                <a:cxn ang="0">
                  <a:pos x="66" y="9"/>
                </a:cxn>
                <a:cxn ang="0">
                  <a:pos x="95" y="4"/>
                </a:cxn>
                <a:cxn ang="0">
                  <a:pos x="127" y="1"/>
                </a:cxn>
                <a:cxn ang="0">
                  <a:pos x="159" y="0"/>
                </a:cxn>
                <a:cxn ang="0">
                  <a:pos x="191" y="2"/>
                </a:cxn>
                <a:cxn ang="0">
                  <a:pos x="222" y="5"/>
                </a:cxn>
                <a:cxn ang="0">
                  <a:pos x="252" y="10"/>
                </a:cxn>
                <a:cxn ang="0">
                  <a:pos x="279" y="17"/>
                </a:cxn>
                <a:cxn ang="0">
                  <a:pos x="301" y="26"/>
                </a:cxn>
                <a:cxn ang="0">
                  <a:pos x="318" y="35"/>
                </a:cxn>
                <a:cxn ang="0">
                  <a:pos x="330" y="46"/>
                </a:cxn>
                <a:cxn ang="0">
                  <a:pos x="335" y="56"/>
                </a:cxn>
                <a:cxn ang="0">
                  <a:pos x="334" y="66"/>
                </a:cxn>
                <a:cxn ang="0">
                  <a:pos x="326" y="77"/>
                </a:cxn>
                <a:cxn ang="0">
                  <a:pos x="312" y="86"/>
                </a:cxn>
                <a:cxn ang="0">
                  <a:pos x="293" y="94"/>
                </a:cxn>
                <a:cxn ang="0">
                  <a:pos x="268" y="101"/>
                </a:cxn>
              </a:cxnLst>
              <a:rect l="0" t="0" r="r" b="b"/>
              <a:pathLst>
                <a:path w="335" h="110">
                  <a:moveTo>
                    <a:pt x="255" y="104"/>
                  </a:moveTo>
                  <a:lnTo>
                    <a:pt x="239" y="106"/>
                  </a:lnTo>
                  <a:lnTo>
                    <a:pt x="224" y="108"/>
                  </a:lnTo>
                  <a:lnTo>
                    <a:pt x="208" y="109"/>
                  </a:lnTo>
                  <a:lnTo>
                    <a:pt x="191" y="109"/>
                  </a:lnTo>
                  <a:lnTo>
                    <a:pt x="176" y="110"/>
                  </a:lnTo>
                  <a:lnTo>
                    <a:pt x="159" y="109"/>
                  </a:lnTo>
                  <a:lnTo>
                    <a:pt x="143" y="108"/>
                  </a:lnTo>
                  <a:lnTo>
                    <a:pt x="128" y="107"/>
                  </a:lnTo>
                  <a:lnTo>
                    <a:pt x="112" y="105"/>
                  </a:lnTo>
                  <a:lnTo>
                    <a:pt x="98" y="103"/>
                  </a:lnTo>
                  <a:lnTo>
                    <a:pt x="83" y="100"/>
                  </a:lnTo>
                  <a:lnTo>
                    <a:pt x="69" y="97"/>
                  </a:lnTo>
                  <a:lnTo>
                    <a:pt x="56" y="93"/>
                  </a:lnTo>
                  <a:lnTo>
                    <a:pt x="44" y="89"/>
                  </a:lnTo>
                  <a:lnTo>
                    <a:pt x="34" y="84"/>
                  </a:lnTo>
                  <a:lnTo>
                    <a:pt x="25" y="80"/>
                  </a:lnTo>
                  <a:lnTo>
                    <a:pt x="16" y="75"/>
                  </a:lnTo>
                  <a:lnTo>
                    <a:pt x="9" y="68"/>
                  </a:lnTo>
                  <a:lnTo>
                    <a:pt x="5" y="63"/>
                  </a:lnTo>
                  <a:lnTo>
                    <a:pt x="1" y="58"/>
                  </a:lnTo>
                  <a:lnTo>
                    <a:pt x="0" y="53"/>
                  </a:lnTo>
                  <a:lnTo>
                    <a:pt x="0" y="48"/>
                  </a:lnTo>
                  <a:lnTo>
                    <a:pt x="1" y="43"/>
                  </a:lnTo>
                  <a:lnTo>
                    <a:pt x="4" y="38"/>
                  </a:lnTo>
                  <a:lnTo>
                    <a:pt x="9" y="33"/>
                  </a:lnTo>
                  <a:lnTo>
                    <a:pt x="15" y="28"/>
                  </a:lnTo>
                  <a:lnTo>
                    <a:pt x="23" y="24"/>
                  </a:lnTo>
                  <a:lnTo>
                    <a:pt x="31" y="20"/>
                  </a:lnTo>
                  <a:lnTo>
                    <a:pt x="41" y="16"/>
                  </a:lnTo>
                  <a:lnTo>
                    <a:pt x="53" y="12"/>
                  </a:lnTo>
                  <a:lnTo>
                    <a:pt x="66" y="9"/>
                  </a:lnTo>
                  <a:lnTo>
                    <a:pt x="81" y="7"/>
                  </a:lnTo>
                  <a:lnTo>
                    <a:pt x="95" y="4"/>
                  </a:lnTo>
                  <a:lnTo>
                    <a:pt x="111" y="2"/>
                  </a:lnTo>
                  <a:lnTo>
                    <a:pt x="127" y="1"/>
                  </a:lnTo>
                  <a:lnTo>
                    <a:pt x="143" y="1"/>
                  </a:lnTo>
                  <a:lnTo>
                    <a:pt x="159" y="0"/>
                  </a:lnTo>
                  <a:lnTo>
                    <a:pt x="176" y="1"/>
                  </a:lnTo>
                  <a:lnTo>
                    <a:pt x="191" y="2"/>
                  </a:lnTo>
                  <a:lnTo>
                    <a:pt x="207" y="3"/>
                  </a:lnTo>
                  <a:lnTo>
                    <a:pt x="222" y="5"/>
                  </a:lnTo>
                  <a:lnTo>
                    <a:pt x="237" y="7"/>
                  </a:lnTo>
                  <a:lnTo>
                    <a:pt x="252" y="10"/>
                  </a:lnTo>
                  <a:lnTo>
                    <a:pt x="265" y="13"/>
                  </a:lnTo>
                  <a:lnTo>
                    <a:pt x="279" y="17"/>
                  </a:lnTo>
                  <a:lnTo>
                    <a:pt x="290" y="21"/>
                  </a:lnTo>
                  <a:lnTo>
                    <a:pt x="301" y="26"/>
                  </a:lnTo>
                  <a:lnTo>
                    <a:pt x="311" y="31"/>
                  </a:lnTo>
                  <a:lnTo>
                    <a:pt x="318" y="35"/>
                  </a:lnTo>
                  <a:lnTo>
                    <a:pt x="326" y="41"/>
                  </a:lnTo>
                  <a:lnTo>
                    <a:pt x="330" y="46"/>
                  </a:lnTo>
                  <a:lnTo>
                    <a:pt x="334" y="51"/>
                  </a:lnTo>
                  <a:lnTo>
                    <a:pt x="335" y="56"/>
                  </a:lnTo>
                  <a:lnTo>
                    <a:pt x="335" y="61"/>
                  </a:lnTo>
                  <a:lnTo>
                    <a:pt x="334" y="66"/>
                  </a:lnTo>
                  <a:lnTo>
                    <a:pt x="331" y="72"/>
                  </a:lnTo>
                  <a:lnTo>
                    <a:pt x="326" y="77"/>
                  </a:lnTo>
                  <a:lnTo>
                    <a:pt x="319" y="82"/>
                  </a:lnTo>
                  <a:lnTo>
                    <a:pt x="312" y="86"/>
                  </a:lnTo>
                  <a:lnTo>
                    <a:pt x="304" y="90"/>
                  </a:lnTo>
                  <a:lnTo>
                    <a:pt x="293" y="94"/>
                  </a:lnTo>
                  <a:lnTo>
                    <a:pt x="282" y="98"/>
                  </a:lnTo>
                  <a:lnTo>
                    <a:pt x="268" y="101"/>
                  </a:lnTo>
                  <a:lnTo>
                    <a:pt x="255"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88" name="Freeform 367"/>
            <p:cNvSpPr/>
            <p:nvPr/>
          </p:nvSpPr>
          <p:spPr bwMode="auto">
            <a:xfrm>
              <a:off x="2814" y="1883"/>
              <a:ext cx="15" cy="5"/>
            </a:xfrm>
            <a:custGeom>
              <a:avLst/>
              <a:gdLst/>
              <a:ahLst/>
              <a:cxnLst>
                <a:cxn ang="0">
                  <a:pos x="242" y="105"/>
                </a:cxn>
                <a:cxn ang="0">
                  <a:pos x="209" y="107"/>
                </a:cxn>
                <a:cxn ang="0">
                  <a:pos x="176" y="108"/>
                </a:cxn>
                <a:cxn ang="0">
                  <a:pos x="144" y="107"/>
                </a:cxn>
                <a:cxn ang="0">
                  <a:pos x="113" y="103"/>
                </a:cxn>
                <a:cxn ang="0">
                  <a:pos x="83" y="98"/>
                </a:cxn>
                <a:cxn ang="0">
                  <a:pos x="56" y="91"/>
                </a:cxn>
                <a:cxn ang="0">
                  <a:pos x="34" y="83"/>
                </a:cxn>
                <a:cxn ang="0">
                  <a:pos x="17" y="73"/>
                </a:cxn>
                <a:cxn ang="0">
                  <a:pos x="5" y="63"/>
                </a:cxn>
                <a:cxn ang="0">
                  <a:pos x="0" y="52"/>
                </a:cxn>
                <a:cxn ang="0">
                  <a:pos x="2" y="42"/>
                </a:cxn>
                <a:cxn ang="0">
                  <a:pos x="9" y="32"/>
                </a:cxn>
                <a:cxn ang="0">
                  <a:pos x="23" y="23"/>
                </a:cxn>
                <a:cxn ang="0">
                  <a:pos x="42" y="15"/>
                </a:cxn>
                <a:cxn ang="0">
                  <a:pos x="67" y="8"/>
                </a:cxn>
                <a:cxn ang="0">
                  <a:pos x="96" y="3"/>
                </a:cxn>
                <a:cxn ang="0">
                  <a:pos x="127" y="1"/>
                </a:cxn>
                <a:cxn ang="0">
                  <a:pos x="159" y="0"/>
                </a:cxn>
                <a:cxn ang="0">
                  <a:pos x="193" y="1"/>
                </a:cxn>
                <a:cxn ang="0">
                  <a:pos x="224" y="4"/>
                </a:cxn>
                <a:cxn ang="0">
                  <a:pos x="253" y="9"/>
                </a:cxn>
                <a:cxn ang="0">
                  <a:pos x="280" y="16"/>
                </a:cxn>
                <a:cxn ang="0">
                  <a:pos x="303" y="25"/>
                </a:cxn>
                <a:cxn ang="0">
                  <a:pos x="321" y="35"/>
                </a:cxn>
                <a:cxn ang="0">
                  <a:pos x="332" y="45"/>
                </a:cxn>
                <a:cxn ang="0">
                  <a:pos x="337" y="56"/>
                </a:cxn>
                <a:cxn ang="0">
                  <a:pos x="335" y="66"/>
                </a:cxn>
                <a:cxn ang="0">
                  <a:pos x="328" y="76"/>
                </a:cxn>
                <a:cxn ang="0">
                  <a:pos x="315" y="85"/>
                </a:cxn>
                <a:cxn ang="0">
                  <a:pos x="296" y="93"/>
                </a:cxn>
                <a:cxn ang="0">
                  <a:pos x="271" y="100"/>
                </a:cxn>
              </a:cxnLst>
              <a:rect l="0" t="0" r="r" b="b"/>
              <a:pathLst>
                <a:path w="337" h="108">
                  <a:moveTo>
                    <a:pt x="257" y="103"/>
                  </a:moveTo>
                  <a:lnTo>
                    <a:pt x="242" y="105"/>
                  </a:lnTo>
                  <a:lnTo>
                    <a:pt x="225" y="106"/>
                  </a:lnTo>
                  <a:lnTo>
                    <a:pt x="209" y="107"/>
                  </a:lnTo>
                  <a:lnTo>
                    <a:pt x="193" y="108"/>
                  </a:lnTo>
                  <a:lnTo>
                    <a:pt x="176" y="108"/>
                  </a:lnTo>
                  <a:lnTo>
                    <a:pt x="160" y="107"/>
                  </a:lnTo>
                  <a:lnTo>
                    <a:pt x="144" y="107"/>
                  </a:lnTo>
                  <a:lnTo>
                    <a:pt x="128" y="105"/>
                  </a:lnTo>
                  <a:lnTo>
                    <a:pt x="113" y="103"/>
                  </a:lnTo>
                  <a:lnTo>
                    <a:pt x="98" y="101"/>
                  </a:lnTo>
                  <a:lnTo>
                    <a:pt x="83" y="98"/>
                  </a:lnTo>
                  <a:lnTo>
                    <a:pt x="70" y="95"/>
                  </a:lnTo>
                  <a:lnTo>
                    <a:pt x="56" y="91"/>
                  </a:lnTo>
                  <a:lnTo>
                    <a:pt x="45" y="88"/>
                  </a:lnTo>
                  <a:lnTo>
                    <a:pt x="34" y="83"/>
                  </a:lnTo>
                  <a:lnTo>
                    <a:pt x="25" y="79"/>
                  </a:lnTo>
                  <a:lnTo>
                    <a:pt x="17" y="73"/>
                  </a:lnTo>
                  <a:lnTo>
                    <a:pt x="9" y="68"/>
                  </a:lnTo>
                  <a:lnTo>
                    <a:pt x="5" y="63"/>
                  </a:lnTo>
                  <a:lnTo>
                    <a:pt x="2" y="58"/>
                  </a:lnTo>
                  <a:lnTo>
                    <a:pt x="0" y="52"/>
                  </a:lnTo>
                  <a:lnTo>
                    <a:pt x="0" y="47"/>
                  </a:lnTo>
                  <a:lnTo>
                    <a:pt x="2" y="42"/>
                  </a:lnTo>
                  <a:lnTo>
                    <a:pt x="5" y="37"/>
                  </a:lnTo>
                  <a:lnTo>
                    <a:pt x="9" y="32"/>
                  </a:lnTo>
                  <a:lnTo>
                    <a:pt x="16" y="27"/>
                  </a:lnTo>
                  <a:lnTo>
                    <a:pt x="23" y="23"/>
                  </a:lnTo>
                  <a:lnTo>
                    <a:pt x="32" y="19"/>
                  </a:lnTo>
                  <a:lnTo>
                    <a:pt x="42" y="15"/>
                  </a:lnTo>
                  <a:lnTo>
                    <a:pt x="53" y="11"/>
                  </a:lnTo>
                  <a:lnTo>
                    <a:pt x="67" y="8"/>
                  </a:lnTo>
                  <a:lnTo>
                    <a:pt x="81" y="6"/>
                  </a:lnTo>
                  <a:lnTo>
                    <a:pt x="96" y="3"/>
                  </a:lnTo>
                  <a:lnTo>
                    <a:pt x="112" y="2"/>
                  </a:lnTo>
                  <a:lnTo>
                    <a:pt x="127" y="1"/>
                  </a:lnTo>
                  <a:lnTo>
                    <a:pt x="144" y="0"/>
                  </a:lnTo>
                  <a:lnTo>
                    <a:pt x="159" y="0"/>
                  </a:lnTo>
                  <a:lnTo>
                    <a:pt x="176" y="0"/>
                  </a:lnTo>
                  <a:lnTo>
                    <a:pt x="193" y="1"/>
                  </a:lnTo>
                  <a:lnTo>
                    <a:pt x="208" y="3"/>
                  </a:lnTo>
                  <a:lnTo>
                    <a:pt x="224" y="4"/>
                  </a:lnTo>
                  <a:lnTo>
                    <a:pt x="239" y="7"/>
                  </a:lnTo>
                  <a:lnTo>
                    <a:pt x="253" y="9"/>
                  </a:lnTo>
                  <a:lnTo>
                    <a:pt x="268" y="13"/>
                  </a:lnTo>
                  <a:lnTo>
                    <a:pt x="280" y="16"/>
                  </a:lnTo>
                  <a:lnTo>
                    <a:pt x="293" y="20"/>
                  </a:lnTo>
                  <a:lnTo>
                    <a:pt x="303" y="25"/>
                  </a:lnTo>
                  <a:lnTo>
                    <a:pt x="314" y="30"/>
                  </a:lnTo>
                  <a:lnTo>
                    <a:pt x="321" y="35"/>
                  </a:lnTo>
                  <a:lnTo>
                    <a:pt x="328" y="40"/>
                  </a:lnTo>
                  <a:lnTo>
                    <a:pt x="332" y="45"/>
                  </a:lnTo>
                  <a:lnTo>
                    <a:pt x="335" y="50"/>
                  </a:lnTo>
                  <a:lnTo>
                    <a:pt x="337" y="56"/>
                  </a:lnTo>
                  <a:lnTo>
                    <a:pt x="337" y="61"/>
                  </a:lnTo>
                  <a:lnTo>
                    <a:pt x="335" y="66"/>
                  </a:lnTo>
                  <a:lnTo>
                    <a:pt x="332" y="71"/>
                  </a:lnTo>
                  <a:lnTo>
                    <a:pt x="328" y="76"/>
                  </a:lnTo>
                  <a:lnTo>
                    <a:pt x="322" y="80"/>
                  </a:lnTo>
                  <a:lnTo>
                    <a:pt x="315" y="85"/>
                  </a:lnTo>
                  <a:lnTo>
                    <a:pt x="305" y="89"/>
                  </a:lnTo>
                  <a:lnTo>
                    <a:pt x="296" y="93"/>
                  </a:lnTo>
                  <a:lnTo>
                    <a:pt x="284" y="96"/>
                  </a:lnTo>
                  <a:lnTo>
                    <a:pt x="271" y="100"/>
                  </a:lnTo>
                  <a:lnTo>
                    <a:pt x="257"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89" name="Freeform 368"/>
            <p:cNvSpPr/>
            <p:nvPr/>
          </p:nvSpPr>
          <p:spPr bwMode="auto">
            <a:xfrm>
              <a:off x="2826" y="1889"/>
              <a:ext cx="13" cy="3"/>
            </a:xfrm>
            <a:custGeom>
              <a:avLst/>
              <a:gdLst/>
              <a:ahLst/>
              <a:cxnLst>
                <a:cxn ang="0">
                  <a:pos x="66" y="8"/>
                </a:cxn>
                <a:cxn ang="0">
                  <a:pos x="41" y="15"/>
                </a:cxn>
                <a:cxn ang="0">
                  <a:pos x="21" y="23"/>
                </a:cxn>
                <a:cxn ang="0">
                  <a:pos x="8" y="32"/>
                </a:cxn>
                <a:cxn ang="0">
                  <a:pos x="1" y="42"/>
                </a:cxn>
                <a:cxn ang="0">
                  <a:pos x="0" y="52"/>
                </a:cxn>
                <a:cxn ang="0">
                  <a:pos x="4" y="63"/>
                </a:cxn>
                <a:cxn ang="0">
                  <a:pos x="16" y="73"/>
                </a:cxn>
                <a:cxn ang="0">
                  <a:pos x="34" y="83"/>
                </a:cxn>
                <a:cxn ang="0">
                  <a:pos x="57" y="92"/>
                </a:cxn>
                <a:cxn ang="0">
                  <a:pos x="83" y="99"/>
                </a:cxn>
                <a:cxn ang="0">
                  <a:pos x="112" y="104"/>
                </a:cxn>
                <a:cxn ang="0">
                  <a:pos x="144" y="107"/>
                </a:cxn>
                <a:cxn ang="0">
                  <a:pos x="177" y="109"/>
                </a:cxn>
                <a:cxn ang="0">
                  <a:pos x="209" y="108"/>
                </a:cxn>
                <a:cxn ang="0">
                  <a:pos x="240" y="105"/>
                </a:cxn>
                <a:cxn ang="0">
                  <a:pos x="269" y="100"/>
                </a:cxn>
                <a:cxn ang="0">
                  <a:pos x="294" y="93"/>
                </a:cxn>
                <a:cxn ang="0">
                  <a:pos x="313" y="85"/>
                </a:cxn>
                <a:cxn ang="0">
                  <a:pos x="327" y="76"/>
                </a:cxn>
                <a:cxn ang="0">
                  <a:pos x="334" y="66"/>
                </a:cxn>
                <a:cxn ang="0">
                  <a:pos x="336" y="56"/>
                </a:cxn>
                <a:cxn ang="0">
                  <a:pos x="331" y="45"/>
                </a:cxn>
                <a:cxn ang="0">
                  <a:pos x="319" y="35"/>
                </a:cxn>
                <a:cxn ang="0">
                  <a:pos x="302" y="25"/>
                </a:cxn>
                <a:cxn ang="0">
                  <a:pos x="279" y="17"/>
                </a:cxn>
                <a:cxn ang="0">
                  <a:pos x="252" y="10"/>
                </a:cxn>
                <a:cxn ang="0">
                  <a:pos x="222" y="5"/>
                </a:cxn>
                <a:cxn ang="0">
                  <a:pos x="191" y="1"/>
                </a:cxn>
                <a:cxn ang="0">
                  <a:pos x="159" y="0"/>
                </a:cxn>
                <a:cxn ang="0">
                  <a:pos x="127" y="1"/>
                </a:cxn>
                <a:cxn ang="0">
                  <a:pos x="95" y="3"/>
                </a:cxn>
              </a:cxnLst>
              <a:rect l="0" t="0" r="r" b="b"/>
              <a:pathLst>
                <a:path w="336" h="109">
                  <a:moveTo>
                    <a:pt x="81" y="6"/>
                  </a:moveTo>
                  <a:lnTo>
                    <a:pt x="66" y="8"/>
                  </a:lnTo>
                  <a:lnTo>
                    <a:pt x="53" y="12"/>
                  </a:lnTo>
                  <a:lnTo>
                    <a:pt x="41" y="15"/>
                  </a:lnTo>
                  <a:lnTo>
                    <a:pt x="31" y="19"/>
                  </a:lnTo>
                  <a:lnTo>
                    <a:pt x="21" y="23"/>
                  </a:lnTo>
                  <a:lnTo>
                    <a:pt x="14" y="28"/>
                  </a:lnTo>
                  <a:lnTo>
                    <a:pt x="8" y="32"/>
                  </a:lnTo>
                  <a:lnTo>
                    <a:pt x="4" y="37"/>
                  </a:lnTo>
                  <a:lnTo>
                    <a:pt x="1" y="42"/>
                  </a:lnTo>
                  <a:lnTo>
                    <a:pt x="0" y="47"/>
                  </a:lnTo>
                  <a:lnTo>
                    <a:pt x="0" y="52"/>
                  </a:lnTo>
                  <a:lnTo>
                    <a:pt x="1" y="58"/>
                  </a:lnTo>
                  <a:lnTo>
                    <a:pt x="4" y="63"/>
                  </a:lnTo>
                  <a:lnTo>
                    <a:pt x="9" y="68"/>
                  </a:lnTo>
                  <a:lnTo>
                    <a:pt x="16" y="73"/>
                  </a:lnTo>
                  <a:lnTo>
                    <a:pt x="25" y="79"/>
                  </a:lnTo>
                  <a:lnTo>
                    <a:pt x="34" y="83"/>
                  </a:lnTo>
                  <a:lnTo>
                    <a:pt x="44" y="88"/>
                  </a:lnTo>
                  <a:lnTo>
                    <a:pt x="57" y="92"/>
                  </a:lnTo>
                  <a:lnTo>
                    <a:pt x="69" y="96"/>
                  </a:lnTo>
                  <a:lnTo>
                    <a:pt x="83" y="99"/>
                  </a:lnTo>
                  <a:lnTo>
                    <a:pt x="97" y="102"/>
                  </a:lnTo>
                  <a:lnTo>
                    <a:pt x="112" y="104"/>
                  </a:lnTo>
                  <a:lnTo>
                    <a:pt x="128" y="106"/>
                  </a:lnTo>
                  <a:lnTo>
                    <a:pt x="144" y="107"/>
                  </a:lnTo>
                  <a:lnTo>
                    <a:pt x="160" y="108"/>
                  </a:lnTo>
                  <a:lnTo>
                    <a:pt x="177" y="109"/>
                  </a:lnTo>
                  <a:lnTo>
                    <a:pt x="192" y="108"/>
                  </a:lnTo>
                  <a:lnTo>
                    <a:pt x="209" y="108"/>
                  </a:lnTo>
                  <a:lnTo>
                    <a:pt x="225" y="107"/>
                  </a:lnTo>
                  <a:lnTo>
                    <a:pt x="240" y="105"/>
                  </a:lnTo>
                  <a:lnTo>
                    <a:pt x="256" y="103"/>
                  </a:lnTo>
                  <a:lnTo>
                    <a:pt x="269" y="100"/>
                  </a:lnTo>
                  <a:lnTo>
                    <a:pt x="283" y="97"/>
                  </a:lnTo>
                  <a:lnTo>
                    <a:pt x="294" y="93"/>
                  </a:lnTo>
                  <a:lnTo>
                    <a:pt x="304" y="89"/>
                  </a:lnTo>
                  <a:lnTo>
                    <a:pt x="313" y="85"/>
                  </a:lnTo>
                  <a:lnTo>
                    <a:pt x="320" y="81"/>
                  </a:lnTo>
                  <a:lnTo>
                    <a:pt x="327" y="76"/>
                  </a:lnTo>
                  <a:lnTo>
                    <a:pt x="331" y="71"/>
                  </a:lnTo>
                  <a:lnTo>
                    <a:pt x="334" y="66"/>
                  </a:lnTo>
                  <a:lnTo>
                    <a:pt x="336" y="61"/>
                  </a:lnTo>
                  <a:lnTo>
                    <a:pt x="336" y="56"/>
                  </a:lnTo>
                  <a:lnTo>
                    <a:pt x="334" y="50"/>
                  </a:lnTo>
                  <a:lnTo>
                    <a:pt x="331" y="45"/>
                  </a:lnTo>
                  <a:lnTo>
                    <a:pt x="327" y="40"/>
                  </a:lnTo>
                  <a:lnTo>
                    <a:pt x="319" y="35"/>
                  </a:lnTo>
                  <a:lnTo>
                    <a:pt x="312" y="30"/>
                  </a:lnTo>
                  <a:lnTo>
                    <a:pt x="302" y="25"/>
                  </a:lnTo>
                  <a:lnTo>
                    <a:pt x="291" y="20"/>
                  </a:lnTo>
                  <a:lnTo>
                    <a:pt x="279" y="17"/>
                  </a:lnTo>
                  <a:lnTo>
                    <a:pt x="266" y="13"/>
                  </a:lnTo>
                  <a:lnTo>
                    <a:pt x="252" y="10"/>
                  </a:lnTo>
                  <a:lnTo>
                    <a:pt x="238" y="7"/>
                  </a:lnTo>
                  <a:lnTo>
                    <a:pt x="222" y="5"/>
                  </a:lnTo>
                  <a:lnTo>
                    <a:pt x="207" y="3"/>
                  </a:lnTo>
                  <a:lnTo>
                    <a:pt x="191" y="1"/>
                  </a:lnTo>
                  <a:lnTo>
                    <a:pt x="176" y="1"/>
                  </a:lnTo>
                  <a:lnTo>
                    <a:pt x="159" y="0"/>
                  </a:lnTo>
                  <a:lnTo>
                    <a:pt x="143" y="0"/>
                  </a:lnTo>
                  <a:lnTo>
                    <a:pt x="127" y="1"/>
                  </a:lnTo>
                  <a:lnTo>
                    <a:pt x="111" y="2"/>
                  </a:lnTo>
                  <a:lnTo>
                    <a:pt x="95" y="3"/>
                  </a:lnTo>
                  <a:lnTo>
                    <a:pt x="81" y="6"/>
                  </a:lnTo>
                  <a:close/>
                </a:path>
              </a:pathLst>
            </a:custGeom>
            <a:solidFill>
              <a:srgbClr val="FFFFFF"/>
            </a:solidFill>
            <a:ln w="9525">
              <a:noFill/>
              <a:round/>
            </a:ln>
          </p:spPr>
          <p:txBody>
            <a:bodyPr/>
            <a:lstStyle/>
            <a:p>
              <a:pPr algn="l">
                <a:defRPr/>
              </a:pPr>
              <a:endParaRPr lang="zh-CN" altLang="en-US" sz="100">
                <a:latin typeface="+mn-lt"/>
              </a:endParaRPr>
            </a:p>
          </p:txBody>
        </p:sp>
        <p:sp>
          <p:nvSpPr>
            <p:cNvPr id="190" name="Freeform 369"/>
            <p:cNvSpPr/>
            <p:nvPr/>
          </p:nvSpPr>
          <p:spPr bwMode="auto">
            <a:xfrm>
              <a:off x="2798" y="1858"/>
              <a:ext cx="13" cy="5"/>
            </a:xfrm>
            <a:custGeom>
              <a:avLst/>
              <a:gdLst/>
              <a:ahLst/>
              <a:cxnLst>
                <a:cxn ang="0">
                  <a:pos x="67" y="10"/>
                </a:cxn>
                <a:cxn ang="0">
                  <a:pos x="42" y="17"/>
                </a:cxn>
                <a:cxn ang="0">
                  <a:pos x="23" y="25"/>
                </a:cxn>
                <a:cxn ang="0">
                  <a:pos x="9" y="34"/>
                </a:cxn>
                <a:cxn ang="0">
                  <a:pos x="2" y="44"/>
                </a:cxn>
                <a:cxn ang="0">
                  <a:pos x="0" y="54"/>
                </a:cxn>
                <a:cxn ang="0">
                  <a:pos x="5" y="64"/>
                </a:cxn>
                <a:cxn ang="0">
                  <a:pos x="17" y="75"/>
                </a:cxn>
                <a:cxn ang="0">
                  <a:pos x="34" y="84"/>
                </a:cxn>
                <a:cxn ang="0">
                  <a:pos x="57" y="93"/>
                </a:cxn>
                <a:cxn ang="0">
                  <a:pos x="83" y="100"/>
                </a:cxn>
                <a:cxn ang="0">
                  <a:pos x="114" y="105"/>
                </a:cxn>
                <a:cxn ang="0">
                  <a:pos x="145" y="108"/>
                </a:cxn>
                <a:cxn ang="0">
                  <a:pos x="177" y="110"/>
                </a:cxn>
                <a:cxn ang="0">
                  <a:pos x="210" y="109"/>
                </a:cxn>
                <a:cxn ang="0">
                  <a:pos x="242" y="107"/>
                </a:cxn>
                <a:cxn ang="0">
                  <a:pos x="271" y="102"/>
                </a:cxn>
                <a:cxn ang="0">
                  <a:pos x="296" y="95"/>
                </a:cxn>
                <a:cxn ang="0">
                  <a:pos x="314" y="87"/>
                </a:cxn>
                <a:cxn ang="0">
                  <a:pos x="328" y="78"/>
                </a:cxn>
                <a:cxn ang="0">
                  <a:pos x="335" y="68"/>
                </a:cxn>
                <a:cxn ang="0">
                  <a:pos x="337" y="58"/>
                </a:cxn>
                <a:cxn ang="0">
                  <a:pos x="332" y="47"/>
                </a:cxn>
                <a:cxn ang="0">
                  <a:pos x="321" y="37"/>
                </a:cxn>
                <a:cxn ang="0">
                  <a:pos x="303" y="27"/>
                </a:cxn>
                <a:cxn ang="0">
                  <a:pos x="280" y="18"/>
                </a:cxn>
                <a:cxn ang="0">
                  <a:pos x="254" y="11"/>
                </a:cxn>
                <a:cxn ang="0">
                  <a:pos x="225" y="5"/>
                </a:cxn>
                <a:cxn ang="0">
                  <a:pos x="193" y="2"/>
                </a:cxn>
                <a:cxn ang="0">
                  <a:pos x="160" y="0"/>
                </a:cxn>
                <a:cxn ang="0">
                  <a:pos x="128" y="1"/>
                </a:cxn>
                <a:cxn ang="0">
                  <a:pos x="96" y="4"/>
                </a:cxn>
              </a:cxnLst>
              <a:rect l="0" t="0" r="r" b="b"/>
              <a:pathLst>
                <a:path w="337" h="110">
                  <a:moveTo>
                    <a:pt x="81" y="8"/>
                  </a:moveTo>
                  <a:lnTo>
                    <a:pt x="67" y="10"/>
                  </a:lnTo>
                  <a:lnTo>
                    <a:pt x="53" y="13"/>
                  </a:lnTo>
                  <a:lnTo>
                    <a:pt x="42" y="17"/>
                  </a:lnTo>
                  <a:lnTo>
                    <a:pt x="32" y="21"/>
                  </a:lnTo>
                  <a:lnTo>
                    <a:pt x="23" y="25"/>
                  </a:lnTo>
                  <a:lnTo>
                    <a:pt x="16" y="29"/>
                  </a:lnTo>
                  <a:lnTo>
                    <a:pt x="9" y="34"/>
                  </a:lnTo>
                  <a:lnTo>
                    <a:pt x="5" y="39"/>
                  </a:lnTo>
                  <a:lnTo>
                    <a:pt x="2" y="44"/>
                  </a:lnTo>
                  <a:lnTo>
                    <a:pt x="0" y="49"/>
                  </a:lnTo>
                  <a:lnTo>
                    <a:pt x="0" y="54"/>
                  </a:lnTo>
                  <a:lnTo>
                    <a:pt x="2" y="59"/>
                  </a:lnTo>
                  <a:lnTo>
                    <a:pt x="5" y="64"/>
                  </a:lnTo>
                  <a:lnTo>
                    <a:pt x="9" y="69"/>
                  </a:lnTo>
                  <a:lnTo>
                    <a:pt x="17" y="75"/>
                  </a:lnTo>
                  <a:lnTo>
                    <a:pt x="25" y="80"/>
                  </a:lnTo>
                  <a:lnTo>
                    <a:pt x="34" y="84"/>
                  </a:lnTo>
                  <a:lnTo>
                    <a:pt x="45" y="89"/>
                  </a:lnTo>
                  <a:lnTo>
                    <a:pt x="57" y="93"/>
                  </a:lnTo>
                  <a:lnTo>
                    <a:pt x="70" y="97"/>
                  </a:lnTo>
                  <a:lnTo>
                    <a:pt x="83" y="100"/>
                  </a:lnTo>
                  <a:lnTo>
                    <a:pt x="98" y="103"/>
                  </a:lnTo>
                  <a:lnTo>
                    <a:pt x="114" y="105"/>
                  </a:lnTo>
                  <a:lnTo>
                    <a:pt x="129" y="107"/>
                  </a:lnTo>
                  <a:lnTo>
                    <a:pt x="145" y="108"/>
                  </a:lnTo>
                  <a:lnTo>
                    <a:pt x="161" y="109"/>
                  </a:lnTo>
                  <a:lnTo>
                    <a:pt x="177" y="110"/>
                  </a:lnTo>
                  <a:lnTo>
                    <a:pt x="194" y="110"/>
                  </a:lnTo>
                  <a:lnTo>
                    <a:pt x="210" y="109"/>
                  </a:lnTo>
                  <a:lnTo>
                    <a:pt x="226" y="108"/>
                  </a:lnTo>
                  <a:lnTo>
                    <a:pt x="242" y="107"/>
                  </a:lnTo>
                  <a:lnTo>
                    <a:pt x="257" y="105"/>
                  </a:lnTo>
                  <a:lnTo>
                    <a:pt x="271" y="102"/>
                  </a:lnTo>
                  <a:lnTo>
                    <a:pt x="284" y="98"/>
                  </a:lnTo>
                  <a:lnTo>
                    <a:pt x="296" y="95"/>
                  </a:lnTo>
                  <a:lnTo>
                    <a:pt x="305" y="91"/>
                  </a:lnTo>
                  <a:lnTo>
                    <a:pt x="314" y="87"/>
                  </a:lnTo>
                  <a:lnTo>
                    <a:pt x="322" y="82"/>
                  </a:lnTo>
                  <a:lnTo>
                    <a:pt x="328" y="78"/>
                  </a:lnTo>
                  <a:lnTo>
                    <a:pt x="332" y="73"/>
                  </a:lnTo>
                  <a:lnTo>
                    <a:pt x="335" y="68"/>
                  </a:lnTo>
                  <a:lnTo>
                    <a:pt x="337" y="63"/>
                  </a:lnTo>
                  <a:lnTo>
                    <a:pt x="337" y="58"/>
                  </a:lnTo>
                  <a:lnTo>
                    <a:pt x="335" y="52"/>
                  </a:lnTo>
                  <a:lnTo>
                    <a:pt x="332" y="47"/>
                  </a:lnTo>
                  <a:lnTo>
                    <a:pt x="328" y="42"/>
                  </a:lnTo>
                  <a:lnTo>
                    <a:pt x="321" y="37"/>
                  </a:lnTo>
                  <a:lnTo>
                    <a:pt x="313" y="32"/>
                  </a:lnTo>
                  <a:lnTo>
                    <a:pt x="303" y="27"/>
                  </a:lnTo>
                  <a:lnTo>
                    <a:pt x="293" y="22"/>
                  </a:lnTo>
                  <a:lnTo>
                    <a:pt x="280" y="18"/>
                  </a:lnTo>
                  <a:lnTo>
                    <a:pt x="268" y="14"/>
                  </a:lnTo>
                  <a:lnTo>
                    <a:pt x="254" y="11"/>
                  </a:lnTo>
                  <a:lnTo>
                    <a:pt x="240" y="8"/>
                  </a:lnTo>
                  <a:lnTo>
                    <a:pt x="225" y="5"/>
                  </a:lnTo>
                  <a:lnTo>
                    <a:pt x="209" y="3"/>
                  </a:lnTo>
                  <a:lnTo>
                    <a:pt x="193" y="2"/>
                  </a:lnTo>
                  <a:lnTo>
                    <a:pt x="177" y="1"/>
                  </a:lnTo>
                  <a:lnTo>
                    <a:pt x="160" y="0"/>
                  </a:lnTo>
                  <a:lnTo>
                    <a:pt x="144" y="1"/>
                  </a:lnTo>
                  <a:lnTo>
                    <a:pt x="128" y="1"/>
                  </a:lnTo>
                  <a:lnTo>
                    <a:pt x="111" y="2"/>
                  </a:lnTo>
                  <a:lnTo>
                    <a:pt x="96" y="4"/>
                  </a:lnTo>
                  <a:lnTo>
                    <a:pt x="81" y="8"/>
                  </a:lnTo>
                  <a:close/>
                </a:path>
              </a:pathLst>
            </a:custGeom>
            <a:solidFill>
              <a:srgbClr val="FFFFFF"/>
            </a:solidFill>
            <a:ln w="9525">
              <a:noFill/>
              <a:round/>
            </a:ln>
          </p:spPr>
          <p:txBody>
            <a:bodyPr/>
            <a:lstStyle/>
            <a:p>
              <a:pPr algn="l">
                <a:defRPr/>
              </a:pPr>
              <a:endParaRPr lang="zh-CN" altLang="en-US" sz="100">
                <a:latin typeface="+mn-lt"/>
              </a:endParaRPr>
            </a:p>
          </p:txBody>
        </p:sp>
        <p:sp>
          <p:nvSpPr>
            <p:cNvPr id="191" name="Freeform 370"/>
            <p:cNvSpPr/>
            <p:nvPr/>
          </p:nvSpPr>
          <p:spPr bwMode="auto">
            <a:xfrm>
              <a:off x="2808" y="1863"/>
              <a:ext cx="13" cy="5"/>
            </a:xfrm>
            <a:custGeom>
              <a:avLst/>
              <a:gdLst/>
              <a:ahLst/>
              <a:cxnLst>
                <a:cxn ang="0">
                  <a:pos x="240" y="106"/>
                </a:cxn>
                <a:cxn ang="0">
                  <a:pos x="209" y="108"/>
                </a:cxn>
                <a:cxn ang="0">
                  <a:pos x="177" y="109"/>
                </a:cxn>
                <a:cxn ang="0">
                  <a:pos x="144" y="108"/>
                </a:cxn>
                <a:cxn ang="0">
                  <a:pos x="113" y="105"/>
                </a:cxn>
                <a:cxn ang="0">
                  <a:pos x="84" y="100"/>
                </a:cxn>
                <a:cxn ang="0">
                  <a:pos x="57" y="93"/>
                </a:cxn>
                <a:cxn ang="0">
                  <a:pos x="34" y="84"/>
                </a:cxn>
                <a:cxn ang="0">
                  <a:pos x="16" y="74"/>
                </a:cxn>
                <a:cxn ang="0">
                  <a:pos x="5" y="64"/>
                </a:cxn>
                <a:cxn ang="0">
                  <a:pos x="0" y="52"/>
                </a:cxn>
                <a:cxn ang="0">
                  <a:pos x="2" y="42"/>
                </a:cxn>
                <a:cxn ang="0">
                  <a:pos x="9" y="32"/>
                </a:cxn>
                <a:cxn ang="0">
                  <a:pos x="22" y="23"/>
                </a:cxn>
                <a:cxn ang="0">
                  <a:pos x="41" y="15"/>
                </a:cxn>
                <a:cxn ang="0">
                  <a:pos x="66" y="8"/>
                </a:cxn>
                <a:cxn ang="0">
                  <a:pos x="95" y="3"/>
                </a:cxn>
                <a:cxn ang="0">
                  <a:pos x="128" y="1"/>
                </a:cxn>
                <a:cxn ang="0">
                  <a:pos x="160" y="0"/>
                </a:cxn>
                <a:cxn ang="0">
                  <a:pos x="192" y="1"/>
                </a:cxn>
                <a:cxn ang="0">
                  <a:pos x="223" y="4"/>
                </a:cxn>
                <a:cxn ang="0">
                  <a:pos x="253" y="9"/>
                </a:cxn>
                <a:cxn ang="0">
                  <a:pos x="280" y="16"/>
                </a:cxn>
                <a:cxn ang="0">
                  <a:pos x="301" y="25"/>
                </a:cxn>
                <a:cxn ang="0">
                  <a:pos x="319" y="35"/>
                </a:cxn>
                <a:cxn ang="0">
                  <a:pos x="331" y="45"/>
                </a:cxn>
                <a:cxn ang="0">
                  <a:pos x="336" y="56"/>
                </a:cxn>
                <a:cxn ang="0">
                  <a:pos x="334" y="67"/>
                </a:cxn>
                <a:cxn ang="0">
                  <a:pos x="326" y="77"/>
                </a:cxn>
                <a:cxn ang="0">
                  <a:pos x="313" y="86"/>
                </a:cxn>
                <a:cxn ang="0">
                  <a:pos x="294" y="94"/>
                </a:cxn>
                <a:cxn ang="0">
                  <a:pos x="269" y="101"/>
                </a:cxn>
              </a:cxnLst>
              <a:rect l="0" t="0" r="r" b="b"/>
              <a:pathLst>
                <a:path w="336" h="109">
                  <a:moveTo>
                    <a:pt x="256" y="104"/>
                  </a:moveTo>
                  <a:lnTo>
                    <a:pt x="240" y="106"/>
                  </a:lnTo>
                  <a:lnTo>
                    <a:pt x="224" y="107"/>
                  </a:lnTo>
                  <a:lnTo>
                    <a:pt x="209" y="108"/>
                  </a:lnTo>
                  <a:lnTo>
                    <a:pt x="192" y="109"/>
                  </a:lnTo>
                  <a:lnTo>
                    <a:pt x="177" y="109"/>
                  </a:lnTo>
                  <a:lnTo>
                    <a:pt x="160" y="109"/>
                  </a:lnTo>
                  <a:lnTo>
                    <a:pt x="144" y="108"/>
                  </a:lnTo>
                  <a:lnTo>
                    <a:pt x="129" y="107"/>
                  </a:lnTo>
                  <a:lnTo>
                    <a:pt x="113" y="105"/>
                  </a:lnTo>
                  <a:lnTo>
                    <a:pt x="97" y="102"/>
                  </a:lnTo>
                  <a:lnTo>
                    <a:pt x="84" y="100"/>
                  </a:lnTo>
                  <a:lnTo>
                    <a:pt x="69" y="96"/>
                  </a:lnTo>
                  <a:lnTo>
                    <a:pt x="57" y="93"/>
                  </a:lnTo>
                  <a:lnTo>
                    <a:pt x="44" y="89"/>
                  </a:lnTo>
                  <a:lnTo>
                    <a:pt x="34" y="84"/>
                  </a:lnTo>
                  <a:lnTo>
                    <a:pt x="25" y="80"/>
                  </a:lnTo>
                  <a:lnTo>
                    <a:pt x="16" y="74"/>
                  </a:lnTo>
                  <a:lnTo>
                    <a:pt x="9" y="69"/>
                  </a:lnTo>
                  <a:lnTo>
                    <a:pt x="5" y="64"/>
                  </a:lnTo>
                  <a:lnTo>
                    <a:pt x="2" y="59"/>
                  </a:lnTo>
                  <a:lnTo>
                    <a:pt x="0" y="52"/>
                  </a:lnTo>
                  <a:lnTo>
                    <a:pt x="0" y="47"/>
                  </a:lnTo>
                  <a:lnTo>
                    <a:pt x="2" y="42"/>
                  </a:lnTo>
                  <a:lnTo>
                    <a:pt x="5" y="37"/>
                  </a:lnTo>
                  <a:lnTo>
                    <a:pt x="9" y="32"/>
                  </a:lnTo>
                  <a:lnTo>
                    <a:pt x="15" y="28"/>
                  </a:lnTo>
                  <a:lnTo>
                    <a:pt x="22" y="23"/>
                  </a:lnTo>
                  <a:lnTo>
                    <a:pt x="32" y="19"/>
                  </a:lnTo>
                  <a:lnTo>
                    <a:pt x="41" y="15"/>
                  </a:lnTo>
                  <a:lnTo>
                    <a:pt x="53" y="12"/>
                  </a:lnTo>
                  <a:lnTo>
                    <a:pt x="66" y="8"/>
                  </a:lnTo>
                  <a:lnTo>
                    <a:pt x="81" y="6"/>
                  </a:lnTo>
                  <a:lnTo>
                    <a:pt x="95" y="3"/>
                  </a:lnTo>
                  <a:lnTo>
                    <a:pt x="111" y="2"/>
                  </a:lnTo>
                  <a:lnTo>
                    <a:pt x="128" y="1"/>
                  </a:lnTo>
                  <a:lnTo>
                    <a:pt x="143" y="0"/>
                  </a:lnTo>
                  <a:lnTo>
                    <a:pt x="160" y="0"/>
                  </a:lnTo>
                  <a:lnTo>
                    <a:pt x="175" y="0"/>
                  </a:lnTo>
                  <a:lnTo>
                    <a:pt x="192" y="1"/>
                  </a:lnTo>
                  <a:lnTo>
                    <a:pt x="208" y="3"/>
                  </a:lnTo>
                  <a:lnTo>
                    <a:pt x="223" y="4"/>
                  </a:lnTo>
                  <a:lnTo>
                    <a:pt x="238" y="7"/>
                  </a:lnTo>
                  <a:lnTo>
                    <a:pt x="253" y="9"/>
                  </a:lnTo>
                  <a:lnTo>
                    <a:pt x="266" y="13"/>
                  </a:lnTo>
                  <a:lnTo>
                    <a:pt x="280" y="16"/>
                  </a:lnTo>
                  <a:lnTo>
                    <a:pt x="291" y="20"/>
                  </a:lnTo>
                  <a:lnTo>
                    <a:pt x="301" y="25"/>
                  </a:lnTo>
                  <a:lnTo>
                    <a:pt x="312" y="30"/>
                  </a:lnTo>
                  <a:lnTo>
                    <a:pt x="319" y="35"/>
                  </a:lnTo>
                  <a:lnTo>
                    <a:pt x="326" y="40"/>
                  </a:lnTo>
                  <a:lnTo>
                    <a:pt x="331" y="45"/>
                  </a:lnTo>
                  <a:lnTo>
                    <a:pt x="334" y="50"/>
                  </a:lnTo>
                  <a:lnTo>
                    <a:pt x="336" y="56"/>
                  </a:lnTo>
                  <a:lnTo>
                    <a:pt x="336" y="62"/>
                  </a:lnTo>
                  <a:lnTo>
                    <a:pt x="334" y="67"/>
                  </a:lnTo>
                  <a:lnTo>
                    <a:pt x="331" y="72"/>
                  </a:lnTo>
                  <a:lnTo>
                    <a:pt x="326" y="77"/>
                  </a:lnTo>
                  <a:lnTo>
                    <a:pt x="320" y="81"/>
                  </a:lnTo>
                  <a:lnTo>
                    <a:pt x="313" y="86"/>
                  </a:lnTo>
                  <a:lnTo>
                    <a:pt x="304" y="90"/>
                  </a:lnTo>
                  <a:lnTo>
                    <a:pt x="294" y="94"/>
                  </a:lnTo>
                  <a:lnTo>
                    <a:pt x="283" y="97"/>
                  </a:lnTo>
                  <a:lnTo>
                    <a:pt x="269"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92" name="Freeform 371"/>
            <p:cNvSpPr/>
            <p:nvPr/>
          </p:nvSpPr>
          <p:spPr bwMode="auto">
            <a:xfrm>
              <a:off x="2817" y="1868"/>
              <a:ext cx="13" cy="5"/>
            </a:xfrm>
            <a:custGeom>
              <a:avLst/>
              <a:gdLst/>
              <a:ahLst/>
              <a:cxnLst>
                <a:cxn ang="0">
                  <a:pos x="241" y="105"/>
                </a:cxn>
                <a:cxn ang="0">
                  <a:pos x="208" y="108"/>
                </a:cxn>
                <a:cxn ang="0">
                  <a:pos x="176" y="110"/>
                </a:cxn>
                <a:cxn ang="0">
                  <a:pos x="144" y="107"/>
                </a:cxn>
                <a:cxn ang="0">
                  <a:pos x="112" y="104"/>
                </a:cxn>
                <a:cxn ang="0">
                  <a:pos x="83" y="99"/>
                </a:cxn>
                <a:cxn ang="0">
                  <a:pos x="56" y="92"/>
                </a:cxn>
                <a:cxn ang="0">
                  <a:pos x="34" y="83"/>
                </a:cxn>
                <a:cxn ang="0">
                  <a:pos x="17" y="73"/>
                </a:cxn>
                <a:cxn ang="0">
                  <a:pos x="5" y="63"/>
                </a:cxn>
                <a:cxn ang="0">
                  <a:pos x="0" y="52"/>
                </a:cxn>
                <a:cxn ang="0">
                  <a:pos x="1" y="42"/>
                </a:cxn>
                <a:cxn ang="0">
                  <a:pos x="9" y="32"/>
                </a:cxn>
                <a:cxn ang="0">
                  <a:pos x="23" y="23"/>
                </a:cxn>
                <a:cxn ang="0">
                  <a:pos x="42" y="15"/>
                </a:cxn>
                <a:cxn ang="0">
                  <a:pos x="67" y="8"/>
                </a:cxn>
                <a:cxn ang="0">
                  <a:pos x="96" y="3"/>
                </a:cxn>
                <a:cxn ang="0">
                  <a:pos x="127" y="1"/>
                </a:cxn>
                <a:cxn ang="0">
                  <a:pos x="159" y="0"/>
                </a:cxn>
                <a:cxn ang="0">
                  <a:pos x="192" y="2"/>
                </a:cxn>
                <a:cxn ang="0">
                  <a:pos x="224" y="5"/>
                </a:cxn>
                <a:cxn ang="0">
                  <a:pos x="253" y="10"/>
                </a:cxn>
                <a:cxn ang="0">
                  <a:pos x="279" y="17"/>
                </a:cxn>
                <a:cxn ang="0">
                  <a:pos x="302" y="26"/>
                </a:cxn>
                <a:cxn ang="0">
                  <a:pos x="320" y="35"/>
                </a:cxn>
                <a:cxn ang="0">
                  <a:pos x="331" y="46"/>
                </a:cxn>
                <a:cxn ang="0">
                  <a:pos x="336" y="56"/>
                </a:cxn>
                <a:cxn ang="0">
                  <a:pos x="335" y="66"/>
                </a:cxn>
                <a:cxn ang="0">
                  <a:pos x="327" y="76"/>
                </a:cxn>
                <a:cxn ang="0">
                  <a:pos x="313" y="85"/>
                </a:cxn>
                <a:cxn ang="0">
                  <a:pos x="295" y="93"/>
                </a:cxn>
                <a:cxn ang="0">
                  <a:pos x="270" y="100"/>
                </a:cxn>
              </a:cxnLst>
              <a:rect l="0" t="0" r="r" b="b"/>
              <a:pathLst>
                <a:path w="336" h="110">
                  <a:moveTo>
                    <a:pt x="256" y="103"/>
                  </a:moveTo>
                  <a:lnTo>
                    <a:pt x="241" y="105"/>
                  </a:lnTo>
                  <a:lnTo>
                    <a:pt x="225" y="107"/>
                  </a:lnTo>
                  <a:lnTo>
                    <a:pt x="208" y="108"/>
                  </a:lnTo>
                  <a:lnTo>
                    <a:pt x="193" y="108"/>
                  </a:lnTo>
                  <a:lnTo>
                    <a:pt x="176" y="110"/>
                  </a:lnTo>
                  <a:lnTo>
                    <a:pt x="160" y="108"/>
                  </a:lnTo>
                  <a:lnTo>
                    <a:pt x="144" y="107"/>
                  </a:lnTo>
                  <a:lnTo>
                    <a:pt x="128" y="106"/>
                  </a:lnTo>
                  <a:lnTo>
                    <a:pt x="112" y="104"/>
                  </a:lnTo>
                  <a:lnTo>
                    <a:pt x="98" y="102"/>
                  </a:lnTo>
                  <a:lnTo>
                    <a:pt x="83" y="99"/>
                  </a:lnTo>
                  <a:lnTo>
                    <a:pt x="70" y="96"/>
                  </a:lnTo>
                  <a:lnTo>
                    <a:pt x="56" y="92"/>
                  </a:lnTo>
                  <a:lnTo>
                    <a:pt x="45" y="88"/>
                  </a:lnTo>
                  <a:lnTo>
                    <a:pt x="34" y="83"/>
                  </a:lnTo>
                  <a:lnTo>
                    <a:pt x="25" y="79"/>
                  </a:lnTo>
                  <a:lnTo>
                    <a:pt x="17" y="73"/>
                  </a:lnTo>
                  <a:lnTo>
                    <a:pt x="9" y="68"/>
                  </a:lnTo>
                  <a:lnTo>
                    <a:pt x="5" y="63"/>
                  </a:lnTo>
                  <a:lnTo>
                    <a:pt x="1" y="58"/>
                  </a:lnTo>
                  <a:lnTo>
                    <a:pt x="0" y="52"/>
                  </a:lnTo>
                  <a:lnTo>
                    <a:pt x="0" y="47"/>
                  </a:lnTo>
                  <a:lnTo>
                    <a:pt x="1" y="42"/>
                  </a:lnTo>
                  <a:lnTo>
                    <a:pt x="4" y="37"/>
                  </a:lnTo>
                  <a:lnTo>
                    <a:pt x="9" y="32"/>
                  </a:lnTo>
                  <a:lnTo>
                    <a:pt x="16" y="28"/>
                  </a:lnTo>
                  <a:lnTo>
                    <a:pt x="23" y="23"/>
                  </a:lnTo>
                  <a:lnTo>
                    <a:pt x="31" y="19"/>
                  </a:lnTo>
                  <a:lnTo>
                    <a:pt x="42" y="15"/>
                  </a:lnTo>
                  <a:lnTo>
                    <a:pt x="53" y="12"/>
                  </a:lnTo>
                  <a:lnTo>
                    <a:pt x="67" y="8"/>
                  </a:lnTo>
                  <a:lnTo>
                    <a:pt x="81" y="6"/>
                  </a:lnTo>
                  <a:lnTo>
                    <a:pt x="96" y="3"/>
                  </a:lnTo>
                  <a:lnTo>
                    <a:pt x="111" y="2"/>
                  </a:lnTo>
                  <a:lnTo>
                    <a:pt x="127" y="1"/>
                  </a:lnTo>
                  <a:lnTo>
                    <a:pt x="144" y="0"/>
                  </a:lnTo>
                  <a:lnTo>
                    <a:pt x="159" y="0"/>
                  </a:lnTo>
                  <a:lnTo>
                    <a:pt x="176" y="1"/>
                  </a:lnTo>
                  <a:lnTo>
                    <a:pt x="192" y="2"/>
                  </a:lnTo>
                  <a:lnTo>
                    <a:pt x="208" y="3"/>
                  </a:lnTo>
                  <a:lnTo>
                    <a:pt x="224" y="5"/>
                  </a:lnTo>
                  <a:lnTo>
                    <a:pt x="238" y="7"/>
                  </a:lnTo>
                  <a:lnTo>
                    <a:pt x="253" y="10"/>
                  </a:lnTo>
                  <a:lnTo>
                    <a:pt x="267" y="13"/>
                  </a:lnTo>
                  <a:lnTo>
                    <a:pt x="279" y="17"/>
                  </a:lnTo>
                  <a:lnTo>
                    <a:pt x="292" y="21"/>
                  </a:lnTo>
                  <a:lnTo>
                    <a:pt x="302" y="26"/>
                  </a:lnTo>
                  <a:lnTo>
                    <a:pt x="312" y="31"/>
                  </a:lnTo>
                  <a:lnTo>
                    <a:pt x="320" y="35"/>
                  </a:lnTo>
                  <a:lnTo>
                    <a:pt x="327" y="41"/>
                  </a:lnTo>
                  <a:lnTo>
                    <a:pt x="331" y="46"/>
                  </a:lnTo>
                  <a:lnTo>
                    <a:pt x="335" y="51"/>
                  </a:lnTo>
                  <a:lnTo>
                    <a:pt x="336" y="56"/>
                  </a:lnTo>
                  <a:lnTo>
                    <a:pt x="336" y="61"/>
                  </a:lnTo>
                  <a:lnTo>
                    <a:pt x="335" y="66"/>
                  </a:lnTo>
                  <a:lnTo>
                    <a:pt x="332" y="71"/>
                  </a:lnTo>
                  <a:lnTo>
                    <a:pt x="327" y="76"/>
                  </a:lnTo>
                  <a:lnTo>
                    <a:pt x="321" y="81"/>
                  </a:lnTo>
                  <a:lnTo>
                    <a:pt x="313" y="85"/>
                  </a:lnTo>
                  <a:lnTo>
                    <a:pt x="305" y="89"/>
                  </a:lnTo>
                  <a:lnTo>
                    <a:pt x="295"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93" name="Freeform 372"/>
            <p:cNvSpPr/>
            <p:nvPr/>
          </p:nvSpPr>
          <p:spPr bwMode="auto">
            <a:xfrm>
              <a:off x="2826" y="1874"/>
              <a:ext cx="16" cy="5"/>
            </a:xfrm>
            <a:custGeom>
              <a:avLst/>
              <a:gdLst/>
              <a:ahLst/>
              <a:cxnLst>
                <a:cxn ang="0">
                  <a:pos x="239" y="107"/>
                </a:cxn>
                <a:cxn ang="0">
                  <a:pos x="208" y="109"/>
                </a:cxn>
                <a:cxn ang="0">
                  <a:pos x="175" y="110"/>
                </a:cxn>
                <a:cxn ang="0">
                  <a:pos x="143" y="108"/>
                </a:cxn>
                <a:cxn ang="0">
                  <a:pos x="112" y="105"/>
                </a:cxn>
                <a:cxn ang="0">
                  <a:pos x="83" y="100"/>
                </a:cxn>
                <a:cxn ang="0">
                  <a:pos x="56" y="93"/>
                </a:cxn>
                <a:cxn ang="0">
                  <a:pos x="34" y="84"/>
                </a:cxn>
                <a:cxn ang="0">
                  <a:pos x="16" y="75"/>
                </a:cxn>
                <a:cxn ang="0">
                  <a:pos x="5" y="64"/>
                </a:cxn>
                <a:cxn ang="0">
                  <a:pos x="0" y="54"/>
                </a:cxn>
                <a:cxn ang="0">
                  <a:pos x="1" y="43"/>
                </a:cxn>
                <a:cxn ang="0">
                  <a:pos x="9" y="33"/>
                </a:cxn>
                <a:cxn ang="0">
                  <a:pos x="22" y="24"/>
                </a:cxn>
                <a:cxn ang="0">
                  <a:pos x="41" y="16"/>
                </a:cxn>
                <a:cxn ang="0">
                  <a:pos x="66" y="9"/>
                </a:cxn>
                <a:cxn ang="0">
                  <a:pos x="95" y="4"/>
                </a:cxn>
                <a:cxn ang="0">
                  <a:pos x="127" y="1"/>
                </a:cxn>
                <a:cxn ang="0">
                  <a:pos x="159" y="0"/>
                </a:cxn>
                <a:cxn ang="0">
                  <a:pos x="191" y="2"/>
                </a:cxn>
                <a:cxn ang="0">
                  <a:pos x="222" y="5"/>
                </a:cxn>
                <a:cxn ang="0">
                  <a:pos x="251" y="10"/>
                </a:cxn>
                <a:cxn ang="0">
                  <a:pos x="279" y="17"/>
                </a:cxn>
                <a:cxn ang="0">
                  <a:pos x="301" y="26"/>
                </a:cxn>
                <a:cxn ang="0">
                  <a:pos x="319" y="36"/>
                </a:cxn>
                <a:cxn ang="0">
                  <a:pos x="331" y="47"/>
                </a:cxn>
                <a:cxn ang="0">
                  <a:pos x="336" y="57"/>
                </a:cxn>
                <a:cxn ang="0">
                  <a:pos x="334" y="68"/>
                </a:cxn>
                <a:cxn ang="0">
                  <a:pos x="326" y="78"/>
                </a:cxn>
                <a:cxn ang="0">
                  <a:pos x="313" y="87"/>
                </a:cxn>
                <a:cxn ang="0">
                  <a:pos x="293" y="95"/>
                </a:cxn>
                <a:cxn ang="0">
                  <a:pos x="268" y="102"/>
                </a:cxn>
              </a:cxnLst>
              <a:rect l="0" t="0" r="r" b="b"/>
              <a:pathLst>
                <a:path w="336" h="110">
                  <a:moveTo>
                    <a:pt x="255" y="105"/>
                  </a:moveTo>
                  <a:lnTo>
                    <a:pt x="239" y="107"/>
                  </a:lnTo>
                  <a:lnTo>
                    <a:pt x="223" y="108"/>
                  </a:lnTo>
                  <a:lnTo>
                    <a:pt x="208" y="109"/>
                  </a:lnTo>
                  <a:lnTo>
                    <a:pt x="191" y="110"/>
                  </a:lnTo>
                  <a:lnTo>
                    <a:pt x="175" y="110"/>
                  </a:lnTo>
                  <a:lnTo>
                    <a:pt x="159" y="109"/>
                  </a:lnTo>
                  <a:lnTo>
                    <a:pt x="143" y="108"/>
                  </a:lnTo>
                  <a:lnTo>
                    <a:pt x="128" y="107"/>
                  </a:lnTo>
                  <a:lnTo>
                    <a:pt x="112" y="105"/>
                  </a:lnTo>
                  <a:lnTo>
                    <a:pt x="97" y="103"/>
                  </a:lnTo>
                  <a:lnTo>
                    <a:pt x="83" y="100"/>
                  </a:lnTo>
                  <a:lnTo>
                    <a:pt x="69" y="97"/>
                  </a:lnTo>
                  <a:lnTo>
                    <a:pt x="56" y="93"/>
                  </a:lnTo>
                  <a:lnTo>
                    <a:pt x="44" y="89"/>
                  </a:lnTo>
                  <a:lnTo>
                    <a:pt x="34" y="84"/>
                  </a:lnTo>
                  <a:lnTo>
                    <a:pt x="24" y="80"/>
                  </a:lnTo>
                  <a:lnTo>
                    <a:pt x="16" y="75"/>
                  </a:lnTo>
                  <a:lnTo>
                    <a:pt x="9" y="69"/>
                  </a:lnTo>
                  <a:lnTo>
                    <a:pt x="5" y="64"/>
                  </a:lnTo>
                  <a:lnTo>
                    <a:pt x="1" y="59"/>
                  </a:lnTo>
                  <a:lnTo>
                    <a:pt x="0" y="54"/>
                  </a:lnTo>
                  <a:lnTo>
                    <a:pt x="0" y="48"/>
                  </a:lnTo>
                  <a:lnTo>
                    <a:pt x="1" y="43"/>
                  </a:lnTo>
                  <a:lnTo>
                    <a:pt x="4" y="38"/>
                  </a:lnTo>
                  <a:lnTo>
                    <a:pt x="9" y="33"/>
                  </a:lnTo>
                  <a:lnTo>
                    <a:pt x="15" y="28"/>
                  </a:lnTo>
                  <a:lnTo>
                    <a:pt x="22" y="24"/>
                  </a:lnTo>
                  <a:lnTo>
                    <a:pt x="31" y="20"/>
                  </a:lnTo>
                  <a:lnTo>
                    <a:pt x="41" y="16"/>
                  </a:lnTo>
                  <a:lnTo>
                    <a:pt x="53" y="12"/>
                  </a:lnTo>
                  <a:lnTo>
                    <a:pt x="66" y="9"/>
                  </a:lnTo>
                  <a:lnTo>
                    <a:pt x="81" y="7"/>
                  </a:lnTo>
                  <a:lnTo>
                    <a:pt x="95" y="4"/>
                  </a:lnTo>
                  <a:lnTo>
                    <a:pt x="111" y="2"/>
                  </a:lnTo>
                  <a:lnTo>
                    <a:pt x="127" y="1"/>
                  </a:lnTo>
                  <a:lnTo>
                    <a:pt x="143" y="1"/>
                  </a:lnTo>
                  <a:lnTo>
                    <a:pt x="159" y="0"/>
                  </a:lnTo>
                  <a:lnTo>
                    <a:pt x="175" y="1"/>
                  </a:lnTo>
                  <a:lnTo>
                    <a:pt x="191" y="2"/>
                  </a:lnTo>
                  <a:lnTo>
                    <a:pt x="207" y="3"/>
                  </a:lnTo>
                  <a:lnTo>
                    <a:pt x="222" y="5"/>
                  </a:lnTo>
                  <a:lnTo>
                    <a:pt x="238" y="7"/>
                  </a:lnTo>
                  <a:lnTo>
                    <a:pt x="251" y="10"/>
                  </a:lnTo>
                  <a:lnTo>
                    <a:pt x="266" y="13"/>
                  </a:lnTo>
                  <a:lnTo>
                    <a:pt x="279" y="17"/>
                  </a:lnTo>
                  <a:lnTo>
                    <a:pt x="291" y="21"/>
                  </a:lnTo>
                  <a:lnTo>
                    <a:pt x="301" y="26"/>
                  </a:lnTo>
                  <a:lnTo>
                    <a:pt x="312" y="31"/>
                  </a:lnTo>
                  <a:lnTo>
                    <a:pt x="319" y="36"/>
                  </a:lnTo>
                  <a:lnTo>
                    <a:pt x="326" y="41"/>
                  </a:lnTo>
                  <a:lnTo>
                    <a:pt x="331" y="47"/>
                  </a:lnTo>
                  <a:lnTo>
                    <a:pt x="334" y="52"/>
                  </a:lnTo>
                  <a:lnTo>
                    <a:pt x="336" y="57"/>
                  </a:lnTo>
                  <a:lnTo>
                    <a:pt x="336" y="63"/>
                  </a:lnTo>
                  <a:lnTo>
                    <a:pt x="334" y="68"/>
                  </a:lnTo>
                  <a:lnTo>
                    <a:pt x="331" y="73"/>
                  </a:lnTo>
                  <a:lnTo>
                    <a:pt x="326" y="78"/>
                  </a:lnTo>
                  <a:lnTo>
                    <a:pt x="320" y="82"/>
                  </a:lnTo>
                  <a:lnTo>
                    <a:pt x="313" y="87"/>
                  </a:lnTo>
                  <a:lnTo>
                    <a:pt x="304" y="91"/>
                  </a:lnTo>
                  <a:lnTo>
                    <a:pt x="293" y="95"/>
                  </a:lnTo>
                  <a:lnTo>
                    <a:pt x="282" y="98"/>
                  </a:lnTo>
                  <a:lnTo>
                    <a:pt x="268" y="102"/>
                  </a:lnTo>
                  <a:lnTo>
                    <a:pt x="255"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194" name="Freeform 373"/>
            <p:cNvSpPr/>
            <p:nvPr/>
          </p:nvSpPr>
          <p:spPr bwMode="auto">
            <a:xfrm>
              <a:off x="2835" y="1879"/>
              <a:ext cx="13" cy="5"/>
            </a:xfrm>
            <a:custGeom>
              <a:avLst/>
              <a:gdLst/>
              <a:ahLst/>
              <a:cxnLst>
                <a:cxn ang="0">
                  <a:pos x="240" y="106"/>
                </a:cxn>
                <a:cxn ang="0">
                  <a:pos x="209" y="108"/>
                </a:cxn>
                <a:cxn ang="0">
                  <a:pos x="177" y="109"/>
                </a:cxn>
                <a:cxn ang="0">
                  <a:pos x="145" y="108"/>
                </a:cxn>
                <a:cxn ang="0">
                  <a:pos x="112" y="105"/>
                </a:cxn>
                <a:cxn ang="0">
                  <a:pos x="83" y="100"/>
                </a:cxn>
                <a:cxn ang="0">
                  <a:pos x="57" y="93"/>
                </a:cxn>
                <a:cxn ang="0">
                  <a:pos x="34" y="84"/>
                </a:cxn>
                <a:cxn ang="0">
                  <a:pos x="17" y="74"/>
                </a:cxn>
                <a:cxn ang="0">
                  <a:pos x="5" y="64"/>
                </a:cxn>
                <a:cxn ang="0">
                  <a:pos x="0" y="53"/>
                </a:cxn>
                <a:cxn ang="0">
                  <a:pos x="2" y="43"/>
                </a:cxn>
                <a:cxn ang="0">
                  <a:pos x="9" y="33"/>
                </a:cxn>
                <a:cxn ang="0">
                  <a:pos x="23" y="23"/>
                </a:cxn>
                <a:cxn ang="0">
                  <a:pos x="42" y="15"/>
                </a:cxn>
                <a:cxn ang="0">
                  <a:pos x="67" y="8"/>
                </a:cxn>
                <a:cxn ang="0">
                  <a:pos x="96" y="3"/>
                </a:cxn>
                <a:cxn ang="0">
                  <a:pos x="127" y="1"/>
                </a:cxn>
                <a:cxn ang="0">
                  <a:pos x="159" y="0"/>
                </a:cxn>
                <a:cxn ang="0">
                  <a:pos x="192" y="1"/>
                </a:cxn>
                <a:cxn ang="0">
                  <a:pos x="223" y="4"/>
                </a:cxn>
                <a:cxn ang="0">
                  <a:pos x="253" y="9"/>
                </a:cxn>
                <a:cxn ang="0">
                  <a:pos x="280" y="16"/>
                </a:cxn>
                <a:cxn ang="0">
                  <a:pos x="303" y="25"/>
                </a:cxn>
                <a:cxn ang="0">
                  <a:pos x="321" y="36"/>
                </a:cxn>
                <a:cxn ang="0">
                  <a:pos x="332" y="46"/>
                </a:cxn>
                <a:cxn ang="0">
                  <a:pos x="337" y="57"/>
                </a:cxn>
                <a:cxn ang="0">
                  <a:pos x="335" y="67"/>
                </a:cxn>
                <a:cxn ang="0">
                  <a:pos x="328" y="77"/>
                </a:cxn>
                <a:cxn ang="0">
                  <a:pos x="314" y="86"/>
                </a:cxn>
                <a:cxn ang="0">
                  <a:pos x="295" y="94"/>
                </a:cxn>
                <a:cxn ang="0">
                  <a:pos x="270" y="101"/>
                </a:cxn>
              </a:cxnLst>
              <a:rect l="0" t="0" r="r" b="b"/>
              <a:pathLst>
                <a:path w="337" h="109">
                  <a:moveTo>
                    <a:pt x="256" y="104"/>
                  </a:moveTo>
                  <a:lnTo>
                    <a:pt x="240" y="106"/>
                  </a:lnTo>
                  <a:lnTo>
                    <a:pt x="225" y="107"/>
                  </a:lnTo>
                  <a:lnTo>
                    <a:pt x="209" y="108"/>
                  </a:lnTo>
                  <a:lnTo>
                    <a:pt x="193" y="109"/>
                  </a:lnTo>
                  <a:lnTo>
                    <a:pt x="177" y="109"/>
                  </a:lnTo>
                  <a:lnTo>
                    <a:pt x="160" y="109"/>
                  </a:lnTo>
                  <a:lnTo>
                    <a:pt x="145" y="108"/>
                  </a:lnTo>
                  <a:lnTo>
                    <a:pt x="128" y="107"/>
                  </a:lnTo>
                  <a:lnTo>
                    <a:pt x="112" y="105"/>
                  </a:lnTo>
                  <a:lnTo>
                    <a:pt x="98" y="102"/>
                  </a:lnTo>
                  <a:lnTo>
                    <a:pt x="83" y="100"/>
                  </a:lnTo>
                  <a:lnTo>
                    <a:pt x="70" y="96"/>
                  </a:lnTo>
                  <a:lnTo>
                    <a:pt x="57" y="93"/>
                  </a:lnTo>
                  <a:lnTo>
                    <a:pt x="45" y="89"/>
                  </a:lnTo>
                  <a:lnTo>
                    <a:pt x="34" y="84"/>
                  </a:lnTo>
                  <a:lnTo>
                    <a:pt x="25" y="80"/>
                  </a:lnTo>
                  <a:lnTo>
                    <a:pt x="17" y="74"/>
                  </a:lnTo>
                  <a:lnTo>
                    <a:pt x="9" y="69"/>
                  </a:lnTo>
                  <a:lnTo>
                    <a:pt x="5" y="64"/>
                  </a:lnTo>
                  <a:lnTo>
                    <a:pt x="2" y="59"/>
                  </a:lnTo>
                  <a:lnTo>
                    <a:pt x="0" y="53"/>
                  </a:lnTo>
                  <a:lnTo>
                    <a:pt x="0" y="48"/>
                  </a:lnTo>
                  <a:lnTo>
                    <a:pt x="2" y="43"/>
                  </a:lnTo>
                  <a:lnTo>
                    <a:pt x="5" y="38"/>
                  </a:lnTo>
                  <a:lnTo>
                    <a:pt x="9" y="33"/>
                  </a:lnTo>
                  <a:lnTo>
                    <a:pt x="16" y="29"/>
                  </a:lnTo>
                  <a:lnTo>
                    <a:pt x="23" y="23"/>
                  </a:lnTo>
                  <a:lnTo>
                    <a:pt x="32" y="19"/>
                  </a:lnTo>
                  <a:lnTo>
                    <a:pt x="42" y="15"/>
                  </a:lnTo>
                  <a:lnTo>
                    <a:pt x="53" y="12"/>
                  </a:lnTo>
                  <a:lnTo>
                    <a:pt x="67" y="8"/>
                  </a:lnTo>
                  <a:lnTo>
                    <a:pt x="81" y="6"/>
                  </a:lnTo>
                  <a:lnTo>
                    <a:pt x="96" y="3"/>
                  </a:lnTo>
                  <a:lnTo>
                    <a:pt x="111" y="2"/>
                  </a:lnTo>
                  <a:lnTo>
                    <a:pt x="127" y="1"/>
                  </a:lnTo>
                  <a:lnTo>
                    <a:pt x="144" y="0"/>
                  </a:lnTo>
                  <a:lnTo>
                    <a:pt x="159" y="0"/>
                  </a:lnTo>
                  <a:lnTo>
                    <a:pt x="176" y="0"/>
                  </a:lnTo>
                  <a:lnTo>
                    <a:pt x="192" y="1"/>
                  </a:lnTo>
                  <a:lnTo>
                    <a:pt x="208" y="3"/>
                  </a:lnTo>
                  <a:lnTo>
                    <a:pt x="223" y="4"/>
                  </a:lnTo>
                  <a:lnTo>
                    <a:pt x="238" y="7"/>
                  </a:lnTo>
                  <a:lnTo>
                    <a:pt x="253" y="9"/>
                  </a:lnTo>
                  <a:lnTo>
                    <a:pt x="267" y="13"/>
                  </a:lnTo>
                  <a:lnTo>
                    <a:pt x="280" y="16"/>
                  </a:lnTo>
                  <a:lnTo>
                    <a:pt x="292" y="20"/>
                  </a:lnTo>
                  <a:lnTo>
                    <a:pt x="303" y="25"/>
                  </a:lnTo>
                  <a:lnTo>
                    <a:pt x="313" y="31"/>
                  </a:lnTo>
                  <a:lnTo>
                    <a:pt x="321" y="36"/>
                  </a:lnTo>
                  <a:lnTo>
                    <a:pt x="328" y="41"/>
                  </a:lnTo>
                  <a:lnTo>
                    <a:pt x="332" y="46"/>
                  </a:lnTo>
                  <a:lnTo>
                    <a:pt x="335" y="51"/>
                  </a:lnTo>
                  <a:lnTo>
                    <a:pt x="337" y="57"/>
                  </a:lnTo>
                  <a:lnTo>
                    <a:pt x="337" y="62"/>
                  </a:lnTo>
                  <a:lnTo>
                    <a:pt x="335" y="67"/>
                  </a:lnTo>
                  <a:lnTo>
                    <a:pt x="332" y="72"/>
                  </a:lnTo>
                  <a:lnTo>
                    <a:pt x="328" y="77"/>
                  </a:lnTo>
                  <a:lnTo>
                    <a:pt x="322" y="81"/>
                  </a:lnTo>
                  <a:lnTo>
                    <a:pt x="314" y="86"/>
                  </a:lnTo>
                  <a:lnTo>
                    <a:pt x="305" y="90"/>
                  </a:lnTo>
                  <a:lnTo>
                    <a:pt x="295" y="94"/>
                  </a:lnTo>
                  <a:lnTo>
                    <a:pt x="283" y="97"/>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95" name="Freeform 374"/>
            <p:cNvSpPr/>
            <p:nvPr/>
          </p:nvSpPr>
          <p:spPr bwMode="auto">
            <a:xfrm>
              <a:off x="2845" y="1884"/>
              <a:ext cx="15" cy="5"/>
            </a:xfrm>
            <a:custGeom>
              <a:avLst/>
              <a:gdLst/>
              <a:ahLst/>
              <a:cxnLst>
                <a:cxn ang="0">
                  <a:pos x="68" y="8"/>
                </a:cxn>
                <a:cxn ang="0">
                  <a:pos x="43" y="15"/>
                </a:cxn>
                <a:cxn ang="0">
                  <a:pos x="23" y="23"/>
                </a:cxn>
                <a:cxn ang="0">
                  <a:pos x="10" y="32"/>
                </a:cxn>
                <a:cxn ang="0">
                  <a:pos x="2" y="42"/>
                </a:cxn>
                <a:cxn ang="0">
                  <a:pos x="0" y="52"/>
                </a:cxn>
                <a:cxn ang="0">
                  <a:pos x="6" y="63"/>
                </a:cxn>
                <a:cxn ang="0">
                  <a:pos x="17" y="73"/>
                </a:cxn>
                <a:cxn ang="0">
                  <a:pos x="35" y="84"/>
                </a:cxn>
                <a:cxn ang="0">
                  <a:pos x="58" y="93"/>
                </a:cxn>
                <a:cxn ang="0">
                  <a:pos x="85" y="100"/>
                </a:cxn>
                <a:cxn ang="0">
                  <a:pos x="115" y="105"/>
                </a:cxn>
                <a:cxn ang="0">
                  <a:pos x="146" y="108"/>
                </a:cxn>
                <a:cxn ang="0">
                  <a:pos x="178" y="110"/>
                </a:cxn>
                <a:cxn ang="0">
                  <a:pos x="211" y="109"/>
                </a:cxn>
                <a:cxn ang="0">
                  <a:pos x="242" y="106"/>
                </a:cxn>
                <a:cxn ang="0">
                  <a:pos x="271" y="101"/>
                </a:cxn>
                <a:cxn ang="0">
                  <a:pos x="296" y="94"/>
                </a:cxn>
                <a:cxn ang="0">
                  <a:pos x="315" y="86"/>
                </a:cxn>
                <a:cxn ang="0">
                  <a:pos x="328" y="76"/>
                </a:cxn>
                <a:cxn ang="0">
                  <a:pos x="336" y="66"/>
                </a:cxn>
                <a:cxn ang="0">
                  <a:pos x="338" y="56"/>
                </a:cxn>
                <a:cxn ang="0">
                  <a:pos x="333" y="46"/>
                </a:cxn>
                <a:cxn ang="0">
                  <a:pos x="321" y="35"/>
                </a:cxn>
                <a:cxn ang="0">
                  <a:pos x="303" y="26"/>
                </a:cxn>
                <a:cxn ang="0">
                  <a:pos x="281" y="17"/>
                </a:cxn>
                <a:cxn ang="0">
                  <a:pos x="254" y="10"/>
                </a:cxn>
                <a:cxn ang="0">
                  <a:pos x="225" y="5"/>
                </a:cxn>
                <a:cxn ang="0">
                  <a:pos x="193" y="2"/>
                </a:cxn>
                <a:cxn ang="0">
                  <a:pos x="161" y="0"/>
                </a:cxn>
                <a:cxn ang="0">
                  <a:pos x="128" y="1"/>
                </a:cxn>
                <a:cxn ang="0">
                  <a:pos x="97" y="3"/>
                </a:cxn>
              </a:cxnLst>
              <a:rect l="0" t="0" r="r" b="b"/>
              <a:pathLst>
                <a:path w="338" h="110">
                  <a:moveTo>
                    <a:pt x="83" y="6"/>
                  </a:moveTo>
                  <a:lnTo>
                    <a:pt x="68" y="8"/>
                  </a:lnTo>
                  <a:lnTo>
                    <a:pt x="55" y="12"/>
                  </a:lnTo>
                  <a:lnTo>
                    <a:pt x="43" y="15"/>
                  </a:lnTo>
                  <a:lnTo>
                    <a:pt x="33" y="19"/>
                  </a:lnTo>
                  <a:lnTo>
                    <a:pt x="23" y="23"/>
                  </a:lnTo>
                  <a:lnTo>
                    <a:pt x="16" y="28"/>
                  </a:lnTo>
                  <a:lnTo>
                    <a:pt x="10" y="32"/>
                  </a:lnTo>
                  <a:lnTo>
                    <a:pt x="6" y="37"/>
                  </a:lnTo>
                  <a:lnTo>
                    <a:pt x="2" y="42"/>
                  </a:lnTo>
                  <a:lnTo>
                    <a:pt x="0" y="47"/>
                  </a:lnTo>
                  <a:lnTo>
                    <a:pt x="0" y="52"/>
                  </a:lnTo>
                  <a:lnTo>
                    <a:pt x="2" y="58"/>
                  </a:lnTo>
                  <a:lnTo>
                    <a:pt x="6" y="63"/>
                  </a:lnTo>
                  <a:lnTo>
                    <a:pt x="10" y="68"/>
                  </a:lnTo>
                  <a:lnTo>
                    <a:pt x="17" y="73"/>
                  </a:lnTo>
                  <a:lnTo>
                    <a:pt x="25" y="80"/>
                  </a:lnTo>
                  <a:lnTo>
                    <a:pt x="35" y="84"/>
                  </a:lnTo>
                  <a:lnTo>
                    <a:pt x="46" y="89"/>
                  </a:lnTo>
                  <a:lnTo>
                    <a:pt x="58" y="93"/>
                  </a:lnTo>
                  <a:lnTo>
                    <a:pt x="71" y="97"/>
                  </a:lnTo>
                  <a:lnTo>
                    <a:pt x="85" y="100"/>
                  </a:lnTo>
                  <a:lnTo>
                    <a:pt x="99" y="103"/>
                  </a:lnTo>
                  <a:lnTo>
                    <a:pt x="115" y="105"/>
                  </a:lnTo>
                  <a:lnTo>
                    <a:pt x="131" y="107"/>
                  </a:lnTo>
                  <a:lnTo>
                    <a:pt x="146" y="108"/>
                  </a:lnTo>
                  <a:lnTo>
                    <a:pt x="162" y="109"/>
                  </a:lnTo>
                  <a:lnTo>
                    <a:pt x="178" y="110"/>
                  </a:lnTo>
                  <a:lnTo>
                    <a:pt x="194" y="109"/>
                  </a:lnTo>
                  <a:lnTo>
                    <a:pt x="211" y="109"/>
                  </a:lnTo>
                  <a:lnTo>
                    <a:pt x="226" y="108"/>
                  </a:lnTo>
                  <a:lnTo>
                    <a:pt x="242" y="106"/>
                  </a:lnTo>
                  <a:lnTo>
                    <a:pt x="258" y="104"/>
                  </a:lnTo>
                  <a:lnTo>
                    <a:pt x="271" y="101"/>
                  </a:lnTo>
                  <a:lnTo>
                    <a:pt x="285" y="98"/>
                  </a:lnTo>
                  <a:lnTo>
                    <a:pt x="296" y="94"/>
                  </a:lnTo>
                  <a:lnTo>
                    <a:pt x="306" y="90"/>
                  </a:lnTo>
                  <a:lnTo>
                    <a:pt x="315" y="86"/>
                  </a:lnTo>
                  <a:lnTo>
                    <a:pt x="322" y="82"/>
                  </a:lnTo>
                  <a:lnTo>
                    <a:pt x="328" y="76"/>
                  </a:lnTo>
                  <a:lnTo>
                    <a:pt x="333" y="71"/>
                  </a:lnTo>
                  <a:lnTo>
                    <a:pt x="336" y="66"/>
                  </a:lnTo>
                  <a:lnTo>
                    <a:pt x="338" y="61"/>
                  </a:lnTo>
                  <a:lnTo>
                    <a:pt x="338" y="56"/>
                  </a:lnTo>
                  <a:lnTo>
                    <a:pt x="336" y="51"/>
                  </a:lnTo>
                  <a:lnTo>
                    <a:pt x="333" y="46"/>
                  </a:lnTo>
                  <a:lnTo>
                    <a:pt x="328" y="41"/>
                  </a:lnTo>
                  <a:lnTo>
                    <a:pt x="321" y="35"/>
                  </a:lnTo>
                  <a:lnTo>
                    <a:pt x="314" y="31"/>
                  </a:lnTo>
                  <a:lnTo>
                    <a:pt x="303" y="26"/>
                  </a:lnTo>
                  <a:lnTo>
                    <a:pt x="293" y="21"/>
                  </a:lnTo>
                  <a:lnTo>
                    <a:pt x="281" y="17"/>
                  </a:lnTo>
                  <a:lnTo>
                    <a:pt x="268" y="13"/>
                  </a:lnTo>
                  <a:lnTo>
                    <a:pt x="254" y="10"/>
                  </a:lnTo>
                  <a:lnTo>
                    <a:pt x="240" y="7"/>
                  </a:lnTo>
                  <a:lnTo>
                    <a:pt x="225" y="5"/>
                  </a:lnTo>
                  <a:lnTo>
                    <a:pt x="210" y="3"/>
                  </a:lnTo>
                  <a:lnTo>
                    <a:pt x="193" y="2"/>
                  </a:lnTo>
                  <a:lnTo>
                    <a:pt x="177" y="1"/>
                  </a:lnTo>
                  <a:lnTo>
                    <a:pt x="161" y="0"/>
                  </a:lnTo>
                  <a:lnTo>
                    <a:pt x="145" y="0"/>
                  </a:lnTo>
                  <a:lnTo>
                    <a:pt x="128" y="1"/>
                  </a:lnTo>
                  <a:lnTo>
                    <a:pt x="113" y="2"/>
                  </a:lnTo>
                  <a:lnTo>
                    <a:pt x="97" y="3"/>
                  </a:lnTo>
                  <a:lnTo>
                    <a:pt x="83" y="6"/>
                  </a:lnTo>
                  <a:close/>
                </a:path>
              </a:pathLst>
            </a:custGeom>
            <a:solidFill>
              <a:srgbClr val="FFFFFF"/>
            </a:solidFill>
            <a:ln w="9525">
              <a:noFill/>
              <a:round/>
            </a:ln>
          </p:spPr>
          <p:txBody>
            <a:bodyPr/>
            <a:lstStyle/>
            <a:p>
              <a:pPr algn="l">
                <a:defRPr/>
              </a:pPr>
              <a:endParaRPr lang="zh-CN" altLang="en-US" sz="100">
                <a:latin typeface="+mn-lt"/>
              </a:endParaRPr>
            </a:p>
          </p:txBody>
        </p:sp>
        <p:sp>
          <p:nvSpPr>
            <p:cNvPr id="196" name="Freeform 375"/>
            <p:cNvSpPr/>
            <p:nvPr/>
          </p:nvSpPr>
          <p:spPr bwMode="auto">
            <a:xfrm>
              <a:off x="2819" y="1854"/>
              <a:ext cx="13" cy="3"/>
            </a:xfrm>
            <a:custGeom>
              <a:avLst/>
              <a:gdLst/>
              <a:ahLst/>
              <a:cxnLst>
                <a:cxn ang="0">
                  <a:pos x="67" y="9"/>
                </a:cxn>
                <a:cxn ang="0">
                  <a:pos x="42" y="16"/>
                </a:cxn>
                <a:cxn ang="0">
                  <a:pos x="23" y="24"/>
                </a:cxn>
                <a:cxn ang="0">
                  <a:pos x="9" y="33"/>
                </a:cxn>
                <a:cxn ang="0">
                  <a:pos x="2" y="43"/>
                </a:cxn>
                <a:cxn ang="0">
                  <a:pos x="0" y="53"/>
                </a:cxn>
                <a:cxn ang="0">
                  <a:pos x="5" y="64"/>
                </a:cxn>
                <a:cxn ang="0">
                  <a:pos x="17" y="74"/>
                </a:cxn>
                <a:cxn ang="0">
                  <a:pos x="34" y="84"/>
                </a:cxn>
                <a:cxn ang="0">
                  <a:pos x="57" y="92"/>
                </a:cxn>
                <a:cxn ang="0">
                  <a:pos x="84" y="100"/>
                </a:cxn>
                <a:cxn ang="0">
                  <a:pos x="113" y="105"/>
                </a:cxn>
                <a:cxn ang="0">
                  <a:pos x="145" y="109"/>
                </a:cxn>
                <a:cxn ang="0">
                  <a:pos x="178" y="110"/>
                </a:cxn>
                <a:cxn ang="0">
                  <a:pos x="210" y="109"/>
                </a:cxn>
                <a:cxn ang="0">
                  <a:pos x="241" y="107"/>
                </a:cxn>
                <a:cxn ang="0">
                  <a:pos x="271" y="102"/>
                </a:cxn>
                <a:cxn ang="0">
                  <a:pos x="296" y="94"/>
                </a:cxn>
                <a:cxn ang="0">
                  <a:pos x="314" y="86"/>
                </a:cxn>
                <a:cxn ang="0">
                  <a:pos x="328" y="77"/>
                </a:cxn>
                <a:cxn ang="0">
                  <a:pos x="335" y="67"/>
                </a:cxn>
                <a:cxn ang="0">
                  <a:pos x="337" y="57"/>
                </a:cxn>
                <a:cxn ang="0">
                  <a:pos x="332" y="46"/>
                </a:cxn>
                <a:cxn ang="0">
                  <a:pos x="321" y="36"/>
                </a:cxn>
                <a:cxn ang="0">
                  <a:pos x="303" y="26"/>
                </a:cxn>
                <a:cxn ang="0">
                  <a:pos x="281" y="17"/>
                </a:cxn>
                <a:cxn ang="0">
                  <a:pos x="254" y="10"/>
                </a:cxn>
                <a:cxn ang="0">
                  <a:pos x="225" y="5"/>
                </a:cxn>
                <a:cxn ang="0">
                  <a:pos x="194" y="2"/>
                </a:cxn>
                <a:cxn ang="0">
                  <a:pos x="161" y="0"/>
                </a:cxn>
                <a:cxn ang="0">
                  <a:pos x="128" y="1"/>
                </a:cxn>
                <a:cxn ang="0">
                  <a:pos x="96" y="4"/>
                </a:cxn>
              </a:cxnLst>
              <a:rect l="0" t="0" r="r" b="b"/>
              <a:pathLst>
                <a:path w="337" h="110">
                  <a:moveTo>
                    <a:pt x="81" y="7"/>
                  </a:moveTo>
                  <a:lnTo>
                    <a:pt x="67" y="9"/>
                  </a:lnTo>
                  <a:lnTo>
                    <a:pt x="53" y="12"/>
                  </a:lnTo>
                  <a:lnTo>
                    <a:pt x="42" y="16"/>
                  </a:lnTo>
                  <a:lnTo>
                    <a:pt x="32" y="20"/>
                  </a:lnTo>
                  <a:lnTo>
                    <a:pt x="23" y="24"/>
                  </a:lnTo>
                  <a:lnTo>
                    <a:pt x="15" y="28"/>
                  </a:lnTo>
                  <a:lnTo>
                    <a:pt x="9" y="33"/>
                  </a:lnTo>
                  <a:lnTo>
                    <a:pt x="5" y="38"/>
                  </a:lnTo>
                  <a:lnTo>
                    <a:pt x="2" y="43"/>
                  </a:lnTo>
                  <a:lnTo>
                    <a:pt x="0" y="48"/>
                  </a:lnTo>
                  <a:lnTo>
                    <a:pt x="0" y="53"/>
                  </a:lnTo>
                  <a:lnTo>
                    <a:pt x="2" y="59"/>
                  </a:lnTo>
                  <a:lnTo>
                    <a:pt x="5" y="64"/>
                  </a:lnTo>
                  <a:lnTo>
                    <a:pt x="9" y="69"/>
                  </a:lnTo>
                  <a:lnTo>
                    <a:pt x="17" y="74"/>
                  </a:lnTo>
                  <a:lnTo>
                    <a:pt x="25" y="80"/>
                  </a:lnTo>
                  <a:lnTo>
                    <a:pt x="34" y="84"/>
                  </a:lnTo>
                  <a:lnTo>
                    <a:pt x="45" y="89"/>
                  </a:lnTo>
                  <a:lnTo>
                    <a:pt x="57" y="92"/>
                  </a:lnTo>
                  <a:lnTo>
                    <a:pt x="70" y="97"/>
                  </a:lnTo>
                  <a:lnTo>
                    <a:pt x="84" y="100"/>
                  </a:lnTo>
                  <a:lnTo>
                    <a:pt x="99" y="103"/>
                  </a:lnTo>
                  <a:lnTo>
                    <a:pt x="113" y="105"/>
                  </a:lnTo>
                  <a:lnTo>
                    <a:pt x="129" y="107"/>
                  </a:lnTo>
                  <a:lnTo>
                    <a:pt x="145" y="109"/>
                  </a:lnTo>
                  <a:lnTo>
                    <a:pt x="161" y="109"/>
                  </a:lnTo>
                  <a:lnTo>
                    <a:pt x="178" y="110"/>
                  </a:lnTo>
                  <a:lnTo>
                    <a:pt x="194" y="110"/>
                  </a:lnTo>
                  <a:lnTo>
                    <a:pt x="210" y="109"/>
                  </a:lnTo>
                  <a:lnTo>
                    <a:pt x="226" y="108"/>
                  </a:lnTo>
                  <a:lnTo>
                    <a:pt x="241" y="107"/>
                  </a:lnTo>
                  <a:lnTo>
                    <a:pt x="257" y="105"/>
                  </a:lnTo>
                  <a:lnTo>
                    <a:pt x="271" y="102"/>
                  </a:lnTo>
                  <a:lnTo>
                    <a:pt x="284" y="98"/>
                  </a:lnTo>
                  <a:lnTo>
                    <a:pt x="296" y="94"/>
                  </a:lnTo>
                  <a:lnTo>
                    <a:pt x="305" y="90"/>
                  </a:lnTo>
                  <a:lnTo>
                    <a:pt x="314" y="86"/>
                  </a:lnTo>
                  <a:lnTo>
                    <a:pt x="322" y="81"/>
                  </a:lnTo>
                  <a:lnTo>
                    <a:pt x="328" y="77"/>
                  </a:lnTo>
                  <a:lnTo>
                    <a:pt x="332" y="72"/>
                  </a:lnTo>
                  <a:lnTo>
                    <a:pt x="335" y="67"/>
                  </a:lnTo>
                  <a:lnTo>
                    <a:pt x="337" y="62"/>
                  </a:lnTo>
                  <a:lnTo>
                    <a:pt x="337" y="57"/>
                  </a:lnTo>
                  <a:lnTo>
                    <a:pt x="335" y="51"/>
                  </a:lnTo>
                  <a:lnTo>
                    <a:pt x="332" y="46"/>
                  </a:lnTo>
                  <a:lnTo>
                    <a:pt x="328" y="41"/>
                  </a:lnTo>
                  <a:lnTo>
                    <a:pt x="321" y="36"/>
                  </a:lnTo>
                  <a:lnTo>
                    <a:pt x="313" y="31"/>
                  </a:lnTo>
                  <a:lnTo>
                    <a:pt x="303" y="26"/>
                  </a:lnTo>
                  <a:lnTo>
                    <a:pt x="292" y="21"/>
                  </a:lnTo>
                  <a:lnTo>
                    <a:pt x="281" y="17"/>
                  </a:lnTo>
                  <a:lnTo>
                    <a:pt x="267" y="13"/>
                  </a:lnTo>
                  <a:lnTo>
                    <a:pt x="254" y="10"/>
                  </a:lnTo>
                  <a:lnTo>
                    <a:pt x="239" y="7"/>
                  </a:lnTo>
                  <a:lnTo>
                    <a:pt x="225" y="5"/>
                  </a:lnTo>
                  <a:lnTo>
                    <a:pt x="209" y="3"/>
                  </a:lnTo>
                  <a:lnTo>
                    <a:pt x="194" y="2"/>
                  </a:lnTo>
                  <a:lnTo>
                    <a:pt x="177" y="1"/>
                  </a:lnTo>
                  <a:lnTo>
                    <a:pt x="161" y="0"/>
                  </a:lnTo>
                  <a:lnTo>
                    <a:pt x="145" y="1"/>
                  </a:lnTo>
                  <a:lnTo>
                    <a:pt x="128" y="1"/>
                  </a:lnTo>
                  <a:lnTo>
                    <a:pt x="112" y="2"/>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197" name="Freeform 376"/>
            <p:cNvSpPr/>
            <p:nvPr/>
          </p:nvSpPr>
          <p:spPr bwMode="auto">
            <a:xfrm>
              <a:off x="2829" y="1859"/>
              <a:ext cx="13" cy="5"/>
            </a:xfrm>
            <a:custGeom>
              <a:avLst/>
              <a:gdLst/>
              <a:ahLst/>
              <a:cxnLst>
                <a:cxn ang="0">
                  <a:pos x="240" y="105"/>
                </a:cxn>
                <a:cxn ang="0">
                  <a:pos x="209" y="107"/>
                </a:cxn>
                <a:cxn ang="0">
                  <a:pos x="176" y="108"/>
                </a:cxn>
                <a:cxn ang="0">
                  <a:pos x="144" y="107"/>
                </a:cxn>
                <a:cxn ang="0">
                  <a:pos x="113" y="104"/>
                </a:cxn>
                <a:cxn ang="0">
                  <a:pos x="84" y="99"/>
                </a:cxn>
                <a:cxn ang="0">
                  <a:pos x="57" y="92"/>
                </a:cxn>
                <a:cxn ang="0">
                  <a:pos x="35" y="83"/>
                </a:cxn>
                <a:cxn ang="0">
                  <a:pos x="17" y="73"/>
                </a:cxn>
                <a:cxn ang="0">
                  <a:pos x="5" y="63"/>
                </a:cxn>
                <a:cxn ang="0">
                  <a:pos x="0" y="52"/>
                </a:cxn>
                <a:cxn ang="0">
                  <a:pos x="1" y="42"/>
                </a:cxn>
                <a:cxn ang="0">
                  <a:pos x="9" y="32"/>
                </a:cxn>
                <a:cxn ang="0">
                  <a:pos x="22" y="23"/>
                </a:cxn>
                <a:cxn ang="0">
                  <a:pos x="42" y="15"/>
                </a:cxn>
                <a:cxn ang="0">
                  <a:pos x="67" y="8"/>
                </a:cxn>
                <a:cxn ang="0">
                  <a:pos x="96" y="3"/>
                </a:cxn>
                <a:cxn ang="0">
                  <a:pos x="127" y="1"/>
                </a:cxn>
                <a:cxn ang="0">
                  <a:pos x="160" y="0"/>
                </a:cxn>
                <a:cxn ang="0">
                  <a:pos x="192" y="1"/>
                </a:cxn>
                <a:cxn ang="0">
                  <a:pos x="223" y="5"/>
                </a:cxn>
                <a:cxn ang="0">
                  <a:pos x="252" y="10"/>
                </a:cxn>
                <a:cxn ang="0">
                  <a:pos x="279" y="17"/>
                </a:cxn>
                <a:cxn ang="0">
                  <a:pos x="301" y="25"/>
                </a:cxn>
                <a:cxn ang="0">
                  <a:pos x="319" y="35"/>
                </a:cxn>
                <a:cxn ang="0">
                  <a:pos x="330" y="45"/>
                </a:cxn>
                <a:cxn ang="0">
                  <a:pos x="336" y="56"/>
                </a:cxn>
                <a:cxn ang="0">
                  <a:pos x="335" y="66"/>
                </a:cxn>
                <a:cxn ang="0">
                  <a:pos x="326" y="76"/>
                </a:cxn>
                <a:cxn ang="0">
                  <a:pos x="313" y="85"/>
                </a:cxn>
                <a:cxn ang="0">
                  <a:pos x="294" y="93"/>
                </a:cxn>
                <a:cxn ang="0">
                  <a:pos x="269" y="100"/>
                </a:cxn>
              </a:cxnLst>
              <a:rect l="0" t="0" r="r" b="b"/>
              <a:pathLst>
                <a:path w="336" h="108">
                  <a:moveTo>
                    <a:pt x="256" y="103"/>
                  </a:moveTo>
                  <a:lnTo>
                    <a:pt x="240" y="105"/>
                  </a:lnTo>
                  <a:lnTo>
                    <a:pt x="224" y="106"/>
                  </a:lnTo>
                  <a:lnTo>
                    <a:pt x="209" y="107"/>
                  </a:lnTo>
                  <a:lnTo>
                    <a:pt x="192" y="108"/>
                  </a:lnTo>
                  <a:lnTo>
                    <a:pt x="176" y="108"/>
                  </a:lnTo>
                  <a:lnTo>
                    <a:pt x="160" y="108"/>
                  </a:lnTo>
                  <a:lnTo>
                    <a:pt x="144" y="107"/>
                  </a:lnTo>
                  <a:lnTo>
                    <a:pt x="128" y="106"/>
                  </a:lnTo>
                  <a:lnTo>
                    <a:pt x="113" y="104"/>
                  </a:lnTo>
                  <a:lnTo>
                    <a:pt x="98" y="101"/>
                  </a:lnTo>
                  <a:lnTo>
                    <a:pt x="84" y="99"/>
                  </a:lnTo>
                  <a:lnTo>
                    <a:pt x="70" y="95"/>
                  </a:lnTo>
                  <a:lnTo>
                    <a:pt x="57" y="92"/>
                  </a:lnTo>
                  <a:lnTo>
                    <a:pt x="45" y="88"/>
                  </a:lnTo>
                  <a:lnTo>
                    <a:pt x="35" y="83"/>
                  </a:lnTo>
                  <a:lnTo>
                    <a:pt x="25" y="79"/>
                  </a:lnTo>
                  <a:lnTo>
                    <a:pt x="17" y="73"/>
                  </a:lnTo>
                  <a:lnTo>
                    <a:pt x="10" y="68"/>
                  </a:lnTo>
                  <a:lnTo>
                    <a:pt x="5" y="63"/>
                  </a:lnTo>
                  <a:lnTo>
                    <a:pt x="1" y="58"/>
                  </a:lnTo>
                  <a:lnTo>
                    <a:pt x="0" y="52"/>
                  </a:lnTo>
                  <a:lnTo>
                    <a:pt x="0" y="47"/>
                  </a:lnTo>
                  <a:lnTo>
                    <a:pt x="1" y="42"/>
                  </a:lnTo>
                  <a:lnTo>
                    <a:pt x="5" y="37"/>
                  </a:lnTo>
                  <a:lnTo>
                    <a:pt x="9" y="32"/>
                  </a:lnTo>
                  <a:lnTo>
                    <a:pt x="15" y="28"/>
                  </a:lnTo>
                  <a:lnTo>
                    <a:pt x="22" y="23"/>
                  </a:lnTo>
                  <a:lnTo>
                    <a:pt x="32" y="19"/>
                  </a:lnTo>
                  <a:lnTo>
                    <a:pt x="42" y="15"/>
                  </a:lnTo>
                  <a:lnTo>
                    <a:pt x="54" y="12"/>
                  </a:lnTo>
                  <a:lnTo>
                    <a:pt x="67" y="8"/>
                  </a:lnTo>
                  <a:lnTo>
                    <a:pt x="82" y="6"/>
                  </a:lnTo>
                  <a:lnTo>
                    <a:pt x="96" y="3"/>
                  </a:lnTo>
                  <a:lnTo>
                    <a:pt x="112" y="2"/>
                  </a:lnTo>
                  <a:lnTo>
                    <a:pt x="127" y="1"/>
                  </a:lnTo>
                  <a:lnTo>
                    <a:pt x="144" y="0"/>
                  </a:lnTo>
                  <a:lnTo>
                    <a:pt x="160" y="0"/>
                  </a:lnTo>
                  <a:lnTo>
                    <a:pt x="176" y="1"/>
                  </a:lnTo>
                  <a:lnTo>
                    <a:pt x="192" y="1"/>
                  </a:lnTo>
                  <a:lnTo>
                    <a:pt x="208" y="3"/>
                  </a:lnTo>
                  <a:lnTo>
                    <a:pt x="223" y="5"/>
                  </a:lnTo>
                  <a:lnTo>
                    <a:pt x="238" y="7"/>
                  </a:lnTo>
                  <a:lnTo>
                    <a:pt x="252" y="10"/>
                  </a:lnTo>
                  <a:lnTo>
                    <a:pt x="266" y="13"/>
                  </a:lnTo>
                  <a:lnTo>
                    <a:pt x="279" y="17"/>
                  </a:lnTo>
                  <a:lnTo>
                    <a:pt x="291" y="20"/>
                  </a:lnTo>
                  <a:lnTo>
                    <a:pt x="301" y="25"/>
                  </a:lnTo>
                  <a:lnTo>
                    <a:pt x="312" y="30"/>
                  </a:lnTo>
                  <a:lnTo>
                    <a:pt x="319" y="35"/>
                  </a:lnTo>
                  <a:lnTo>
                    <a:pt x="326" y="40"/>
                  </a:lnTo>
                  <a:lnTo>
                    <a:pt x="330" y="45"/>
                  </a:lnTo>
                  <a:lnTo>
                    <a:pt x="335" y="50"/>
                  </a:lnTo>
                  <a:lnTo>
                    <a:pt x="336" y="56"/>
                  </a:lnTo>
                  <a:lnTo>
                    <a:pt x="336" y="61"/>
                  </a:lnTo>
                  <a:lnTo>
                    <a:pt x="335" y="66"/>
                  </a:lnTo>
                  <a:lnTo>
                    <a:pt x="332" y="71"/>
                  </a:lnTo>
                  <a:lnTo>
                    <a:pt x="326" y="76"/>
                  </a:lnTo>
                  <a:lnTo>
                    <a:pt x="320" y="81"/>
                  </a:lnTo>
                  <a:lnTo>
                    <a:pt x="313" y="85"/>
                  </a:lnTo>
                  <a:lnTo>
                    <a:pt x="304" y="89"/>
                  </a:lnTo>
                  <a:lnTo>
                    <a:pt x="294" y="93"/>
                  </a:lnTo>
                  <a:lnTo>
                    <a:pt x="283" y="97"/>
                  </a:lnTo>
                  <a:lnTo>
                    <a:pt x="269"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198" name="Freeform 377"/>
            <p:cNvSpPr/>
            <p:nvPr/>
          </p:nvSpPr>
          <p:spPr bwMode="auto">
            <a:xfrm>
              <a:off x="2839" y="1864"/>
              <a:ext cx="13" cy="5"/>
            </a:xfrm>
            <a:custGeom>
              <a:avLst/>
              <a:gdLst/>
              <a:ahLst/>
              <a:cxnLst>
                <a:cxn ang="0">
                  <a:pos x="240" y="106"/>
                </a:cxn>
                <a:cxn ang="0">
                  <a:pos x="208" y="109"/>
                </a:cxn>
                <a:cxn ang="0">
                  <a:pos x="176" y="110"/>
                </a:cxn>
                <a:cxn ang="0">
                  <a:pos x="144" y="108"/>
                </a:cxn>
                <a:cxn ang="0">
                  <a:pos x="112" y="105"/>
                </a:cxn>
                <a:cxn ang="0">
                  <a:pos x="83" y="100"/>
                </a:cxn>
                <a:cxn ang="0">
                  <a:pos x="56" y="93"/>
                </a:cxn>
                <a:cxn ang="0">
                  <a:pos x="34" y="84"/>
                </a:cxn>
                <a:cxn ang="0">
                  <a:pos x="17" y="75"/>
                </a:cxn>
                <a:cxn ang="0">
                  <a:pos x="5" y="64"/>
                </a:cxn>
                <a:cxn ang="0">
                  <a:pos x="0" y="54"/>
                </a:cxn>
                <a:cxn ang="0">
                  <a:pos x="1" y="44"/>
                </a:cxn>
                <a:cxn ang="0">
                  <a:pos x="9" y="34"/>
                </a:cxn>
                <a:cxn ang="0">
                  <a:pos x="23" y="25"/>
                </a:cxn>
                <a:cxn ang="0">
                  <a:pos x="42" y="17"/>
                </a:cxn>
                <a:cxn ang="0">
                  <a:pos x="67" y="9"/>
                </a:cxn>
                <a:cxn ang="0">
                  <a:pos x="96" y="4"/>
                </a:cxn>
                <a:cxn ang="0">
                  <a:pos x="127" y="1"/>
                </a:cxn>
                <a:cxn ang="0">
                  <a:pos x="159" y="0"/>
                </a:cxn>
                <a:cxn ang="0">
                  <a:pos x="192" y="2"/>
                </a:cxn>
                <a:cxn ang="0">
                  <a:pos x="224" y="5"/>
                </a:cxn>
                <a:cxn ang="0">
                  <a:pos x="253" y="10"/>
                </a:cxn>
                <a:cxn ang="0">
                  <a:pos x="280" y="18"/>
                </a:cxn>
                <a:cxn ang="0">
                  <a:pos x="303" y="27"/>
                </a:cxn>
                <a:cxn ang="0">
                  <a:pos x="321" y="36"/>
                </a:cxn>
                <a:cxn ang="0">
                  <a:pos x="332" y="47"/>
                </a:cxn>
                <a:cxn ang="0">
                  <a:pos x="337" y="57"/>
                </a:cxn>
                <a:cxn ang="0">
                  <a:pos x="335" y="67"/>
                </a:cxn>
                <a:cxn ang="0">
                  <a:pos x="328" y="77"/>
                </a:cxn>
                <a:cxn ang="0">
                  <a:pos x="314" y="86"/>
                </a:cxn>
                <a:cxn ang="0">
                  <a:pos x="295" y="94"/>
                </a:cxn>
                <a:cxn ang="0">
                  <a:pos x="270" y="101"/>
                </a:cxn>
              </a:cxnLst>
              <a:rect l="0" t="0" r="r" b="b"/>
              <a:pathLst>
                <a:path w="337" h="110">
                  <a:moveTo>
                    <a:pt x="256" y="104"/>
                  </a:moveTo>
                  <a:lnTo>
                    <a:pt x="240" y="106"/>
                  </a:lnTo>
                  <a:lnTo>
                    <a:pt x="225" y="108"/>
                  </a:lnTo>
                  <a:lnTo>
                    <a:pt x="208" y="109"/>
                  </a:lnTo>
                  <a:lnTo>
                    <a:pt x="192" y="109"/>
                  </a:lnTo>
                  <a:lnTo>
                    <a:pt x="176" y="110"/>
                  </a:lnTo>
                  <a:lnTo>
                    <a:pt x="160" y="109"/>
                  </a:lnTo>
                  <a:lnTo>
                    <a:pt x="144" y="108"/>
                  </a:lnTo>
                  <a:lnTo>
                    <a:pt x="128" y="107"/>
                  </a:lnTo>
                  <a:lnTo>
                    <a:pt x="112" y="105"/>
                  </a:lnTo>
                  <a:lnTo>
                    <a:pt x="98" y="103"/>
                  </a:lnTo>
                  <a:lnTo>
                    <a:pt x="83" y="100"/>
                  </a:lnTo>
                  <a:lnTo>
                    <a:pt x="70" y="97"/>
                  </a:lnTo>
                  <a:lnTo>
                    <a:pt x="56" y="93"/>
                  </a:lnTo>
                  <a:lnTo>
                    <a:pt x="45" y="89"/>
                  </a:lnTo>
                  <a:lnTo>
                    <a:pt x="34" y="84"/>
                  </a:lnTo>
                  <a:lnTo>
                    <a:pt x="25" y="80"/>
                  </a:lnTo>
                  <a:lnTo>
                    <a:pt x="17" y="75"/>
                  </a:lnTo>
                  <a:lnTo>
                    <a:pt x="9" y="69"/>
                  </a:lnTo>
                  <a:lnTo>
                    <a:pt x="5" y="64"/>
                  </a:lnTo>
                  <a:lnTo>
                    <a:pt x="1" y="59"/>
                  </a:lnTo>
                  <a:lnTo>
                    <a:pt x="0" y="54"/>
                  </a:lnTo>
                  <a:lnTo>
                    <a:pt x="0" y="49"/>
                  </a:lnTo>
                  <a:lnTo>
                    <a:pt x="1" y="44"/>
                  </a:lnTo>
                  <a:lnTo>
                    <a:pt x="4" y="39"/>
                  </a:lnTo>
                  <a:lnTo>
                    <a:pt x="9" y="34"/>
                  </a:lnTo>
                  <a:lnTo>
                    <a:pt x="15" y="29"/>
                  </a:lnTo>
                  <a:lnTo>
                    <a:pt x="23" y="25"/>
                  </a:lnTo>
                  <a:lnTo>
                    <a:pt x="31" y="21"/>
                  </a:lnTo>
                  <a:lnTo>
                    <a:pt x="42" y="17"/>
                  </a:lnTo>
                  <a:lnTo>
                    <a:pt x="53" y="12"/>
                  </a:lnTo>
                  <a:lnTo>
                    <a:pt x="67" y="9"/>
                  </a:lnTo>
                  <a:lnTo>
                    <a:pt x="81" y="7"/>
                  </a:lnTo>
                  <a:lnTo>
                    <a:pt x="96" y="4"/>
                  </a:lnTo>
                  <a:lnTo>
                    <a:pt x="111" y="2"/>
                  </a:lnTo>
                  <a:lnTo>
                    <a:pt x="127" y="1"/>
                  </a:lnTo>
                  <a:lnTo>
                    <a:pt x="144" y="1"/>
                  </a:lnTo>
                  <a:lnTo>
                    <a:pt x="159" y="0"/>
                  </a:lnTo>
                  <a:lnTo>
                    <a:pt x="176" y="1"/>
                  </a:lnTo>
                  <a:lnTo>
                    <a:pt x="192" y="2"/>
                  </a:lnTo>
                  <a:lnTo>
                    <a:pt x="208" y="3"/>
                  </a:lnTo>
                  <a:lnTo>
                    <a:pt x="224" y="5"/>
                  </a:lnTo>
                  <a:lnTo>
                    <a:pt x="238" y="7"/>
                  </a:lnTo>
                  <a:lnTo>
                    <a:pt x="253" y="10"/>
                  </a:lnTo>
                  <a:lnTo>
                    <a:pt x="267" y="13"/>
                  </a:lnTo>
                  <a:lnTo>
                    <a:pt x="280" y="18"/>
                  </a:lnTo>
                  <a:lnTo>
                    <a:pt x="292" y="22"/>
                  </a:lnTo>
                  <a:lnTo>
                    <a:pt x="303" y="27"/>
                  </a:lnTo>
                  <a:lnTo>
                    <a:pt x="313" y="32"/>
                  </a:lnTo>
                  <a:lnTo>
                    <a:pt x="321" y="36"/>
                  </a:lnTo>
                  <a:lnTo>
                    <a:pt x="328" y="42"/>
                  </a:lnTo>
                  <a:lnTo>
                    <a:pt x="332" y="47"/>
                  </a:lnTo>
                  <a:lnTo>
                    <a:pt x="335" y="52"/>
                  </a:lnTo>
                  <a:lnTo>
                    <a:pt x="337" y="57"/>
                  </a:lnTo>
                  <a:lnTo>
                    <a:pt x="337" y="62"/>
                  </a:lnTo>
                  <a:lnTo>
                    <a:pt x="335" y="67"/>
                  </a:lnTo>
                  <a:lnTo>
                    <a:pt x="332" y="72"/>
                  </a:lnTo>
                  <a:lnTo>
                    <a:pt x="328" y="77"/>
                  </a:lnTo>
                  <a:lnTo>
                    <a:pt x="322" y="82"/>
                  </a:lnTo>
                  <a:lnTo>
                    <a:pt x="314" y="86"/>
                  </a:lnTo>
                  <a:lnTo>
                    <a:pt x="305" y="90"/>
                  </a:lnTo>
                  <a:lnTo>
                    <a:pt x="295" y="94"/>
                  </a:lnTo>
                  <a:lnTo>
                    <a:pt x="283" y="98"/>
                  </a:lnTo>
                  <a:lnTo>
                    <a:pt x="270" y="101"/>
                  </a:lnTo>
                  <a:lnTo>
                    <a:pt x="256" y="104"/>
                  </a:lnTo>
                  <a:close/>
                </a:path>
              </a:pathLst>
            </a:custGeom>
            <a:solidFill>
              <a:srgbClr val="FFFFFF"/>
            </a:solidFill>
            <a:ln w="9525">
              <a:noFill/>
              <a:round/>
            </a:ln>
          </p:spPr>
          <p:txBody>
            <a:bodyPr/>
            <a:lstStyle/>
            <a:p>
              <a:pPr algn="l">
                <a:defRPr/>
              </a:pPr>
              <a:endParaRPr lang="zh-CN" altLang="en-US" sz="100">
                <a:latin typeface="+mn-lt"/>
              </a:endParaRPr>
            </a:p>
          </p:txBody>
        </p:sp>
        <p:sp>
          <p:nvSpPr>
            <p:cNvPr id="199" name="Freeform 378"/>
            <p:cNvSpPr/>
            <p:nvPr/>
          </p:nvSpPr>
          <p:spPr bwMode="auto">
            <a:xfrm>
              <a:off x="2847" y="1869"/>
              <a:ext cx="15" cy="5"/>
            </a:xfrm>
            <a:custGeom>
              <a:avLst/>
              <a:gdLst/>
              <a:ahLst/>
              <a:cxnLst>
                <a:cxn ang="0">
                  <a:pos x="241" y="107"/>
                </a:cxn>
                <a:cxn ang="0">
                  <a:pos x="210" y="109"/>
                </a:cxn>
                <a:cxn ang="0">
                  <a:pos x="177" y="110"/>
                </a:cxn>
                <a:cxn ang="0">
                  <a:pos x="145" y="109"/>
                </a:cxn>
                <a:cxn ang="0">
                  <a:pos x="113" y="105"/>
                </a:cxn>
                <a:cxn ang="0">
                  <a:pos x="84" y="100"/>
                </a:cxn>
                <a:cxn ang="0">
                  <a:pos x="58" y="93"/>
                </a:cxn>
                <a:cxn ang="0">
                  <a:pos x="35" y="85"/>
                </a:cxn>
                <a:cxn ang="0">
                  <a:pos x="17" y="75"/>
                </a:cxn>
                <a:cxn ang="0">
                  <a:pos x="6" y="64"/>
                </a:cxn>
                <a:cxn ang="0">
                  <a:pos x="0" y="53"/>
                </a:cxn>
                <a:cxn ang="0">
                  <a:pos x="1" y="43"/>
                </a:cxn>
                <a:cxn ang="0">
                  <a:pos x="10" y="33"/>
                </a:cxn>
                <a:cxn ang="0">
                  <a:pos x="23" y="24"/>
                </a:cxn>
                <a:cxn ang="0">
                  <a:pos x="42" y="16"/>
                </a:cxn>
                <a:cxn ang="0">
                  <a:pos x="67" y="9"/>
                </a:cxn>
                <a:cxn ang="0">
                  <a:pos x="96" y="4"/>
                </a:cxn>
                <a:cxn ang="0">
                  <a:pos x="127" y="1"/>
                </a:cxn>
                <a:cxn ang="0">
                  <a:pos x="160" y="0"/>
                </a:cxn>
                <a:cxn ang="0">
                  <a:pos x="192" y="2"/>
                </a:cxn>
                <a:cxn ang="0">
                  <a:pos x="223" y="5"/>
                </a:cxn>
                <a:cxn ang="0">
                  <a:pos x="252" y="10"/>
                </a:cxn>
                <a:cxn ang="0">
                  <a:pos x="279" y="17"/>
                </a:cxn>
                <a:cxn ang="0">
                  <a:pos x="302" y="26"/>
                </a:cxn>
                <a:cxn ang="0">
                  <a:pos x="320" y="36"/>
                </a:cxn>
                <a:cxn ang="0">
                  <a:pos x="331" y="46"/>
                </a:cxn>
                <a:cxn ang="0">
                  <a:pos x="337" y="57"/>
                </a:cxn>
                <a:cxn ang="0">
                  <a:pos x="335" y="68"/>
                </a:cxn>
                <a:cxn ang="0">
                  <a:pos x="327" y="78"/>
                </a:cxn>
                <a:cxn ang="0">
                  <a:pos x="314" y="87"/>
                </a:cxn>
                <a:cxn ang="0">
                  <a:pos x="295" y="95"/>
                </a:cxn>
                <a:cxn ang="0">
                  <a:pos x="270" y="102"/>
                </a:cxn>
              </a:cxnLst>
              <a:rect l="0" t="0" r="r" b="b"/>
              <a:pathLst>
                <a:path w="337" h="110">
                  <a:moveTo>
                    <a:pt x="257" y="105"/>
                  </a:moveTo>
                  <a:lnTo>
                    <a:pt x="241" y="107"/>
                  </a:lnTo>
                  <a:lnTo>
                    <a:pt x="225" y="108"/>
                  </a:lnTo>
                  <a:lnTo>
                    <a:pt x="210" y="109"/>
                  </a:lnTo>
                  <a:lnTo>
                    <a:pt x="193" y="110"/>
                  </a:lnTo>
                  <a:lnTo>
                    <a:pt x="177" y="110"/>
                  </a:lnTo>
                  <a:lnTo>
                    <a:pt x="161" y="109"/>
                  </a:lnTo>
                  <a:lnTo>
                    <a:pt x="145" y="109"/>
                  </a:lnTo>
                  <a:lnTo>
                    <a:pt x="128" y="107"/>
                  </a:lnTo>
                  <a:lnTo>
                    <a:pt x="113" y="105"/>
                  </a:lnTo>
                  <a:lnTo>
                    <a:pt x="98" y="103"/>
                  </a:lnTo>
                  <a:lnTo>
                    <a:pt x="84" y="100"/>
                  </a:lnTo>
                  <a:lnTo>
                    <a:pt x="70" y="97"/>
                  </a:lnTo>
                  <a:lnTo>
                    <a:pt x="58" y="93"/>
                  </a:lnTo>
                  <a:lnTo>
                    <a:pt x="45" y="90"/>
                  </a:lnTo>
                  <a:lnTo>
                    <a:pt x="35" y="85"/>
                  </a:lnTo>
                  <a:lnTo>
                    <a:pt x="25" y="81"/>
                  </a:lnTo>
                  <a:lnTo>
                    <a:pt x="17" y="75"/>
                  </a:lnTo>
                  <a:lnTo>
                    <a:pt x="10" y="70"/>
                  </a:lnTo>
                  <a:lnTo>
                    <a:pt x="6" y="64"/>
                  </a:lnTo>
                  <a:lnTo>
                    <a:pt x="1" y="59"/>
                  </a:lnTo>
                  <a:lnTo>
                    <a:pt x="0" y="53"/>
                  </a:lnTo>
                  <a:lnTo>
                    <a:pt x="0" y="48"/>
                  </a:lnTo>
                  <a:lnTo>
                    <a:pt x="1" y="43"/>
                  </a:lnTo>
                  <a:lnTo>
                    <a:pt x="5" y="38"/>
                  </a:lnTo>
                  <a:lnTo>
                    <a:pt x="10" y="33"/>
                  </a:lnTo>
                  <a:lnTo>
                    <a:pt x="16" y="28"/>
                  </a:lnTo>
                  <a:lnTo>
                    <a:pt x="23" y="24"/>
                  </a:lnTo>
                  <a:lnTo>
                    <a:pt x="32" y="20"/>
                  </a:lnTo>
                  <a:lnTo>
                    <a:pt x="42" y="16"/>
                  </a:lnTo>
                  <a:lnTo>
                    <a:pt x="53" y="12"/>
                  </a:lnTo>
                  <a:lnTo>
                    <a:pt x="67" y="9"/>
                  </a:lnTo>
                  <a:lnTo>
                    <a:pt x="82" y="7"/>
                  </a:lnTo>
                  <a:lnTo>
                    <a:pt x="96" y="4"/>
                  </a:lnTo>
                  <a:lnTo>
                    <a:pt x="112" y="2"/>
                  </a:lnTo>
                  <a:lnTo>
                    <a:pt x="127" y="1"/>
                  </a:lnTo>
                  <a:lnTo>
                    <a:pt x="144" y="1"/>
                  </a:lnTo>
                  <a:lnTo>
                    <a:pt x="160" y="0"/>
                  </a:lnTo>
                  <a:lnTo>
                    <a:pt x="176" y="1"/>
                  </a:lnTo>
                  <a:lnTo>
                    <a:pt x="192" y="2"/>
                  </a:lnTo>
                  <a:lnTo>
                    <a:pt x="208" y="3"/>
                  </a:lnTo>
                  <a:lnTo>
                    <a:pt x="223" y="5"/>
                  </a:lnTo>
                  <a:lnTo>
                    <a:pt x="239" y="7"/>
                  </a:lnTo>
                  <a:lnTo>
                    <a:pt x="252" y="10"/>
                  </a:lnTo>
                  <a:lnTo>
                    <a:pt x="267" y="13"/>
                  </a:lnTo>
                  <a:lnTo>
                    <a:pt x="279" y="17"/>
                  </a:lnTo>
                  <a:lnTo>
                    <a:pt x="292" y="21"/>
                  </a:lnTo>
                  <a:lnTo>
                    <a:pt x="302" y="26"/>
                  </a:lnTo>
                  <a:lnTo>
                    <a:pt x="313" y="31"/>
                  </a:lnTo>
                  <a:lnTo>
                    <a:pt x="320" y="36"/>
                  </a:lnTo>
                  <a:lnTo>
                    <a:pt x="327" y="41"/>
                  </a:lnTo>
                  <a:lnTo>
                    <a:pt x="331" y="46"/>
                  </a:lnTo>
                  <a:lnTo>
                    <a:pt x="335" y="51"/>
                  </a:lnTo>
                  <a:lnTo>
                    <a:pt x="337" y="57"/>
                  </a:lnTo>
                  <a:lnTo>
                    <a:pt x="337" y="62"/>
                  </a:lnTo>
                  <a:lnTo>
                    <a:pt x="335" y="68"/>
                  </a:lnTo>
                  <a:lnTo>
                    <a:pt x="331" y="73"/>
                  </a:lnTo>
                  <a:lnTo>
                    <a:pt x="327" y="78"/>
                  </a:lnTo>
                  <a:lnTo>
                    <a:pt x="321" y="82"/>
                  </a:lnTo>
                  <a:lnTo>
                    <a:pt x="314" y="87"/>
                  </a:lnTo>
                  <a:lnTo>
                    <a:pt x="304" y="91"/>
                  </a:lnTo>
                  <a:lnTo>
                    <a:pt x="295" y="95"/>
                  </a:lnTo>
                  <a:lnTo>
                    <a:pt x="284" y="98"/>
                  </a:lnTo>
                  <a:lnTo>
                    <a:pt x="270" y="102"/>
                  </a:lnTo>
                  <a:lnTo>
                    <a:pt x="257" y="105"/>
                  </a:lnTo>
                  <a:close/>
                </a:path>
              </a:pathLst>
            </a:custGeom>
            <a:solidFill>
              <a:srgbClr val="FFFFFF"/>
            </a:solidFill>
            <a:ln w="9525">
              <a:noFill/>
              <a:round/>
            </a:ln>
          </p:spPr>
          <p:txBody>
            <a:bodyPr/>
            <a:lstStyle/>
            <a:p>
              <a:pPr algn="l">
                <a:defRPr/>
              </a:pPr>
              <a:endParaRPr lang="zh-CN" altLang="en-US" sz="100">
                <a:latin typeface="+mn-lt"/>
              </a:endParaRPr>
            </a:p>
          </p:txBody>
        </p:sp>
        <p:sp>
          <p:nvSpPr>
            <p:cNvPr id="200" name="Freeform 379"/>
            <p:cNvSpPr/>
            <p:nvPr/>
          </p:nvSpPr>
          <p:spPr bwMode="auto">
            <a:xfrm>
              <a:off x="2856" y="1876"/>
              <a:ext cx="13" cy="3"/>
            </a:xfrm>
            <a:custGeom>
              <a:avLst/>
              <a:gdLst/>
              <a:ahLst/>
              <a:cxnLst>
                <a:cxn ang="0">
                  <a:pos x="240" y="105"/>
                </a:cxn>
                <a:cxn ang="0">
                  <a:pos x="209" y="107"/>
                </a:cxn>
                <a:cxn ang="0">
                  <a:pos x="177" y="108"/>
                </a:cxn>
                <a:cxn ang="0">
                  <a:pos x="145" y="107"/>
                </a:cxn>
                <a:cxn ang="0">
                  <a:pos x="112" y="104"/>
                </a:cxn>
                <a:cxn ang="0">
                  <a:pos x="83" y="99"/>
                </a:cxn>
                <a:cxn ang="0">
                  <a:pos x="57" y="92"/>
                </a:cxn>
                <a:cxn ang="0">
                  <a:pos x="34" y="83"/>
                </a:cxn>
                <a:cxn ang="0">
                  <a:pos x="16" y="73"/>
                </a:cxn>
                <a:cxn ang="0">
                  <a:pos x="5" y="63"/>
                </a:cxn>
                <a:cxn ang="0">
                  <a:pos x="0" y="52"/>
                </a:cxn>
                <a:cxn ang="0">
                  <a:pos x="2" y="42"/>
                </a:cxn>
                <a:cxn ang="0">
                  <a:pos x="9" y="32"/>
                </a:cxn>
                <a:cxn ang="0">
                  <a:pos x="23" y="23"/>
                </a:cxn>
                <a:cxn ang="0">
                  <a:pos x="41" y="15"/>
                </a:cxn>
                <a:cxn ang="0">
                  <a:pos x="66" y="8"/>
                </a:cxn>
                <a:cxn ang="0">
                  <a:pos x="96" y="3"/>
                </a:cxn>
                <a:cxn ang="0">
                  <a:pos x="127" y="1"/>
                </a:cxn>
                <a:cxn ang="0">
                  <a:pos x="159" y="0"/>
                </a:cxn>
                <a:cxn ang="0">
                  <a:pos x="191" y="1"/>
                </a:cxn>
                <a:cxn ang="0">
                  <a:pos x="224" y="5"/>
                </a:cxn>
                <a:cxn ang="0">
                  <a:pos x="253" y="10"/>
                </a:cxn>
                <a:cxn ang="0">
                  <a:pos x="279" y="17"/>
                </a:cxn>
                <a:cxn ang="0">
                  <a:pos x="302" y="25"/>
                </a:cxn>
                <a:cxn ang="0">
                  <a:pos x="319" y="35"/>
                </a:cxn>
                <a:cxn ang="0">
                  <a:pos x="332" y="45"/>
                </a:cxn>
                <a:cxn ang="0">
                  <a:pos x="336" y="56"/>
                </a:cxn>
                <a:cxn ang="0">
                  <a:pos x="335" y="66"/>
                </a:cxn>
                <a:cxn ang="0">
                  <a:pos x="328" y="76"/>
                </a:cxn>
                <a:cxn ang="0">
                  <a:pos x="314" y="85"/>
                </a:cxn>
                <a:cxn ang="0">
                  <a:pos x="294" y="93"/>
                </a:cxn>
                <a:cxn ang="0">
                  <a:pos x="270" y="100"/>
                </a:cxn>
              </a:cxnLst>
              <a:rect l="0" t="0" r="r" b="b"/>
              <a:pathLst>
                <a:path w="336" h="108">
                  <a:moveTo>
                    <a:pt x="256" y="103"/>
                  </a:moveTo>
                  <a:lnTo>
                    <a:pt x="240" y="105"/>
                  </a:lnTo>
                  <a:lnTo>
                    <a:pt x="225" y="106"/>
                  </a:lnTo>
                  <a:lnTo>
                    <a:pt x="209" y="107"/>
                  </a:lnTo>
                  <a:lnTo>
                    <a:pt x="192" y="108"/>
                  </a:lnTo>
                  <a:lnTo>
                    <a:pt x="177" y="108"/>
                  </a:lnTo>
                  <a:lnTo>
                    <a:pt x="160" y="108"/>
                  </a:lnTo>
                  <a:lnTo>
                    <a:pt x="145" y="107"/>
                  </a:lnTo>
                  <a:lnTo>
                    <a:pt x="128" y="106"/>
                  </a:lnTo>
                  <a:lnTo>
                    <a:pt x="112" y="104"/>
                  </a:lnTo>
                  <a:lnTo>
                    <a:pt x="98" y="101"/>
                  </a:lnTo>
                  <a:lnTo>
                    <a:pt x="83" y="99"/>
                  </a:lnTo>
                  <a:lnTo>
                    <a:pt x="70" y="95"/>
                  </a:lnTo>
                  <a:lnTo>
                    <a:pt x="57" y="92"/>
                  </a:lnTo>
                  <a:lnTo>
                    <a:pt x="45" y="88"/>
                  </a:lnTo>
                  <a:lnTo>
                    <a:pt x="34" y="83"/>
                  </a:lnTo>
                  <a:lnTo>
                    <a:pt x="25" y="79"/>
                  </a:lnTo>
                  <a:lnTo>
                    <a:pt x="16" y="73"/>
                  </a:lnTo>
                  <a:lnTo>
                    <a:pt x="9" y="68"/>
                  </a:lnTo>
                  <a:lnTo>
                    <a:pt x="5" y="63"/>
                  </a:lnTo>
                  <a:lnTo>
                    <a:pt x="2" y="58"/>
                  </a:lnTo>
                  <a:lnTo>
                    <a:pt x="0" y="52"/>
                  </a:lnTo>
                  <a:lnTo>
                    <a:pt x="0" y="47"/>
                  </a:lnTo>
                  <a:lnTo>
                    <a:pt x="2" y="42"/>
                  </a:lnTo>
                  <a:lnTo>
                    <a:pt x="5" y="37"/>
                  </a:lnTo>
                  <a:lnTo>
                    <a:pt x="9" y="32"/>
                  </a:lnTo>
                  <a:lnTo>
                    <a:pt x="15" y="28"/>
                  </a:lnTo>
                  <a:lnTo>
                    <a:pt x="23" y="23"/>
                  </a:lnTo>
                  <a:lnTo>
                    <a:pt x="32" y="19"/>
                  </a:lnTo>
                  <a:lnTo>
                    <a:pt x="41" y="15"/>
                  </a:lnTo>
                  <a:lnTo>
                    <a:pt x="53" y="12"/>
                  </a:lnTo>
                  <a:lnTo>
                    <a:pt x="66" y="8"/>
                  </a:lnTo>
                  <a:lnTo>
                    <a:pt x="81" y="6"/>
                  </a:lnTo>
                  <a:lnTo>
                    <a:pt x="96" y="3"/>
                  </a:lnTo>
                  <a:lnTo>
                    <a:pt x="111" y="2"/>
                  </a:lnTo>
                  <a:lnTo>
                    <a:pt x="127" y="1"/>
                  </a:lnTo>
                  <a:lnTo>
                    <a:pt x="144" y="0"/>
                  </a:lnTo>
                  <a:lnTo>
                    <a:pt x="159" y="0"/>
                  </a:lnTo>
                  <a:lnTo>
                    <a:pt x="176" y="1"/>
                  </a:lnTo>
                  <a:lnTo>
                    <a:pt x="191" y="1"/>
                  </a:lnTo>
                  <a:lnTo>
                    <a:pt x="208" y="3"/>
                  </a:lnTo>
                  <a:lnTo>
                    <a:pt x="224" y="5"/>
                  </a:lnTo>
                  <a:lnTo>
                    <a:pt x="238" y="7"/>
                  </a:lnTo>
                  <a:lnTo>
                    <a:pt x="253" y="10"/>
                  </a:lnTo>
                  <a:lnTo>
                    <a:pt x="266" y="13"/>
                  </a:lnTo>
                  <a:lnTo>
                    <a:pt x="279" y="17"/>
                  </a:lnTo>
                  <a:lnTo>
                    <a:pt x="291" y="20"/>
                  </a:lnTo>
                  <a:lnTo>
                    <a:pt x="302" y="25"/>
                  </a:lnTo>
                  <a:lnTo>
                    <a:pt x="312" y="30"/>
                  </a:lnTo>
                  <a:lnTo>
                    <a:pt x="319" y="35"/>
                  </a:lnTo>
                  <a:lnTo>
                    <a:pt x="327" y="40"/>
                  </a:lnTo>
                  <a:lnTo>
                    <a:pt x="332" y="45"/>
                  </a:lnTo>
                  <a:lnTo>
                    <a:pt x="335" y="50"/>
                  </a:lnTo>
                  <a:lnTo>
                    <a:pt x="336" y="56"/>
                  </a:lnTo>
                  <a:lnTo>
                    <a:pt x="336" y="61"/>
                  </a:lnTo>
                  <a:lnTo>
                    <a:pt x="335" y="66"/>
                  </a:lnTo>
                  <a:lnTo>
                    <a:pt x="332" y="71"/>
                  </a:lnTo>
                  <a:lnTo>
                    <a:pt x="328" y="76"/>
                  </a:lnTo>
                  <a:lnTo>
                    <a:pt x="322" y="81"/>
                  </a:lnTo>
                  <a:lnTo>
                    <a:pt x="314" y="85"/>
                  </a:lnTo>
                  <a:lnTo>
                    <a:pt x="305" y="89"/>
                  </a:lnTo>
                  <a:lnTo>
                    <a:pt x="294" y="93"/>
                  </a:lnTo>
                  <a:lnTo>
                    <a:pt x="283" y="97"/>
                  </a:lnTo>
                  <a:lnTo>
                    <a:pt x="270" y="100"/>
                  </a:lnTo>
                  <a:lnTo>
                    <a:pt x="256" y="103"/>
                  </a:lnTo>
                  <a:close/>
                </a:path>
              </a:pathLst>
            </a:custGeom>
            <a:solidFill>
              <a:srgbClr val="FFFFFF"/>
            </a:solidFill>
            <a:ln w="9525">
              <a:noFill/>
              <a:round/>
            </a:ln>
          </p:spPr>
          <p:txBody>
            <a:bodyPr/>
            <a:lstStyle/>
            <a:p>
              <a:pPr algn="l">
                <a:defRPr/>
              </a:pPr>
              <a:endParaRPr lang="zh-CN" altLang="en-US" sz="100">
                <a:latin typeface="+mn-lt"/>
              </a:endParaRPr>
            </a:p>
          </p:txBody>
        </p:sp>
        <p:sp>
          <p:nvSpPr>
            <p:cNvPr id="201" name="Freeform 380"/>
            <p:cNvSpPr/>
            <p:nvPr/>
          </p:nvSpPr>
          <p:spPr bwMode="auto">
            <a:xfrm>
              <a:off x="2868" y="1881"/>
              <a:ext cx="13" cy="5"/>
            </a:xfrm>
            <a:custGeom>
              <a:avLst/>
              <a:gdLst/>
              <a:ahLst/>
              <a:cxnLst>
                <a:cxn ang="0">
                  <a:pos x="67" y="9"/>
                </a:cxn>
                <a:cxn ang="0">
                  <a:pos x="42" y="16"/>
                </a:cxn>
                <a:cxn ang="0">
                  <a:pos x="23" y="24"/>
                </a:cxn>
                <a:cxn ang="0">
                  <a:pos x="10" y="33"/>
                </a:cxn>
                <a:cxn ang="0">
                  <a:pos x="2" y="43"/>
                </a:cxn>
                <a:cxn ang="0">
                  <a:pos x="0" y="53"/>
                </a:cxn>
                <a:cxn ang="0">
                  <a:pos x="5" y="63"/>
                </a:cxn>
                <a:cxn ang="0">
                  <a:pos x="17" y="74"/>
                </a:cxn>
                <a:cxn ang="0">
                  <a:pos x="35" y="83"/>
                </a:cxn>
                <a:cxn ang="0">
                  <a:pos x="58" y="92"/>
                </a:cxn>
                <a:cxn ang="0">
                  <a:pos x="85" y="99"/>
                </a:cxn>
                <a:cxn ang="0">
                  <a:pos x="114" y="104"/>
                </a:cxn>
                <a:cxn ang="0">
                  <a:pos x="145" y="107"/>
                </a:cxn>
                <a:cxn ang="0">
                  <a:pos x="178" y="109"/>
                </a:cxn>
                <a:cxn ang="0">
                  <a:pos x="211" y="108"/>
                </a:cxn>
                <a:cxn ang="0">
                  <a:pos x="242" y="105"/>
                </a:cxn>
                <a:cxn ang="0">
                  <a:pos x="271" y="100"/>
                </a:cxn>
                <a:cxn ang="0">
                  <a:pos x="296" y="93"/>
                </a:cxn>
                <a:cxn ang="0">
                  <a:pos x="315" y="85"/>
                </a:cxn>
                <a:cxn ang="0">
                  <a:pos x="328" y="76"/>
                </a:cxn>
                <a:cxn ang="0">
                  <a:pos x="336" y="66"/>
                </a:cxn>
                <a:cxn ang="0">
                  <a:pos x="338" y="56"/>
                </a:cxn>
                <a:cxn ang="0">
                  <a:pos x="332" y="46"/>
                </a:cxn>
                <a:cxn ang="0">
                  <a:pos x="321" y="35"/>
                </a:cxn>
                <a:cxn ang="0">
                  <a:pos x="303" y="26"/>
                </a:cxn>
                <a:cxn ang="0">
                  <a:pos x="281" y="17"/>
                </a:cxn>
                <a:cxn ang="0">
                  <a:pos x="254" y="10"/>
                </a:cxn>
                <a:cxn ang="0">
                  <a:pos x="225" y="5"/>
                </a:cxn>
                <a:cxn ang="0">
                  <a:pos x="194" y="2"/>
                </a:cxn>
                <a:cxn ang="0">
                  <a:pos x="162" y="0"/>
                </a:cxn>
                <a:cxn ang="0">
                  <a:pos x="128" y="1"/>
                </a:cxn>
                <a:cxn ang="0">
                  <a:pos x="96" y="4"/>
                </a:cxn>
              </a:cxnLst>
              <a:rect l="0" t="0" r="r" b="b"/>
              <a:pathLst>
                <a:path w="338" h="109">
                  <a:moveTo>
                    <a:pt x="81" y="7"/>
                  </a:moveTo>
                  <a:lnTo>
                    <a:pt x="67" y="9"/>
                  </a:lnTo>
                  <a:lnTo>
                    <a:pt x="53" y="12"/>
                  </a:lnTo>
                  <a:lnTo>
                    <a:pt x="42" y="16"/>
                  </a:lnTo>
                  <a:lnTo>
                    <a:pt x="33" y="20"/>
                  </a:lnTo>
                  <a:lnTo>
                    <a:pt x="23" y="24"/>
                  </a:lnTo>
                  <a:lnTo>
                    <a:pt x="16" y="28"/>
                  </a:lnTo>
                  <a:lnTo>
                    <a:pt x="10" y="33"/>
                  </a:lnTo>
                  <a:lnTo>
                    <a:pt x="5" y="38"/>
                  </a:lnTo>
                  <a:lnTo>
                    <a:pt x="2" y="43"/>
                  </a:lnTo>
                  <a:lnTo>
                    <a:pt x="0" y="48"/>
                  </a:lnTo>
                  <a:lnTo>
                    <a:pt x="0" y="53"/>
                  </a:lnTo>
                  <a:lnTo>
                    <a:pt x="2" y="58"/>
                  </a:lnTo>
                  <a:lnTo>
                    <a:pt x="5" y="63"/>
                  </a:lnTo>
                  <a:lnTo>
                    <a:pt x="10" y="68"/>
                  </a:lnTo>
                  <a:lnTo>
                    <a:pt x="17" y="74"/>
                  </a:lnTo>
                  <a:lnTo>
                    <a:pt x="25" y="79"/>
                  </a:lnTo>
                  <a:lnTo>
                    <a:pt x="35" y="83"/>
                  </a:lnTo>
                  <a:lnTo>
                    <a:pt x="45" y="88"/>
                  </a:lnTo>
                  <a:lnTo>
                    <a:pt x="58" y="92"/>
                  </a:lnTo>
                  <a:lnTo>
                    <a:pt x="70" y="96"/>
                  </a:lnTo>
                  <a:lnTo>
                    <a:pt x="85" y="99"/>
                  </a:lnTo>
                  <a:lnTo>
                    <a:pt x="99" y="102"/>
                  </a:lnTo>
                  <a:lnTo>
                    <a:pt x="114" y="104"/>
                  </a:lnTo>
                  <a:lnTo>
                    <a:pt x="129" y="106"/>
                  </a:lnTo>
                  <a:lnTo>
                    <a:pt x="145" y="107"/>
                  </a:lnTo>
                  <a:lnTo>
                    <a:pt x="162" y="108"/>
                  </a:lnTo>
                  <a:lnTo>
                    <a:pt x="178" y="109"/>
                  </a:lnTo>
                  <a:lnTo>
                    <a:pt x="194" y="108"/>
                  </a:lnTo>
                  <a:lnTo>
                    <a:pt x="211" y="108"/>
                  </a:lnTo>
                  <a:lnTo>
                    <a:pt x="226" y="107"/>
                  </a:lnTo>
                  <a:lnTo>
                    <a:pt x="242" y="105"/>
                  </a:lnTo>
                  <a:lnTo>
                    <a:pt x="257" y="103"/>
                  </a:lnTo>
                  <a:lnTo>
                    <a:pt x="271" y="100"/>
                  </a:lnTo>
                  <a:lnTo>
                    <a:pt x="285" y="97"/>
                  </a:lnTo>
                  <a:lnTo>
                    <a:pt x="296" y="93"/>
                  </a:lnTo>
                  <a:lnTo>
                    <a:pt x="305" y="89"/>
                  </a:lnTo>
                  <a:lnTo>
                    <a:pt x="315" y="85"/>
                  </a:lnTo>
                  <a:lnTo>
                    <a:pt x="322" y="81"/>
                  </a:lnTo>
                  <a:lnTo>
                    <a:pt x="328" y="76"/>
                  </a:lnTo>
                  <a:lnTo>
                    <a:pt x="332" y="71"/>
                  </a:lnTo>
                  <a:lnTo>
                    <a:pt x="336" y="66"/>
                  </a:lnTo>
                  <a:lnTo>
                    <a:pt x="338" y="61"/>
                  </a:lnTo>
                  <a:lnTo>
                    <a:pt x="338" y="56"/>
                  </a:lnTo>
                  <a:lnTo>
                    <a:pt x="336" y="51"/>
                  </a:lnTo>
                  <a:lnTo>
                    <a:pt x="332" y="46"/>
                  </a:lnTo>
                  <a:lnTo>
                    <a:pt x="328" y="41"/>
                  </a:lnTo>
                  <a:lnTo>
                    <a:pt x="321" y="35"/>
                  </a:lnTo>
                  <a:lnTo>
                    <a:pt x="314" y="31"/>
                  </a:lnTo>
                  <a:lnTo>
                    <a:pt x="303" y="26"/>
                  </a:lnTo>
                  <a:lnTo>
                    <a:pt x="293" y="21"/>
                  </a:lnTo>
                  <a:lnTo>
                    <a:pt x="281" y="17"/>
                  </a:lnTo>
                  <a:lnTo>
                    <a:pt x="268" y="13"/>
                  </a:lnTo>
                  <a:lnTo>
                    <a:pt x="254" y="10"/>
                  </a:lnTo>
                  <a:lnTo>
                    <a:pt x="240" y="7"/>
                  </a:lnTo>
                  <a:lnTo>
                    <a:pt x="225" y="5"/>
                  </a:lnTo>
                  <a:lnTo>
                    <a:pt x="210" y="3"/>
                  </a:lnTo>
                  <a:lnTo>
                    <a:pt x="194" y="2"/>
                  </a:lnTo>
                  <a:lnTo>
                    <a:pt x="177" y="1"/>
                  </a:lnTo>
                  <a:lnTo>
                    <a:pt x="162" y="0"/>
                  </a:lnTo>
                  <a:lnTo>
                    <a:pt x="145" y="1"/>
                  </a:lnTo>
                  <a:lnTo>
                    <a:pt x="128" y="1"/>
                  </a:lnTo>
                  <a:lnTo>
                    <a:pt x="113" y="2"/>
                  </a:lnTo>
                  <a:lnTo>
                    <a:pt x="96" y="4"/>
                  </a:lnTo>
                  <a:lnTo>
                    <a:pt x="81" y="7"/>
                  </a:lnTo>
                  <a:close/>
                </a:path>
              </a:pathLst>
            </a:custGeom>
            <a:solidFill>
              <a:srgbClr val="FFFFFF"/>
            </a:solidFill>
            <a:ln w="9525">
              <a:noFill/>
              <a:round/>
            </a:ln>
          </p:spPr>
          <p:txBody>
            <a:bodyPr/>
            <a:lstStyle/>
            <a:p>
              <a:pPr algn="l">
                <a:defRPr/>
              </a:pPr>
              <a:endParaRPr lang="zh-CN" altLang="en-US" sz="100">
                <a:latin typeface="+mn-lt"/>
              </a:endParaRPr>
            </a:p>
          </p:txBody>
        </p:sp>
        <p:sp>
          <p:nvSpPr>
            <p:cNvPr id="202" name="Freeform 381"/>
            <p:cNvSpPr/>
            <p:nvPr/>
          </p:nvSpPr>
          <p:spPr bwMode="auto">
            <a:xfrm>
              <a:off x="2900" y="1881"/>
              <a:ext cx="32" cy="7"/>
            </a:xfrm>
            <a:custGeom>
              <a:avLst/>
              <a:gdLst/>
              <a:ahLst/>
              <a:cxnLst>
                <a:cxn ang="0">
                  <a:pos x="816" y="169"/>
                </a:cxn>
                <a:cxn ang="0">
                  <a:pos x="760" y="163"/>
                </a:cxn>
                <a:cxn ang="0">
                  <a:pos x="705" y="156"/>
                </a:cxn>
                <a:cxn ang="0">
                  <a:pos x="650" y="149"/>
                </a:cxn>
                <a:cxn ang="0">
                  <a:pos x="596" y="141"/>
                </a:cxn>
                <a:cxn ang="0">
                  <a:pos x="541" y="133"/>
                </a:cxn>
                <a:cxn ang="0">
                  <a:pos x="488" y="124"/>
                </a:cxn>
                <a:cxn ang="0">
                  <a:pos x="436" y="114"/>
                </a:cxn>
                <a:cxn ang="0">
                  <a:pos x="384" y="104"/>
                </a:cxn>
                <a:cxn ang="0">
                  <a:pos x="333" y="93"/>
                </a:cxn>
                <a:cxn ang="0">
                  <a:pos x="283" y="81"/>
                </a:cxn>
                <a:cxn ang="0">
                  <a:pos x="234" y="69"/>
                </a:cxn>
                <a:cxn ang="0">
                  <a:pos x="185" y="56"/>
                </a:cxn>
                <a:cxn ang="0">
                  <a:pos x="137" y="43"/>
                </a:cxn>
                <a:cxn ang="0">
                  <a:pos x="91" y="29"/>
                </a:cxn>
                <a:cxn ang="0">
                  <a:pos x="45" y="14"/>
                </a:cxn>
                <a:cxn ang="0">
                  <a:pos x="0" y="0"/>
                </a:cxn>
              </a:cxnLst>
              <a:rect l="0" t="0" r="r" b="b"/>
              <a:pathLst>
                <a:path w="816" h="169">
                  <a:moveTo>
                    <a:pt x="816" y="169"/>
                  </a:moveTo>
                  <a:lnTo>
                    <a:pt x="760" y="163"/>
                  </a:lnTo>
                  <a:lnTo>
                    <a:pt x="705" y="156"/>
                  </a:lnTo>
                  <a:lnTo>
                    <a:pt x="650" y="149"/>
                  </a:lnTo>
                  <a:lnTo>
                    <a:pt x="596" y="141"/>
                  </a:lnTo>
                  <a:lnTo>
                    <a:pt x="541" y="133"/>
                  </a:lnTo>
                  <a:lnTo>
                    <a:pt x="488" y="124"/>
                  </a:lnTo>
                  <a:lnTo>
                    <a:pt x="436" y="114"/>
                  </a:lnTo>
                  <a:lnTo>
                    <a:pt x="384" y="104"/>
                  </a:lnTo>
                  <a:lnTo>
                    <a:pt x="333" y="93"/>
                  </a:lnTo>
                  <a:lnTo>
                    <a:pt x="283" y="81"/>
                  </a:lnTo>
                  <a:lnTo>
                    <a:pt x="234" y="69"/>
                  </a:lnTo>
                  <a:lnTo>
                    <a:pt x="185" y="56"/>
                  </a:lnTo>
                  <a:lnTo>
                    <a:pt x="137" y="43"/>
                  </a:lnTo>
                  <a:lnTo>
                    <a:pt x="91" y="29"/>
                  </a:lnTo>
                  <a:lnTo>
                    <a:pt x="45" y="14"/>
                  </a:lnTo>
                  <a:lnTo>
                    <a:pt x="0" y="0"/>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03" name="Freeform 382"/>
            <p:cNvSpPr/>
            <p:nvPr/>
          </p:nvSpPr>
          <p:spPr bwMode="auto">
            <a:xfrm>
              <a:off x="2933" y="1888"/>
              <a:ext cx="2" cy="2"/>
            </a:xfrm>
            <a:custGeom>
              <a:avLst/>
              <a:gdLst/>
              <a:ahLst/>
              <a:cxnLst>
                <a:cxn ang="0">
                  <a:pos x="0" y="0"/>
                </a:cxn>
                <a:cxn ang="0">
                  <a:pos x="0" y="13"/>
                </a:cxn>
                <a:cxn ang="0">
                  <a:pos x="0" y="0"/>
                </a:cxn>
              </a:cxnLst>
              <a:rect l="0" t="0" r="r" b="b"/>
              <a:pathLst>
                <a:path h="13">
                  <a:moveTo>
                    <a:pt x="0" y="0"/>
                  </a:moveTo>
                  <a:lnTo>
                    <a:pt x="0" y="13"/>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04" name="Freeform 383"/>
            <p:cNvSpPr/>
            <p:nvPr/>
          </p:nvSpPr>
          <p:spPr bwMode="auto">
            <a:xfrm>
              <a:off x="2900" y="1881"/>
              <a:ext cx="0" cy="2"/>
            </a:xfrm>
            <a:custGeom>
              <a:avLst/>
              <a:gdLst/>
              <a:ahLst/>
              <a:cxnLst>
                <a:cxn ang="0">
                  <a:pos x="0" y="12"/>
                </a:cxn>
                <a:cxn ang="0">
                  <a:pos x="4" y="0"/>
                </a:cxn>
                <a:cxn ang="0">
                  <a:pos x="0" y="12"/>
                </a:cxn>
              </a:cxnLst>
              <a:rect l="0" t="0" r="r" b="b"/>
              <a:pathLst>
                <a:path w="4" h="12">
                  <a:moveTo>
                    <a:pt x="0" y="12"/>
                  </a:moveTo>
                  <a:lnTo>
                    <a:pt x="4" y="0"/>
                  </a:lnTo>
                  <a:lnTo>
                    <a:pt x="0"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05" name="Line 384"/>
            <p:cNvSpPr>
              <a:spLocks noChangeShapeType="1"/>
            </p:cNvSpPr>
            <p:nvPr/>
          </p:nvSpPr>
          <p:spPr bwMode="auto">
            <a:xfrm>
              <a:off x="2900" y="1881"/>
              <a:ext cx="2" cy="17"/>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06" name="Freeform 385"/>
            <p:cNvSpPr/>
            <p:nvPr/>
          </p:nvSpPr>
          <p:spPr bwMode="auto">
            <a:xfrm>
              <a:off x="2900" y="1898"/>
              <a:ext cx="32" cy="8"/>
            </a:xfrm>
            <a:custGeom>
              <a:avLst/>
              <a:gdLst/>
              <a:ahLst/>
              <a:cxnLst>
                <a:cxn ang="0">
                  <a:pos x="0" y="0"/>
                </a:cxn>
                <a:cxn ang="0">
                  <a:pos x="45" y="16"/>
                </a:cxn>
                <a:cxn ang="0">
                  <a:pos x="91" y="31"/>
                </a:cxn>
                <a:cxn ang="0">
                  <a:pos x="136" y="46"/>
                </a:cxn>
                <a:cxn ang="0">
                  <a:pos x="184" y="60"/>
                </a:cxn>
                <a:cxn ang="0">
                  <a:pos x="232" y="74"/>
                </a:cxn>
                <a:cxn ang="0">
                  <a:pos x="281" y="86"/>
                </a:cxn>
                <a:cxn ang="0">
                  <a:pos x="330" y="98"/>
                </a:cxn>
                <a:cxn ang="0">
                  <a:pos x="381" y="109"/>
                </a:cxn>
                <a:cxn ang="0">
                  <a:pos x="432" y="120"/>
                </a:cxn>
                <a:cxn ang="0">
                  <a:pos x="484" y="129"/>
                </a:cxn>
                <a:cxn ang="0">
                  <a:pos x="537" y="139"/>
                </a:cxn>
                <a:cxn ang="0">
                  <a:pos x="591" y="146"/>
                </a:cxn>
                <a:cxn ang="0">
                  <a:pos x="647" y="153"/>
                </a:cxn>
                <a:cxn ang="0">
                  <a:pos x="702" y="159"/>
                </a:cxn>
                <a:cxn ang="0">
                  <a:pos x="758" y="164"/>
                </a:cxn>
                <a:cxn ang="0">
                  <a:pos x="816" y="169"/>
                </a:cxn>
              </a:cxnLst>
              <a:rect l="0" t="0" r="r" b="b"/>
              <a:pathLst>
                <a:path w="816" h="169">
                  <a:moveTo>
                    <a:pt x="0" y="0"/>
                  </a:moveTo>
                  <a:lnTo>
                    <a:pt x="45" y="16"/>
                  </a:lnTo>
                  <a:lnTo>
                    <a:pt x="91" y="31"/>
                  </a:lnTo>
                  <a:lnTo>
                    <a:pt x="136" y="46"/>
                  </a:lnTo>
                  <a:lnTo>
                    <a:pt x="184" y="60"/>
                  </a:lnTo>
                  <a:lnTo>
                    <a:pt x="232" y="74"/>
                  </a:lnTo>
                  <a:lnTo>
                    <a:pt x="281" y="86"/>
                  </a:lnTo>
                  <a:lnTo>
                    <a:pt x="330" y="98"/>
                  </a:lnTo>
                  <a:lnTo>
                    <a:pt x="381" y="109"/>
                  </a:lnTo>
                  <a:lnTo>
                    <a:pt x="432" y="120"/>
                  </a:lnTo>
                  <a:lnTo>
                    <a:pt x="484" y="129"/>
                  </a:lnTo>
                  <a:lnTo>
                    <a:pt x="537" y="139"/>
                  </a:lnTo>
                  <a:lnTo>
                    <a:pt x="591" y="146"/>
                  </a:lnTo>
                  <a:lnTo>
                    <a:pt x="647" y="153"/>
                  </a:lnTo>
                  <a:lnTo>
                    <a:pt x="702" y="159"/>
                  </a:lnTo>
                  <a:lnTo>
                    <a:pt x="758" y="164"/>
                  </a:lnTo>
                  <a:lnTo>
                    <a:pt x="816" y="169"/>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07" name="Freeform 386"/>
            <p:cNvSpPr/>
            <p:nvPr/>
          </p:nvSpPr>
          <p:spPr bwMode="auto">
            <a:xfrm>
              <a:off x="2900" y="1898"/>
              <a:ext cx="0" cy="2"/>
            </a:xfrm>
            <a:custGeom>
              <a:avLst/>
              <a:gdLst/>
              <a:ahLst/>
              <a:cxnLst>
                <a:cxn ang="0">
                  <a:pos x="0" y="12"/>
                </a:cxn>
                <a:cxn ang="0">
                  <a:pos x="4" y="0"/>
                </a:cxn>
                <a:cxn ang="0">
                  <a:pos x="0" y="12"/>
                </a:cxn>
              </a:cxnLst>
              <a:rect l="0" t="0" r="r" b="b"/>
              <a:pathLst>
                <a:path w="4" h="12">
                  <a:moveTo>
                    <a:pt x="0" y="12"/>
                  </a:moveTo>
                  <a:lnTo>
                    <a:pt x="4" y="0"/>
                  </a:lnTo>
                  <a:lnTo>
                    <a:pt x="0"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08" name="Freeform 387"/>
            <p:cNvSpPr/>
            <p:nvPr/>
          </p:nvSpPr>
          <p:spPr bwMode="auto">
            <a:xfrm>
              <a:off x="2933" y="1906"/>
              <a:ext cx="2" cy="0"/>
            </a:xfrm>
            <a:custGeom>
              <a:avLst/>
              <a:gdLst/>
              <a:ahLst/>
              <a:cxnLst>
                <a:cxn ang="0">
                  <a:pos x="0" y="0"/>
                </a:cxn>
                <a:cxn ang="0">
                  <a:pos x="0" y="12"/>
                </a:cxn>
                <a:cxn ang="0">
                  <a:pos x="0" y="0"/>
                </a:cxn>
              </a:cxnLst>
              <a:rect l="0" t="0" r="r" b="b"/>
              <a:pathLst>
                <a:path h="12">
                  <a:moveTo>
                    <a:pt x="0" y="0"/>
                  </a:moveTo>
                  <a:lnTo>
                    <a:pt x="0" y="12"/>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09" name="Line 388"/>
            <p:cNvSpPr>
              <a:spLocks noChangeShapeType="1"/>
            </p:cNvSpPr>
            <p:nvPr/>
          </p:nvSpPr>
          <p:spPr bwMode="auto">
            <a:xfrm flipV="1">
              <a:off x="2933" y="1888"/>
              <a:ext cx="2" cy="18"/>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10" name="Freeform 389"/>
            <p:cNvSpPr/>
            <p:nvPr/>
          </p:nvSpPr>
          <p:spPr bwMode="auto">
            <a:xfrm>
              <a:off x="2998" y="1899"/>
              <a:ext cx="29" cy="17"/>
            </a:xfrm>
            <a:custGeom>
              <a:avLst/>
              <a:gdLst/>
              <a:ahLst/>
              <a:cxnLst>
                <a:cxn ang="0">
                  <a:pos x="746" y="0"/>
                </a:cxn>
                <a:cxn ang="0">
                  <a:pos x="712" y="28"/>
                </a:cxn>
                <a:cxn ang="0">
                  <a:pos x="676" y="55"/>
                </a:cxn>
                <a:cxn ang="0">
                  <a:pos x="639" y="82"/>
                </a:cxn>
                <a:cxn ang="0">
                  <a:pos x="599" y="109"/>
                </a:cxn>
                <a:cxn ang="0">
                  <a:pos x="559" y="135"/>
                </a:cxn>
                <a:cxn ang="0">
                  <a:pos x="515" y="160"/>
                </a:cxn>
                <a:cxn ang="0">
                  <a:pos x="471" y="184"/>
                </a:cxn>
                <a:cxn ang="0">
                  <a:pos x="424" y="208"/>
                </a:cxn>
                <a:cxn ang="0">
                  <a:pos x="376" y="231"/>
                </a:cxn>
                <a:cxn ang="0">
                  <a:pos x="327" y="253"/>
                </a:cxn>
                <a:cxn ang="0">
                  <a:pos x="276" y="275"/>
                </a:cxn>
                <a:cxn ang="0">
                  <a:pos x="224" y="297"/>
                </a:cxn>
                <a:cxn ang="0">
                  <a:pos x="170" y="317"/>
                </a:cxn>
                <a:cxn ang="0">
                  <a:pos x="115" y="336"/>
                </a:cxn>
                <a:cxn ang="0">
                  <a:pos x="58" y="354"/>
                </a:cxn>
                <a:cxn ang="0">
                  <a:pos x="0" y="372"/>
                </a:cxn>
              </a:cxnLst>
              <a:rect l="0" t="0" r="r" b="b"/>
              <a:pathLst>
                <a:path w="746" h="372">
                  <a:moveTo>
                    <a:pt x="746" y="0"/>
                  </a:moveTo>
                  <a:lnTo>
                    <a:pt x="712" y="28"/>
                  </a:lnTo>
                  <a:lnTo>
                    <a:pt x="676" y="55"/>
                  </a:lnTo>
                  <a:lnTo>
                    <a:pt x="639" y="82"/>
                  </a:lnTo>
                  <a:lnTo>
                    <a:pt x="599" y="109"/>
                  </a:lnTo>
                  <a:lnTo>
                    <a:pt x="559" y="135"/>
                  </a:lnTo>
                  <a:lnTo>
                    <a:pt x="515" y="160"/>
                  </a:lnTo>
                  <a:lnTo>
                    <a:pt x="471" y="184"/>
                  </a:lnTo>
                  <a:lnTo>
                    <a:pt x="424" y="208"/>
                  </a:lnTo>
                  <a:lnTo>
                    <a:pt x="376" y="231"/>
                  </a:lnTo>
                  <a:lnTo>
                    <a:pt x="327" y="253"/>
                  </a:lnTo>
                  <a:lnTo>
                    <a:pt x="276" y="275"/>
                  </a:lnTo>
                  <a:lnTo>
                    <a:pt x="224" y="297"/>
                  </a:lnTo>
                  <a:lnTo>
                    <a:pt x="170" y="317"/>
                  </a:lnTo>
                  <a:lnTo>
                    <a:pt x="115" y="336"/>
                  </a:lnTo>
                  <a:lnTo>
                    <a:pt x="58" y="354"/>
                  </a:lnTo>
                  <a:lnTo>
                    <a:pt x="0" y="372"/>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11" name="Freeform 390"/>
            <p:cNvSpPr/>
            <p:nvPr/>
          </p:nvSpPr>
          <p:spPr bwMode="auto">
            <a:xfrm>
              <a:off x="3027" y="1899"/>
              <a:ext cx="2" cy="0"/>
            </a:xfrm>
            <a:custGeom>
              <a:avLst/>
              <a:gdLst/>
              <a:ahLst/>
              <a:cxnLst>
                <a:cxn ang="0">
                  <a:pos x="0" y="0"/>
                </a:cxn>
                <a:cxn ang="0">
                  <a:pos x="8" y="10"/>
                </a:cxn>
                <a:cxn ang="0">
                  <a:pos x="0" y="0"/>
                </a:cxn>
              </a:cxnLst>
              <a:rect l="0" t="0" r="r" b="b"/>
              <a:pathLst>
                <a:path w="8" h="10">
                  <a:moveTo>
                    <a:pt x="0" y="0"/>
                  </a:moveTo>
                  <a:lnTo>
                    <a:pt x="8" y="10"/>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12" name="Freeform 391"/>
            <p:cNvSpPr/>
            <p:nvPr/>
          </p:nvSpPr>
          <p:spPr bwMode="auto">
            <a:xfrm>
              <a:off x="2998" y="1916"/>
              <a:ext cx="0" cy="0"/>
            </a:xfrm>
            <a:custGeom>
              <a:avLst/>
              <a:gdLst/>
              <a:ahLst/>
              <a:cxnLst>
                <a:cxn ang="0">
                  <a:pos x="5" y="12"/>
                </a:cxn>
                <a:cxn ang="0">
                  <a:pos x="0" y="0"/>
                </a:cxn>
                <a:cxn ang="0">
                  <a:pos x="5" y="12"/>
                </a:cxn>
              </a:cxnLst>
              <a:rect l="0" t="0" r="r" b="b"/>
              <a:pathLst>
                <a:path w="5" h="12">
                  <a:moveTo>
                    <a:pt x="5" y="12"/>
                  </a:moveTo>
                  <a:lnTo>
                    <a:pt x="0" y="0"/>
                  </a:lnTo>
                  <a:lnTo>
                    <a:pt x="5"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13" name="Line 392"/>
            <p:cNvSpPr>
              <a:spLocks noChangeShapeType="1"/>
            </p:cNvSpPr>
            <p:nvPr/>
          </p:nvSpPr>
          <p:spPr bwMode="auto">
            <a:xfrm>
              <a:off x="2998" y="1916"/>
              <a:ext cx="0" cy="17"/>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14" name="Freeform 393"/>
            <p:cNvSpPr/>
            <p:nvPr/>
          </p:nvSpPr>
          <p:spPr bwMode="auto">
            <a:xfrm>
              <a:off x="2998" y="1916"/>
              <a:ext cx="29" cy="17"/>
            </a:xfrm>
            <a:custGeom>
              <a:avLst/>
              <a:gdLst/>
              <a:ahLst/>
              <a:cxnLst>
                <a:cxn ang="0">
                  <a:pos x="0" y="373"/>
                </a:cxn>
                <a:cxn ang="0">
                  <a:pos x="76" y="349"/>
                </a:cxn>
                <a:cxn ang="0">
                  <a:pos x="148" y="325"/>
                </a:cxn>
                <a:cxn ang="0">
                  <a:pos x="217" y="301"/>
                </a:cxn>
                <a:cxn ang="0">
                  <a:pos x="281" y="276"/>
                </a:cxn>
                <a:cxn ang="0">
                  <a:pos x="340" y="249"/>
                </a:cxn>
                <a:cxn ang="0">
                  <a:pos x="396" y="224"/>
                </a:cxn>
                <a:cxn ang="0">
                  <a:pos x="447" y="199"/>
                </a:cxn>
                <a:cxn ang="0">
                  <a:pos x="495" y="174"/>
                </a:cxn>
                <a:cxn ang="0">
                  <a:pos x="540" y="149"/>
                </a:cxn>
                <a:cxn ang="0">
                  <a:pos x="579" y="125"/>
                </a:cxn>
                <a:cxn ang="0">
                  <a:pos x="616" y="101"/>
                </a:cxn>
                <a:cxn ang="0">
                  <a:pos x="649" y="79"/>
                </a:cxn>
                <a:cxn ang="0">
                  <a:pos x="678" y="56"/>
                </a:cxn>
                <a:cxn ang="0">
                  <a:pos x="704" y="36"/>
                </a:cxn>
                <a:cxn ang="0">
                  <a:pos x="727" y="17"/>
                </a:cxn>
                <a:cxn ang="0">
                  <a:pos x="747" y="0"/>
                </a:cxn>
              </a:cxnLst>
              <a:rect l="0" t="0" r="r" b="b"/>
              <a:pathLst>
                <a:path w="747" h="373">
                  <a:moveTo>
                    <a:pt x="0" y="373"/>
                  </a:moveTo>
                  <a:lnTo>
                    <a:pt x="76" y="349"/>
                  </a:lnTo>
                  <a:lnTo>
                    <a:pt x="148" y="325"/>
                  </a:lnTo>
                  <a:lnTo>
                    <a:pt x="217" y="301"/>
                  </a:lnTo>
                  <a:lnTo>
                    <a:pt x="281" y="276"/>
                  </a:lnTo>
                  <a:lnTo>
                    <a:pt x="340" y="249"/>
                  </a:lnTo>
                  <a:lnTo>
                    <a:pt x="396" y="224"/>
                  </a:lnTo>
                  <a:lnTo>
                    <a:pt x="447" y="199"/>
                  </a:lnTo>
                  <a:lnTo>
                    <a:pt x="495" y="174"/>
                  </a:lnTo>
                  <a:lnTo>
                    <a:pt x="540" y="149"/>
                  </a:lnTo>
                  <a:lnTo>
                    <a:pt x="579" y="125"/>
                  </a:lnTo>
                  <a:lnTo>
                    <a:pt x="616" y="101"/>
                  </a:lnTo>
                  <a:lnTo>
                    <a:pt x="649" y="79"/>
                  </a:lnTo>
                  <a:lnTo>
                    <a:pt x="678" y="56"/>
                  </a:lnTo>
                  <a:lnTo>
                    <a:pt x="704" y="36"/>
                  </a:lnTo>
                  <a:lnTo>
                    <a:pt x="727" y="17"/>
                  </a:lnTo>
                  <a:lnTo>
                    <a:pt x="747" y="0"/>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15" name="Freeform 394"/>
            <p:cNvSpPr/>
            <p:nvPr/>
          </p:nvSpPr>
          <p:spPr bwMode="auto">
            <a:xfrm>
              <a:off x="2998" y="1932"/>
              <a:ext cx="0" cy="0"/>
            </a:xfrm>
            <a:custGeom>
              <a:avLst/>
              <a:gdLst/>
              <a:ahLst/>
              <a:cxnLst>
                <a:cxn ang="0">
                  <a:pos x="5" y="12"/>
                </a:cxn>
                <a:cxn ang="0">
                  <a:pos x="0" y="0"/>
                </a:cxn>
                <a:cxn ang="0">
                  <a:pos x="5" y="12"/>
                </a:cxn>
              </a:cxnLst>
              <a:rect l="0" t="0" r="r" b="b"/>
              <a:pathLst>
                <a:path w="5" h="12">
                  <a:moveTo>
                    <a:pt x="5" y="12"/>
                  </a:moveTo>
                  <a:lnTo>
                    <a:pt x="0" y="0"/>
                  </a:lnTo>
                  <a:lnTo>
                    <a:pt x="5"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16" name="Freeform 395"/>
            <p:cNvSpPr/>
            <p:nvPr/>
          </p:nvSpPr>
          <p:spPr bwMode="auto">
            <a:xfrm>
              <a:off x="3027" y="1916"/>
              <a:ext cx="2" cy="2"/>
            </a:xfrm>
            <a:custGeom>
              <a:avLst/>
              <a:gdLst/>
              <a:ahLst/>
              <a:cxnLst>
                <a:cxn ang="0">
                  <a:pos x="0" y="0"/>
                </a:cxn>
                <a:cxn ang="0">
                  <a:pos x="8" y="8"/>
                </a:cxn>
                <a:cxn ang="0">
                  <a:pos x="0" y="0"/>
                </a:cxn>
              </a:cxnLst>
              <a:rect l="0" t="0" r="r" b="b"/>
              <a:pathLst>
                <a:path w="8" h="8">
                  <a:moveTo>
                    <a:pt x="0" y="0"/>
                  </a:moveTo>
                  <a:lnTo>
                    <a:pt x="8" y="8"/>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17" name="Line 396"/>
            <p:cNvSpPr>
              <a:spLocks noChangeShapeType="1"/>
            </p:cNvSpPr>
            <p:nvPr/>
          </p:nvSpPr>
          <p:spPr bwMode="auto">
            <a:xfrm flipH="1" flipV="1">
              <a:off x="3027" y="1899"/>
              <a:ext cx="2" cy="17"/>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18" name="Freeform 397"/>
            <p:cNvSpPr/>
            <p:nvPr/>
          </p:nvSpPr>
          <p:spPr bwMode="auto">
            <a:xfrm>
              <a:off x="2968" y="1864"/>
              <a:ext cx="24" cy="3"/>
            </a:xfrm>
            <a:custGeom>
              <a:avLst/>
              <a:gdLst/>
              <a:ahLst/>
              <a:cxnLst>
                <a:cxn ang="0">
                  <a:pos x="576" y="0"/>
                </a:cxn>
                <a:cxn ang="0">
                  <a:pos x="542" y="8"/>
                </a:cxn>
                <a:cxn ang="0">
                  <a:pos x="509" y="16"/>
                </a:cxn>
                <a:cxn ang="0">
                  <a:pos x="475" y="24"/>
                </a:cxn>
                <a:cxn ang="0">
                  <a:pos x="440" y="31"/>
                </a:cxn>
                <a:cxn ang="0">
                  <a:pos x="406" y="39"/>
                </a:cxn>
                <a:cxn ang="0">
                  <a:pos x="371" y="46"/>
                </a:cxn>
                <a:cxn ang="0">
                  <a:pos x="336" y="52"/>
                </a:cxn>
                <a:cxn ang="0">
                  <a:pos x="300" y="58"/>
                </a:cxn>
                <a:cxn ang="0">
                  <a:pos x="264" y="64"/>
                </a:cxn>
                <a:cxn ang="0">
                  <a:pos x="228" y="69"/>
                </a:cxn>
                <a:cxn ang="0">
                  <a:pos x="190" y="73"/>
                </a:cxn>
                <a:cxn ang="0">
                  <a:pos x="153" y="78"/>
                </a:cxn>
                <a:cxn ang="0">
                  <a:pos x="115" y="82"/>
                </a:cxn>
                <a:cxn ang="0">
                  <a:pos x="77" y="85"/>
                </a:cxn>
                <a:cxn ang="0">
                  <a:pos x="38" y="89"/>
                </a:cxn>
                <a:cxn ang="0">
                  <a:pos x="0" y="92"/>
                </a:cxn>
              </a:cxnLst>
              <a:rect l="0" t="0" r="r" b="b"/>
              <a:pathLst>
                <a:path w="576" h="92">
                  <a:moveTo>
                    <a:pt x="576" y="0"/>
                  </a:moveTo>
                  <a:lnTo>
                    <a:pt x="542" y="8"/>
                  </a:lnTo>
                  <a:lnTo>
                    <a:pt x="509" y="16"/>
                  </a:lnTo>
                  <a:lnTo>
                    <a:pt x="475" y="24"/>
                  </a:lnTo>
                  <a:lnTo>
                    <a:pt x="440" y="31"/>
                  </a:lnTo>
                  <a:lnTo>
                    <a:pt x="406" y="39"/>
                  </a:lnTo>
                  <a:lnTo>
                    <a:pt x="371" y="46"/>
                  </a:lnTo>
                  <a:lnTo>
                    <a:pt x="336" y="52"/>
                  </a:lnTo>
                  <a:lnTo>
                    <a:pt x="300" y="58"/>
                  </a:lnTo>
                  <a:lnTo>
                    <a:pt x="264" y="64"/>
                  </a:lnTo>
                  <a:lnTo>
                    <a:pt x="228" y="69"/>
                  </a:lnTo>
                  <a:lnTo>
                    <a:pt x="190" y="73"/>
                  </a:lnTo>
                  <a:lnTo>
                    <a:pt x="153" y="78"/>
                  </a:lnTo>
                  <a:lnTo>
                    <a:pt x="115" y="82"/>
                  </a:lnTo>
                  <a:lnTo>
                    <a:pt x="77" y="85"/>
                  </a:lnTo>
                  <a:lnTo>
                    <a:pt x="38" y="89"/>
                  </a:lnTo>
                  <a:lnTo>
                    <a:pt x="0" y="92"/>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19" name="Freeform 398"/>
            <p:cNvSpPr/>
            <p:nvPr/>
          </p:nvSpPr>
          <p:spPr bwMode="auto">
            <a:xfrm>
              <a:off x="2993" y="1864"/>
              <a:ext cx="0" cy="0"/>
            </a:xfrm>
            <a:custGeom>
              <a:avLst/>
              <a:gdLst/>
              <a:ahLst/>
              <a:cxnLst>
                <a:cxn ang="0">
                  <a:pos x="0" y="0"/>
                </a:cxn>
                <a:cxn ang="0">
                  <a:pos x="2" y="12"/>
                </a:cxn>
                <a:cxn ang="0">
                  <a:pos x="0" y="0"/>
                </a:cxn>
              </a:cxnLst>
              <a:rect l="0" t="0" r="r" b="b"/>
              <a:pathLst>
                <a:path w="2" h="12">
                  <a:moveTo>
                    <a:pt x="0" y="0"/>
                  </a:moveTo>
                  <a:lnTo>
                    <a:pt x="2" y="12"/>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20" name="Freeform 399"/>
            <p:cNvSpPr/>
            <p:nvPr/>
          </p:nvSpPr>
          <p:spPr bwMode="auto">
            <a:xfrm>
              <a:off x="2968" y="1868"/>
              <a:ext cx="2" cy="0"/>
            </a:xfrm>
            <a:custGeom>
              <a:avLst/>
              <a:gdLst/>
              <a:ahLst/>
              <a:cxnLst>
                <a:cxn ang="0">
                  <a:pos x="0" y="12"/>
                </a:cxn>
                <a:cxn ang="0">
                  <a:pos x="0" y="0"/>
                </a:cxn>
                <a:cxn ang="0">
                  <a:pos x="0" y="12"/>
                </a:cxn>
              </a:cxnLst>
              <a:rect l="0" t="0" r="r" b="b"/>
              <a:pathLst>
                <a:path h="12">
                  <a:moveTo>
                    <a:pt x="0" y="12"/>
                  </a:moveTo>
                  <a:lnTo>
                    <a:pt x="0" y="0"/>
                  </a:lnTo>
                  <a:lnTo>
                    <a:pt x="0"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21" name="Line 400"/>
            <p:cNvSpPr>
              <a:spLocks noChangeShapeType="1"/>
            </p:cNvSpPr>
            <p:nvPr/>
          </p:nvSpPr>
          <p:spPr bwMode="auto">
            <a:xfrm flipV="1">
              <a:off x="2968" y="1851"/>
              <a:ext cx="2" cy="17"/>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22" name="Freeform 401"/>
            <p:cNvSpPr/>
            <p:nvPr/>
          </p:nvSpPr>
          <p:spPr bwMode="auto">
            <a:xfrm>
              <a:off x="2968" y="1846"/>
              <a:ext cx="24" cy="5"/>
            </a:xfrm>
            <a:custGeom>
              <a:avLst/>
              <a:gdLst/>
              <a:ahLst/>
              <a:cxnLst>
                <a:cxn ang="0">
                  <a:pos x="0" y="99"/>
                </a:cxn>
                <a:cxn ang="0">
                  <a:pos x="37" y="95"/>
                </a:cxn>
                <a:cxn ang="0">
                  <a:pos x="75" y="90"/>
                </a:cxn>
                <a:cxn ang="0">
                  <a:pos x="112" y="86"/>
                </a:cxn>
                <a:cxn ang="0">
                  <a:pos x="150" y="81"/>
                </a:cxn>
                <a:cxn ang="0">
                  <a:pos x="187" y="75"/>
                </a:cxn>
                <a:cxn ang="0">
                  <a:pos x="224" y="70"/>
                </a:cxn>
                <a:cxn ang="0">
                  <a:pos x="260" y="64"/>
                </a:cxn>
                <a:cxn ang="0">
                  <a:pos x="297" y="58"/>
                </a:cxn>
                <a:cxn ang="0">
                  <a:pos x="332" y="52"/>
                </a:cxn>
                <a:cxn ang="0">
                  <a:pos x="368" y="45"/>
                </a:cxn>
                <a:cxn ang="0">
                  <a:pos x="403" y="38"/>
                </a:cxn>
                <a:cxn ang="0">
                  <a:pos x="438" y="31"/>
                </a:cxn>
                <a:cxn ang="0">
                  <a:pos x="473" y="24"/>
                </a:cxn>
                <a:cxn ang="0">
                  <a:pos x="507" y="16"/>
                </a:cxn>
                <a:cxn ang="0">
                  <a:pos x="540" y="8"/>
                </a:cxn>
                <a:cxn ang="0">
                  <a:pos x="575" y="0"/>
                </a:cxn>
              </a:cxnLst>
              <a:rect l="0" t="0" r="r" b="b"/>
              <a:pathLst>
                <a:path w="575" h="99">
                  <a:moveTo>
                    <a:pt x="0" y="99"/>
                  </a:moveTo>
                  <a:lnTo>
                    <a:pt x="37" y="95"/>
                  </a:lnTo>
                  <a:lnTo>
                    <a:pt x="75" y="90"/>
                  </a:lnTo>
                  <a:lnTo>
                    <a:pt x="112" y="86"/>
                  </a:lnTo>
                  <a:lnTo>
                    <a:pt x="150" y="81"/>
                  </a:lnTo>
                  <a:lnTo>
                    <a:pt x="187" y="75"/>
                  </a:lnTo>
                  <a:lnTo>
                    <a:pt x="224" y="70"/>
                  </a:lnTo>
                  <a:lnTo>
                    <a:pt x="260" y="64"/>
                  </a:lnTo>
                  <a:lnTo>
                    <a:pt x="297" y="58"/>
                  </a:lnTo>
                  <a:lnTo>
                    <a:pt x="332" y="52"/>
                  </a:lnTo>
                  <a:lnTo>
                    <a:pt x="368" y="45"/>
                  </a:lnTo>
                  <a:lnTo>
                    <a:pt x="403" y="38"/>
                  </a:lnTo>
                  <a:lnTo>
                    <a:pt x="438" y="31"/>
                  </a:lnTo>
                  <a:lnTo>
                    <a:pt x="473" y="24"/>
                  </a:lnTo>
                  <a:lnTo>
                    <a:pt x="507" y="16"/>
                  </a:lnTo>
                  <a:lnTo>
                    <a:pt x="540" y="8"/>
                  </a:lnTo>
                  <a:lnTo>
                    <a:pt x="575" y="0"/>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23" name="Freeform 402"/>
            <p:cNvSpPr/>
            <p:nvPr/>
          </p:nvSpPr>
          <p:spPr bwMode="auto">
            <a:xfrm>
              <a:off x="2968" y="1850"/>
              <a:ext cx="2" cy="2"/>
            </a:xfrm>
            <a:custGeom>
              <a:avLst/>
              <a:gdLst/>
              <a:ahLst/>
              <a:cxnLst>
                <a:cxn ang="0">
                  <a:pos x="0" y="12"/>
                </a:cxn>
                <a:cxn ang="0">
                  <a:pos x="0" y="0"/>
                </a:cxn>
                <a:cxn ang="0">
                  <a:pos x="0" y="12"/>
                </a:cxn>
              </a:cxnLst>
              <a:rect l="0" t="0" r="r" b="b"/>
              <a:pathLst>
                <a:path h="12">
                  <a:moveTo>
                    <a:pt x="0" y="12"/>
                  </a:moveTo>
                  <a:lnTo>
                    <a:pt x="0" y="0"/>
                  </a:lnTo>
                  <a:lnTo>
                    <a:pt x="0" y="12"/>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24" name="Freeform 403"/>
            <p:cNvSpPr/>
            <p:nvPr/>
          </p:nvSpPr>
          <p:spPr bwMode="auto">
            <a:xfrm>
              <a:off x="2993" y="1846"/>
              <a:ext cx="0" cy="0"/>
            </a:xfrm>
            <a:custGeom>
              <a:avLst/>
              <a:gdLst/>
              <a:ahLst/>
              <a:cxnLst>
                <a:cxn ang="0">
                  <a:pos x="0" y="0"/>
                </a:cxn>
                <a:cxn ang="0">
                  <a:pos x="2" y="12"/>
                </a:cxn>
                <a:cxn ang="0">
                  <a:pos x="0" y="0"/>
                </a:cxn>
              </a:cxnLst>
              <a:rect l="0" t="0" r="r" b="b"/>
              <a:pathLst>
                <a:path w="2" h="12">
                  <a:moveTo>
                    <a:pt x="0" y="0"/>
                  </a:moveTo>
                  <a:lnTo>
                    <a:pt x="2" y="12"/>
                  </a:lnTo>
                  <a:lnTo>
                    <a:pt x="0"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25" name="Line 404"/>
            <p:cNvSpPr>
              <a:spLocks noChangeShapeType="1"/>
            </p:cNvSpPr>
            <p:nvPr/>
          </p:nvSpPr>
          <p:spPr bwMode="auto">
            <a:xfrm>
              <a:off x="2993" y="1846"/>
              <a:ext cx="0" cy="18"/>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26" name="Freeform 405"/>
            <p:cNvSpPr/>
            <p:nvPr/>
          </p:nvSpPr>
          <p:spPr bwMode="auto">
            <a:xfrm>
              <a:off x="2874" y="1732"/>
              <a:ext cx="13" cy="8"/>
            </a:xfrm>
            <a:custGeom>
              <a:avLst/>
              <a:gdLst/>
              <a:ahLst/>
              <a:cxnLst>
                <a:cxn ang="0">
                  <a:pos x="325" y="211"/>
                </a:cxn>
                <a:cxn ang="0">
                  <a:pos x="295" y="196"/>
                </a:cxn>
                <a:cxn ang="0">
                  <a:pos x="266" y="181"/>
                </a:cxn>
                <a:cxn ang="0">
                  <a:pos x="238" y="166"/>
                </a:cxn>
                <a:cxn ang="0">
                  <a:pos x="212" y="151"/>
                </a:cxn>
                <a:cxn ang="0">
                  <a:pos x="187" y="137"/>
                </a:cxn>
                <a:cxn ang="0">
                  <a:pos x="163" y="123"/>
                </a:cxn>
                <a:cxn ang="0">
                  <a:pos x="142" y="109"/>
                </a:cxn>
                <a:cxn ang="0">
                  <a:pos x="121" y="95"/>
                </a:cxn>
                <a:cxn ang="0">
                  <a:pos x="101" y="82"/>
                </a:cxn>
                <a:cxn ang="0">
                  <a:pos x="83" y="69"/>
                </a:cxn>
                <a:cxn ang="0">
                  <a:pos x="67" y="56"/>
                </a:cxn>
                <a:cxn ang="0">
                  <a:pos x="50" y="43"/>
                </a:cxn>
                <a:cxn ang="0">
                  <a:pos x="35" y="31"/>
                </a:cxn>
                <a:cxn ang="0">
                  <a:pos x="23" y="20"/>
                </a:cxn>
                <a:cxn ang="0">
                  <a:pos x="10" y="10"/>
                </a:cxn>
                <a:cxn ang="0">
                  <a:pos x="0" y="0"/>
                </a:cxn>
              </a:cxnLst>
              <a:rect l="0" t="0" r="r" b="b"/>
              <a:pathLst>
                <a:path w="325" h="211">
                  <a:moveTo>
                    <a:pt x="325" y="211"/>
                  </a:moveTo>
                  <a:lnTo>
                    <a:pt x="295" y="196"/>
                  </a:lnTo>
                  <a:lnTo>
                    <a:pt x="266" y="181"/>
                  </a:lnTo>
                  <a:lnTo>
                    <a:pt x="238" y="166"/>
                  </a:lnTo>
                  <a:lnTo>
                    <a:pt x="212" y="151"/>
                  </a:lnTo>
                  <a:lnTo>
                    <a:pt x="187" y="137"/>
                  </a:lnTo>
                  <a:lnTo>
                    <a:pt x="163" y="123"/>
                  </a:lnTo>
                  <a:lnTo>
                    <a:pt x="142" y="109"/>
                  </a:lnTo>
                  <a:lnTo>
                    <a:pt x="121" y="95"/>
                  </a:lnTo>
                  <a:lnTo>
                    <a:pt x="101" y="82"/>
                  </a:lnTo>
                  <a:lnTo>
                    <a:pt x="83" y="69"/>
                  </a:lnTo>
                  <a:lnTo>
                    <a:pt x="67" y="56"/>
                  </a:lnTo>
                  <a:lnTo>
                    <a:pt x="50" y="43"/>
                  </a:lnTo>
                  <a:lnTo>
                    <a:pt x="35" y="31"/>
                  </a:lnTo>
                  <a:lnTo>
                    <a:pt x="23" y="20"/>
                  </a:lnTo>
                  <a:lnTo>
                    <a:pt x="10" y="10"/>
                  </a:lnTo>
                  <a:lnTo>
                    <a:pt x="0" y="0"/>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27" name="Freeform 406"/>
            <p:cNvSpPr/>
            <p:nvPr/>
          </p:nvSpPr>
          <p:spPr bwMode="auto">
            <a:xfrm>
              <a:off x="2887" y="1740"/>
              <a:ext cx="2" cy="2"/>
            </a:xfrm>
            <a:custGeom>
              <a:avLst/>
              <a:gdLst/>
              <a:ahLst/>
              <a:cxnLst>
                <a:cxn ang="0">
                  <a:pos x="6" y="0"/>
                </a:cxn>
                <a:cxn ang="0">
                  <a:pos x="0" y="12"/>
                </a:cxn>
                <a:cxn ang="0">
                  <a:pos x="6" y="0"/>
                </a:cxn>
              </a:cxnLst>
              <a:rect l="0" t="0" r="r" b="b"/>
              <a:pathLst>
                <a:path w="6" h="12">
                  <a:moveTo>
                    <a:pt x="6" y="0"/>
                  </a:moveTo>
                  <a:lnTo>
                    <a:pt x="0" y="12"/>
                  </a:lnTo>
                  <a:lnTo>
                    <a:pt x="6"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28" name="Freeform 407"/>
            <p:cNvSpPr/>
            <p:nvPr/>
          </p:nvSpPr>
          <p:spPr bwMode="auto">
            <a:xfrm>
              <a:off x="2874" y="1732"/>
              <a:ext cx="2" cy="2"/>
            </a:xfrm>
            <a:custGeom>
              <a:avLst/>
              <a:gdLst/>
              <a:ahLst/>
              <a:cxnLst>
                <a:cxn ang="0">
                  <a:pos x="0" y="8"/>
                </a:cxn>
                <a:cxn ang="0">
                  <a:pos x="8" y="0"/>
                </a:cxn>
                <a:cxn ang="0">
                  <a:pos x="0" y="8"/>
                </a:cxn>
              </a:cxnLst>
              <a:rect l="0" t="0" r="r" b="b"/>
              <a:pathLst>
                <a:path w="8" h="8">
                  <a:moveTo>
                    <a:pt x="0" y="8"/>
                  </a:moveTo>
                  <a:lnTo>
                    <a:pt x="8" y="0"/>
                  </a:lnTo>
                  <a:lnTo>
                    <a:pt x="0" y="8"/>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29" name="Line 408"/>
            <p:cNvSpPr>
              <a:spLocks noChangeShapeType="1"/>
            </p:cNvSpPr>
            <p:nvPr/>
          </p:nvSpPr>
          <p:spPr bwMode="auto">
            <a:xfrm flipV="1">
              <a:off x="2874" y="1715"/>
              <a:ext cx="2" cy="17"/>
            </a:xfrm>
            <a:prstGeom prst="line">
              <a:avLst/>
            </a:prstGeom>
            <a:noFill/>
            <a:ln w="1588">
              <a:solidFill>
                <a:srgbClr val="808080"/>
              </a:solidFill>
              <a:round/>
            </a:ln>
          </p:spPr>
          <p:txBody>
            <a:bodyPr/>
            <a:lstStyle/>
            <a:p>
              <a:pPr algn="l">
                <a:defRPr/>
              </a:pPr>
              <a:endParaRPr lang="zh-CN" altLang="en-US" sz="100">
                <a:latin typeface="+mn-lt"/>
              </a:endParaRPr>
            </a:p>
          </p:txBody>
        </p:sp>
        <p:sp>
          <p:nvSpPr>
            <p:cNvPr id="230" name="Freeform 409"/>
            <p:cNvSpPr/>
            <p:nvPr/>
          </p:nvSpPr>
          <p:spPr bwMode="auto">
            <a:xfrm>
              <a:off x="2874" y="1715"/>
              <a:ext cx="13" cy="8"/>
            </a:xfrm>
            <a:custGeom>
              <a:avLst/>
              <a:gdLst/>
              <a:ahLst/>
              <a:cxnLst>
                <a:cxn ang="0">
                  <a:pos x="0" y="0"/>
                </a:cxn>
                <a:cxn ang="0">
                  <a:pos x="17" y="14"/>
                </a:cxn>
                <a:cxn ang="0">
                  <a:pos x="33" y="28"/>
                </a:cxn>
                <a:cxn ang="0">
                  <a:pos x="51" y="42"/>
                </a:cxn>
                <a:cxn ang="0">
                  <a:pos x="70" y="56"/>
                </a:cxn>
                <a:cxn ang="0">
                  <a:pos x="88" y="69"/>
                </a:cxn>
                <a:cxn ang="0">
                  <a:pos x="107" y="84"/>
                </a:cxn>
                <a:cxn ang="0">
                  <a:pos x="127" y="97"/>
                </a:cxn>
                <a:cxn ang="0">
                  <a:pos x="148" y="110"/>
                </a:cxn>
                <a:cxn ang="0">
                  <a:pos x="168" y="123"/>
                </a:cxn>
                <a:cxn ang="0">
                  <a:pos x="188" y="136"/>
                </a:cxn>
                <a:cxn ang="0">
                  <a:pos x="210" y="149"/>
                </a:cxn>
                <a:cxn ang="0">
                  <a:pos x="232" y="162"/>
                </a:cxn>
                <a:cxn ang="0">
                  <a:pos x="254" y="174"/>
                </a:cxn>
                <a:cxn ang="0">
                  <a:pos x="277" y="187"/>
                </a:cxn>
                <a:cxn ang="0">
                  <a:pos x="300" y="199"/>
                </a:cxn>
                <a:cxn ang="0">
                  <a:pos x="324" y="211"/>
                </a:cxn>
              </a:cxnLst>
              <a:rect l="0" t="0" r="r" b="b"/>
              <a:pathLst>
                <a:path w="324" h="211">
                  <a:moveTo>
                    <a:pt x="0" y="0"/>
                  </a:moveTo>
                  <a:lnTo>
                    <a:pt x="17" y="14"/>
                  </a:lnTo>
                  <a:lnTo>
                    <a:pt x="33" y="28"/>
                  </a:lnTo>
                  <a:lnTo>
                    <a:pt x="51" y="42"/>
                  </a:lnTo>
                  <a:lnTo>
                    <a:pt x="70" y="56"/>
                  </a:lnTo>
                  <a:lnTo>
                    <a:pt x="88" y="69"/>
                  </a:lnTo>
                  <a:lnTo>
                    <a:pt x="107" y="84"/>
                  </a:lnTo>
                  <a:lnTo>
                    <a:pt x="127" y="97"/>
                  </a:lnTo>
                  <a:lnTo>
                    <a:pt x="148" y="110"/>
                  </a:lnTo>
                  <a:lnTo>
                    <a:pt x="168" y="123"/>
                  </a:lnTo>
                  <a:lnTo>
                    <a:pt x="188" y="136"/>
                  </a:lnTo>
                  <a:lnTo>
                    <a:pt x="210" y="149"/>
                  </a:lnTo>
                  <a:lnTo>
                    <a:pt x="232" y="162"/>
                  </a:lnTo>
                  <a:lnTo>
                    <a:pt x="254" y="174"/>
                  </a:lnTo>
                  <a:lnTo>
                    <a:pt x="277" y="187"/>
                  </a:lnTo>
                  <a:lnTo>
                    <a:pt x="300" y="199"/>
                  </a:lnTo>
                  <a:lnTo>
                    <a:pt x="324" y="211"/>
                  </a:lnTo>
                </a:path>
              </a:pathLst>
            </a:custGeom>
            <a:noFill/>
            <a:ln w="1588">
              <a:solidFill>
                <a:srgbClr val="808080"/>
              </a:solidFill>
              <a:prstDash val="solid"/>
              <a:round/>
            </a:ln>
          </p:spPr>
          <p:txBody>
            <a:bodyPr/>
            <a:lstStyle/>
            <a:p>
              <a:pPr algn="l">
                <a:defRPr/>
              </a:pPr>
              <a:endParaRPr lang="zh-CN" altLang="en-US" sz="100">
                <a:latin typeface="+mn-lt"/>
              </a:endParaRPr>
            </a:p>
          </p:txBody>
        </p:sp>
        <p:sp>
          <p:nvSpPr>
            <p:cNvPr id="231" name="Freeform 410"/>
            <p:cNvSpPr/>
            <p:nvPr/>
          </p:nvSpPr>
          <p:spPr bwMode="auto">
            <a:xfrm>
              <a:off x="2874" y="1715"/>
              <a:ext cx="2" cy="0"/>
            </a:xfrm>
            <a:custGeom>
              <a:avLst/>
              <a:gdLst/>
              <a:ahLst/>
              <a:cxnLst>
                <a:cxn ang="0">
                  <a:pos x="0" y="10"/>
                </a:cxn>
                <a:cxn ang="0">
                  <a:pos x="8" y="0"/>
                </a:cxn>
                <a:cxn ang="0">
                  <a:pos x="0" y="10"/>
                </a:cxn>
              </a:cxnLst>
              <a:rect l="0" t="0" r="r" b="b"/>
              <a:pathLst>
                <a:path w="8" h="10">
                  <a:moveTo>
                    <a:pt x="0" y="10"/>
                  </a:moveTo>
                  <a:lnTo>
                    <a:pt x="8" y="0"/>
                  </a:lnTo>
                  <a:lnTo>
                    <a:pt x="0" y="1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32" name="Freeform 411"/>
            <p:cNvSpPr/>
            <p:nvPr/>
          </p:nvSpPr>
          <p:spPr bwMode="auto">
            <a:xfrm>
              <a:off x="2887" y="1724"/>
              <a:ext cx="2" cy="2"/>
            </a:xfrm>
            <a:custGeom>
              <a:avLst/>
              <a:gdLst/>
              <a:ahLst/>
              <a:cxnLst>
                <a:cxn ang="0">
                  <a:pos x="6" y="0"/>
                </a:cxn>
                <a:cxn ang="0">
                  <a:pos x="0" y="12"/>
                </a:cxn>
                <a:cxn ang="0">
                  <a:pos x="6" y="0"/>
                </a:cxn>
              </a:cxnLst>
              <a:rect l="0" t="0" r="r" b="b"/>
              <a:pathLst>
                <a:path w="6" h="12">
                  <a:moveTo>
                    <a:pt x="6" y="0"/>
                  </a:moveTo>
                  <a:lnTo>
                    <a:pt x="0" y="12"/>
                  </a:lnTo>
                  <a:lnTo>
                    <a:pt x="6" y="0"/>
                  </a:lnTo>
                  <a:close/>
                </a:path>
              </a:pathLst>
            </a:custGeom>
            <a:solidFill>
              <a:srgbClr val="808080"/>
            </a:solidFill>
            <a:ln w="0">
              <a:solidFill>
                <a:srgbClr val="808080"/>
              </a:solidFill>
              <a:prstDash val="solid"/>
              <a:round/>
            </a:ln>
          </p:spPr>
          <p:txBody>
            <a:bodyPr/>
            <a:lstStyle/>
            <a:p>
              <a:pPr algn="l">
                <a:defRPr/>
              </a:pPr>
              <a:endParaRPr lang="zh-CN" altLang="en-US" sz="100">
                <a:latin typeface="+mn-lt"/>
              </a:endParaRPr>
            </a:p>
          </p:txBody>
        </p:sp>
        <p:sp>
          <p:nvSpPr>
            <p:cNvPr id="233" name="Line 412"/>
            <p:cNvSpPr>
              <a:spLocks noChangeShapeType="1"/>
            </p:cNvSpPr>
            <p:nvPr/>
          </p:nvSpPr>
          <p:spPr bwMode="auto">
            <a:xfrm>
              <a:off x="2887" y="1724"/>
              <a:ext cx="2" cy="17"/>
            </a:xfrm>
            <a:prstGeom prst="line">
              <a:avLst/>
            </a:prstGeom>
            <a:noFill/>
            <a:ln w="1588">
              <a:solidFill>
                <a:srgbClr val="808080"/>
              </a:solidFill>
              <a:round/>
            </a:ln>
          </p:spPr>
          <p:txBody>
            <a:bodyPr/>
            <a:lstStyle/>
            <a:p>
              <a:pPr algn="l">
                <a:defRPr/>
              </a:pPr>
              <a:endParaRPr lang="zh-CN" altLang="en-US" sz="100">
                <a:latin typeface="+mn-lt"/>
              </a:endParaRPr>
            </a:p>
          </p:txBody>
        </p:sp>
      </p:grpSp>
      <p:sp>
        <p:nvSpPr>
          <p:cNvPr id="234" name="Line 129"/>
          <p:cNvSpPr>
            <a:spLocks noChangeShapeType="1"/>
          </p:cNvSpPr>
          <p:nvPr/>
        </p:nvSpPr>
        <p:spPr bwMode="auto">
          <a:xfrm>
            <a:off x="4790047" y="3882910"/>
            <a:ext cx="108012" cy="324036"/>
          </a:xfrm>
          <a:prstGeom prst="line">
            <a:avLst/>
          </a:prstGeom>
          <a:noFill/>
          <a:ln w="28575">
            <a:solidFill>
              <a:schemeClr val="tx2"/>
            </a:solidFill>
            <a:prstDash val="dash"/>
            <a:round/>
          </a:ln>
        </p:spPr>
        <p:txBody>
          <a:bodyPr/>
          <a:lstStyle/>
          <a:p>
            <a:endParaRPr lang="zh-CN" altLang="en-US" sz="100"/>
          </a:p>
        </p:txBody>
      </p:sp>
      <p:pic>
        <p:nvPicPr>
          <p:cNvPr id="235" name="Picture 3" descr="1+0"/>
          <p:cNvPicPr>
            <a:picLocks noChangeAspect="1" noChangeArrowheads="1"/>
          </p:cNvPicPr>
          <p:nvPr/>
        </p:nvPicPr>
        <p:blipFill>
          <a:blip r:embed="rId5" cstate="email"/>
          <a:srcRect/>
          <a:stretch>
            <a:fillRect/>
          </a:stretch>
        </p:blipFill>
        <p:spPr bwMode="auto">
          <a:xfrm>
            <a:off x="5535010" y="4365310"/>
            <a:ext cx="717705" cy="255438"/>
          </a:xfrm>
          <a:prstGeom prst="rect">
            <a:avLst/>
          </a:prstGeom>
          <a:noFill/>
        </p:spPr>
      </p:pic>
      <p:pic>
        <p:nvPicPr>
          <p:cNvPr id="236" name="Picture 4"/>
          <p:cNvPicPr>
            <a:picLocks noChangeAspect="1" noChangeArrowheads="1"/>
          </p:cNvPicPr>
          <p:nvPr/>
        </p:nvPicPr>
        <p:blipFill>
          <a:blip r:embed="rId6" cstate="email"/>
          <a:srcRect/>
          <a:stretch>
            <a:fillRect/>
          </a:stretch>
        </p:blipFill>
        <p:spPr bwMode="auto">
          <a:xfrm>
            <a:off x="5424215" y="3774898"/>
            <a:ext cx="711994" cy="548879"/>
          </a:xfrm>
          <a:prstGeom prst="rect">
            <a:avLst/>
          </a:prstGeom>
          <a:noFill/>
          <a:ln w="9525">
            <a:noFill/>
            <a:miter lim="800000"/>
            <a:headEnd/>
            <a:tailEnd/>
          </a:ln>
          <a:effectLst/>
        </p:spPr>
      </p:pic>
      <p:pic>
        <p:nvPicPr>
          <p:cNvPr id="237" name="Picture 2"/>
          <p:cNvPicPr>
            <a:picLocks noChangeAspect="1" noChangeArrowheads="1"/>
          </p:cNvPicPr>
          <p:nvPr/>
        </p:nvPicPr>
        <p:blipFill>
          <a:blip r:embed="rId7" cstate="email"/>
          <a:srcRect/>
          <a:stretch>
            <a:fillRect/>
          </a:stretch>
        </p:blipFill>
        <p:spPr bwMode="auto">
          <a:xfrm>
            <a:off x="6415183" y="3780888"/>
            <a:ext cx="735806" cy="750094"/>
          </a:xfrm>
          <a:prstGeom prst="rect">
            <a:avLst/>
          </a:prstGeom>
          <a:noFill/>
          <a:ln w="9525" algn="ctr">
            <a:noFill/>
            <a:miter lim="800000"/>
            <a:headEnd/>
            <a:tailEnd/>
          </a:ln>
        </p:spPr>
      </p:pic>
      <p:sp>
        <p:nvSpPr>
          <p:cNvPr id="238" name="Rectangle 3"/>
          <p:cNvSpPr txBox="1">
            <a:spLocks noChangeArrowheads="1"/>
          </p:cNvSpPr>
          <p:nvPr/>
        </p:nvSpPr>
        <p:spPr bwMode="auto">
          <a:xfrm>
            <a:off x="4773158" y="4678873"/>
            <a:ext cx="592429" cy="304800"/>
          </a:xfrm>
          <a:prstGeom prst="rect">
            <a:avLst/>
          </a:prstGeom>
          <a:noFill/>
          <a:ln w="9525">
            <a:noFill/>
            <a:miter lim="800000"/>
          </a:ln>
        </p:spPr>
        <p:txBody>
          <a:bodyPr vert="horz" wrap="square" lIns="13500" tIns="34290" rIns="13500" bIns="34290" numCol="1" anchor="ctr" anchorCtr="0" compatLnSpc="1"/>
          <a:lstStyle/>
          <a:p>
            <a:pPr marL="342900" marR="0" lvl="0" indent="-342900"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lang="en-US" altLang="zh-CN" sz="900" dirty="0">
                <a:ea typeface="微软雅黑" panose="020B0503020204020204" charset="-122"/>
                <a:cs typeface="Calibri" panose="020F0502020204030204" pitchFamily="34" charset="0"/>
              </a:rPr>
              <a:t>Satellite</a:t>
            </a:r>
            <a:endParaRPr kumimoji="0" lang="en-US" altLang="zh-CN" sz="900" b="0" i="0" u="none" strike="noStrike" kern="0" cap="none" spc="0" normalizeH="0" baseline="0" noProof="0" dirty="0">
              <a:ln>
                <a:noFill/>
              </a:ln>
              <a:solidFill>
                <a:schemeClr val="tx2"/>
              </a:solidFill>
              <a:effectLst/>
              <a:uLnTx/>
              <a:uFillTx/>
              <a:latin typeface="微软雅黑" panose="020B0503020204020204" charset="-122"/>
              <a:ea typeface="微软雅黑" panose="020B0503020204020204" charset="-122"/>
            </a:endParaRPr>
          </a:p>
        </p:txBody>
      </p:sp>
      <p:sp>
        <p:nvSpPr>
          <p:cNvPr id="239" name="Rectangle 3"/>
          <p:cNvSpPr txBox="1">
            <a:spLocks noChangeArrowheads="1"/>
          </p:cNvSpPr>
          <p:nvPr/>
        </p:nvSpPr>
        <p:spPr bwMode="auto">
          <a:xfrm>
            <a:off x="5560279" y="4647257"/>
            <a:ext cx="692436" cy="304800"/>
          </a:xfrm>
          <a:prstGeom prst="rect">
            <a:avLst/>
          </a:prstGeom>
          <a:noFill/>
          <a:ln w="9525">
            <a:noFill/>
            <a:miter lim="800000"/>
          </a:ln>
        </p:spPr>
        <p:txBody>
          <a:bodyPr vert="horz" wrap="square" lIns="13500" tIns="34290" rIns="13500" bIns="34290" numCol="1" anchor="ctr" anchorCtr="0" compatLnSpc="1"/>
          <a:lstStyle/>
          <a:p>
            <a:pPr marL="342900" marR="0" lvl="0" indent="-342900"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kumimoji="0" lang="en-US" altLang="zh-CN" sz="900" b="0" i="0" u="none" strike="noStrike" cap="none" spc="0" normalizeH="0" baseline="0" dirty="0">
                <a:ea typeface="微软雅黑" panose="020B0503020204020204" charset="-122"/>
                <a:cs typeface="Calibri" panose="020F0502020204030204" pitchFamily="34" charset="0"/>
              </a:rPr>
              <a:t>Microwave</a:t>
            </a:r>
            <a:endParaRPr kumimoji="0" lang="en-US" altLang="zh-CN" sz="900" b="0" i="0" u="none" strike="noStrike" kern="0" cap="none" spc="0" normalizeH="0" baseline="0" noProof="0" dirty="0">
              <a:ln>
                <a:noFill/>
              </a:ln>
              <a:solidFill>
                <a:schemeClr val="tx2"/>
              </a:solidFill>
              <a:effectLst/>
              <a:uLnTx/>
              <a:uFillTx/>
              <a:latin typeface="微软雅黑" panose="020B0503020204020204" charset="-122"/>
              <a:ea typeface="微软雅黑" panose="020B0503020204020204" charset="-122"/>
            </a:endParaRPr>
          </a:p>
        </p:txBody>
      </p:sp>
      <p:sp>
        <p:nvSpPr>
          <p:cNvPr id="240" name="Rectangle 3"/>
          <p:cNvSpPr txBox="1">
            <a:spLocks noChangeArrowheads="1"/>
          </p:cNvSpPr>
          <p:nvPr/>
        </p:nvSpPr>
        <p:spPr bwMode="auto">
          <a:xfrm>
            <a:off x="6473190" y="4469765"/>
            <a:ext cx="769620" cy="304800"/>
          </a:xfrm>
          <a:prstGeom prst="rect">
            <a:avLst/>
          </a:prstGeom>
          <a:noFill/>
          <a:ln w="9525">
            <a:noFill/>
            <a:miter lim="800000"/>
          </a:ln>
        </p:spPr>
        <p:txBody>
          <a:bodyPr vert="horz" wrap="square" lIns="13500" tIns="34290" rIns="13500" bIns="34290" numCol="1" anchor="ctr" anchorCtr="0" compatLnSpc="1"/>
          <a:lstStyle/>
          <a:p>
            <a:pPr marL="342900" marR="0" lvl="0" indent="-342900" defTabSz="914400" rtl="0" eaLnBrk="0" fontAlgn="base" latinLnBrk="0" hangingPunct="0">
              <a:lnSpc>
                <a:spcPct val="105000"/>
              </a:lnSpc>
              <a:spcBef>
                <a:spcPct val="10000"/>
              </a:spcBef>
              <a:spcAft>
                <a:spcPct val="10000"/>
              </a:spcAft>
              <a:buClr>
                <a:schemeClr val="tx2"/>
              </a:buClr>
              <a:buSzPct val="80000"/>
              <a:buFont typeface="Wingdings" panose="05000000000000000000" pitchFamily="2" charset="2"/>
              <a:buNone/>
              <a:defRPr/>
            </a:pPr>
            <a:r>
              <a:rPr kumimoji="0" lang="en-US" altLang="zh-CN" sz="900" b="0" i="0" u="none" strike="noStrike" cap="none" spc="0" normalizeH="0" baseline="0" dirty="0">
                <a:ea typeface="微软雅黑" panose="020B0503020204020204" charset="-122"/>
                <a:cs typeface="Calibri" panose="020F0502020204030204" pitchFamily="34" charset="0"/>
              </a:rPr>
              <a:t>Optical</a:t>
            </a:r>
            <a:r>
              <a:rPr kumimoji="0" lang="en-US" altLang="zh-CN" sz="900" b="0" i="0" u="none" strike="noStrike" cap="none" spc="0" normalizeH="0" dirty="0">
                <a:ea typeface="微软雅黑" panose="020B0503020204020204" charset="-122"/>
                <a:cs typeface="Calibri" panose="020F0502020204030204" pitchFamily="34" charset="0"/>
              </a:rPr>
              <a:t>  fiber</a:t>
            </a:r>
            <a:endParaRPr kumimoji="0" lang="en-US" altLang="zh-CN" sz="900" b="0" i="0" u="none" strike="noStrike" kern="0" cap="none" spc="0" normalizeH="0" baseline="0" noProof="0" dirty="0">
              <a:ln>
                <a:noFill/>
              </a:ln>
              <a:solidFill>
                <a:schemeClr val="tx2"/>
              </a:solidFill>
              <a:effectLst/>
              <a:uLnTx/>
              <a:uFillTx/>
              <a:latin typeface="微软雅黑" panose="020B0503020204020204" charset="-122"/>
              <a:ea typeface="微软雅黑" panose="020B0503020204020204" charset="-122"/>
            </a:endParaRPr>
          </a:p>
        </p:txBody>
      </p:sp>
      <p:sp>
        <p:nvSpPr>
          <p:cNvPr id="244" name="TextBox 243"/>
          <p:cNvSpPr txBox="1"/>
          <p:nvPr/>
        </p:nvSpPr>
        <p:spPr>
          <a:xfrm>
            <a:off x="2005965" y="3071495"/>
            <a:ext cx="2149475" cy="330835"/>
          </a:xfrm>
          <a:prstGeom prst="rect">
            <a:avLst/>
          </a:prstGeom>
          <a:solidFill>
            <a:srgbClr val="FE8602"/>
          </a:solidFill>
          <a:ln>
            <a:noFill/>
          </a:ln>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0" anchor="ctr" anchorCtr="0" forceAA="0" compatLnSpc="1">
            <a:spAutoFit/>
          </a:bodyPr>
          <a:lstStyle/>
          <a:p>
            <a:pPr lvl="0" algn="l">
              <a:lnSpc>
                <a:spcPct val="130000"/>
              </a:lnSpc>
              <a:buClrTx/>
              <a:buSzTx/>
              <a:buFontTx/>
            </a:pPr>
            <a:r>
              <a:rPr lang="en-US" altLang="zh-CN" sz="1200" dirty="0">
                <a:latin typeface="Calibri" panose="020F0502020204030204" pitchFamily="34" charset="0"/>
                <a:ea typeface="微软雅黑" panose="020B0503020204020204" charset="-122"/>
                <a:cs typeface="Calibri" panose="020F0502020204030204" pitchFamily="34" charset="0"/>
                <a:sym typeface="+mn-ea"/>
              </a:rPr>
              <a:t>Public network communication</a:t>
            </a:r>
          </a:p>
        </p:txBody>
      </p:sp>
      <p:sp>
        <p:nvSpPr>
          <p:cNvPr id="245" name="TextBox 244"/>
          <p:cNvSpPr txBox="1"/>
          <p:nvPr/>
        </p:nvSpPr>
        <p:spPr>
          <a:xfrm>
            <a:off x="5230495" y="2719070"/>
            <a:ext cx="2189480" cy="330835"/>
          </a:xfrm>
          <a:prstGeom prst="rect">
            <a:avLst/>
          </a:prstGeom>
          <a:solidFill>
            <a:srgbClr val="FE8602"/>
          </a:solidFill>
          <a:ln>
            <a:noFill/>
          </a:ln>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0" anchor="ctr" anchorCtr="0" forceAA="0" compatLnSpc="1">
            <a:spAutoFit/>
          </a:bodyPr>
          <a:lstStyle/>
          <a:p>
            <a:pPr lvl="0" algn="l">
              <a:lnSpc>
                <a:spcPct val="130000"/>
              </a:lnSpc>
              <a:buClrTx/>
              <a:buSzTx/>
              <a:buFontTx/>
            </a:pPr>
            <a:r>
              <a:rPr lang="en-US" altLang="zh-CN" sz="1200" dirty="0">
                <a:latin typeface="Calibri" panose="020F0502020204030204" pitchFamily="34" charset="0"/>
                <a:ea typeface="微软雅黑" panose="020B0503020204020204" charset="-122"/>
                <a:cs typeface="Calibri" panose="020F0502020204030204" pitchFamily="34" charset="0"/>
                <a:sym typeface="+mn-ea"/>
              </a:rPr>
              <a:t>Trunking communication</a:t>
            </a:r>
          </a:p>
        </p:txBody>
      </p:sp>
      <p:sp>
        <p:nvSpPr>
          <p:cNvPr id="246" name="TextBox 245"/>
          <p:cNvSpPr txBox="1"/>
          <p:nvPr/>
        </p:nvSpPr>
        <p:spPr>
          <a:xfrm>
            <a:off x="4572635" y="3074035"/>
            <a:ext cx="1584960" cy="330835"/>
          </a:xfrm>
          <a:prstGeom prst="rect">
            <a:avLst/>
          </a:prstGeom>
          <a:solidFill>
            <a:srgbClr val="FE8602"/>
          </a:solidFill>
          <a:ln>
            <a:noFill/>
          </a:ln>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0" anchor="ctr" anchorCtr="0" forceAA="0" compatLnSpc="1">
            <a:spAutoFit/>
          </a:bodyPr>
          <a:lstStyle/>
          <a:p>
            <a:pPr lvl="0" algn="l">
              <a:lnSpc>
                <a:spcPct val="130000"/>
              </a:lnSpc>
              <a:buClrTx/>
              <a:buSzTx/>
              <a:buFontTx/>
            </a:pPr>
            <a:r>
              <a:rPr lang="en-US" altLang="zh-CN" sz="1200" dirty="0">
                <a:latin typeface="Calibri" panose="020F0502020204030204" pitchFamily="34" charset="0"/>
                <a:ea typeface="微软雅黑" panose="020B0503020204020204" charset="-122"/>
                <a:cs typeface="Calibri" panose="020F0502020204030204" pitchFamily="34" charset="0"/>
                <a:sym typeface="+mn-ea"/>
              </a:rPr>
              <a:t>Transmission device</a:t>
            </a:r>
          </a:p>
        </p:txBody>
      </p:sp>
      <p:sp>
        <p:nvSpPr>
          <p:cNvPr id="247" name="TextBox 246"/>
          <p:cNvSpPr txBox="1"/>
          <p:nvPr/>
        </p:nvSpPr>
        <p:spPr>
          <a:xfrm>
            <a:off x="548005" y="2717165"/>
            <a:ext cx="2345690" cy="330835"/>
          </a:xfrm>
          <a:prstGeom prst="rect">
            <a:avLst/>
          </a:prstGeom>
          <a:solidFill>
            <a:srgbClr val="FE8602"/>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nSpc>
                <a:spcPct val="130000"/>
              </a:lnSpc>
            </a:pPr>
            <a:r>
              <a:rPr lang="en-US" altLang="zh-CN" sz="1200" dirty="0">
                <a:latin typeface="Calibri" panose="020F0502020204030204" pitchFamily="34" charset="0"/>
                <a:ea typeface="微软雅黑" panose="020B0503020204020204" charset="-122"/>
                <a:cs typeface="Calibri" panose="020F0502020204030204" pitchFamily="34" charset="0"/>
              </a:rPr>
              <a:t>General communication structure</a:t>
            </a:r>
          </a:p>
        </p:txBody>
      </p:sp>
      <p:sp>
        <p:nvSpPr>
          <p:cNvPr id="248" name="Rectangle 13"/>
          <p:cNvSpPr>
            <a:spLocks noChangeArrowheads="1"/>
          </p:cNvSpPr>
          <p:nvPr/>
        </p:nvSpPr>
        <p:spPr bwMode="auto">
          <a:xfrm>
            <a:off x="7372985" y="682625"/>
            <a:ext cx="1785620" cy="1609725"/>
          </a:xfrm>
          <a:prstGeom prst="rect">
            <a:avLst/>
          </a:prstGeom>
          <a:noFill/>
          <a:ln w="9525">
            <a:noFill/>
            <a:miter lim="800000"/>
          </a:ln>
        </p:spPr>
        <p:txBody>
          <a:bodyPr/>
          <a:lstStyle/>
          <a:p>
            <a:pPr marL="342900" indent="-342900" algn="l">
              <a:spcBef>
                <a:spcPct val="20000"/>
              </a:spcBef>
              <a:buClr>
                <a:schemeClr val="tx2"/>
              </a:buClr>
              <a:buSzPct val="80000"/>
            </a:pPr>
            <a:endParaRPr lang="en-US" altLang="zh-CN" sz="1000" b="1" dirty="0">
              <a:solidFill>
                <a:schemeClr val="tx1"/>
              </a:solidFill>
              <a:ea typeface="微软雅黑" panose="020B0503020204020204" charset="-122"/>
              <a:cs typeface="Calibri" panose="020F0502020204030204" pitchFamily="34" charset="0"/>
            </a:endParaRPr>
          </a:p>
          <a:p>
            <a:pPr marL="171450" indent="-171450" algn="l">
              <a:lnSpc>
                <a:spcPct val="150000"/>
              </a:lnSpc>
              <a:spcBef>
                <a:spcPct val="20000"/>
              </a:spcBef>
              <a:buClr>
                <a:schemeClr val="tx2"/>
              </a:buClr>
              <a:buSzPct val="80000"/>
              <a:buFont typeface="Arial" panose="020B0604020202020204" pitchFamily="34" charset="0"/>
              <a:buChar char="•"/>
            </a:pPr>
            <a:r>
              <a:rPr lang="en-US" altLang="zh-CN" sz="1000" dirty="0">
                <a:ea typeface="微软雅黑" panose="020B0503020204020204" charset="-122"/>
                <a:cs typeface="Calibri" panose="020F0502020204030204" pitchFamily="34" charset="0"/>
              </a:rPr>
              <a:t>Trunking system i</a:t>
            </a:r>
            <a:r>
              <a:rPr lang="en-US" altLang="zh-CN" sz="1000" dirty="0">
                <a:solidFill>
                  <a:schemeClr val="tx1"/>
                </a:solidFill>
                <a:ea typeface="微软雅黑" panose="020B0503020204020204" charset="-122"/>
                <a:cs typeface="Calibri" panose="020F0502020204030204" pitchFamily="34" charset="0"/>
              </a:rPr>
              <a:t>ncluding BBU,  RRU,  compact core network and dispatch console</a:t>
            </a:r>
          </a:p>
          <a:p>
            <a:pPr marL="171450" indent="-171450" algn="l">
              <a:lnSpc>
                <a:spcPct val="150000"/>
              </a:lnSpc>
              <a:spcBef>
                <a:spcPct val="20000"/>
              </a:spcBef>
              <a:buClr>
                <a:schemeClr val="tx2"/>
              </a:buClr>
              <a:buSzPct val="80000"/>
              <a:buFont typeface="Arial" panose="020B0604020202020204" pitchFamily="34" charset="0"/>
              <a:buChar char="•"/>
            </a:pPr>
            <a:r>
              <a:rPr lang="en-US" altLang="zh-CN" sz="1000" dirty="0">
                <a:ea typeface="微软雅黑" panose="020B0503020204020204" charset="-122"/>
                <a:cs typeface="Calibri" panose="020F0502020204030204" pitchFamily="34" charset="0"/>
              </a:rPr>
              <a:t>1.4GHz/1.8GHz/400MHz/500MHz/600MHz/700MHz</a:t>
            </a:r>
            <a:endParaRPr lang="en-US" altLang="zh-CN" sz="1000" dirty="0">
              <a:solidFill>
                <a:schemeClr val="tx1"/>
              </a:solidFill>
              <a:ea typeface="微软雅黑" panose="020B0503020204020204" charset="-122"/>
              <a:cs typeface="Calibri" panose="020F0502020204030204" pitchFamily="34" charset="0"/>
            </a:endParaRPr>
          </a:p>
        </p:txBody>
      </p:sp>
      <p:pic>
        <p:nvPicPr>
          <p:cNvPr id="250" name="Picture 2"/>
          <p:cNvPicPr>
            <a:picLocks noChangeAspect="1" noChangeArrowheads="1"/>
          </p:cNvPicPr>
          <p:nvPr/>
        </p:nvPicPr>
        <p:blipFill>
          <a:blip r:embed="rId8" cstate="print"/>
          <a:srcRect/>
          <a:stretch>
            <a:fillRect/>
          </a:stretch>
        </p:blipFill>
        <p:spPr bwMode="auto">
          <a:xfrm>
            <a:off x="4883852" y="2084721"/>
            <a:ext cx="499818" cy="266297"/>
          </a:xfrm>
          <a:prstGeom prst="roundRect">
            <a:avLst/>
          </a:prstGeom>
          <a:noFill/>
          <a:ln w="9525">
            <a:noFill/>
            <a:miter lim="800000"/>
            <a:headEnd/>
            <a:tailEnd/>
          </a:ln>
        </p:spPr>
      </p:pic>
      <p:sp>
        <p:nvSpPr>
          <p:cNvPr id="251" name="Text Box 22"/>
          <p:cNvSpPr txBox="1">
            <a:spLocks noChangeArrowheads="1"/>
          </p:cNvSpPr>
          <p:nvPr/>
        </p:nvSpPr>
        <p:spPr bwMode="auto">
          <a:xfrm>
            <a:off x="6135622" y="2112983"/>
            <a:ext cx="1016399" cy="182105"/>
          </a:xfrm>
          <a:prstGeom prst="rect">
            <a:avLst/>
          </a:prstGeom>
          <a:noFill/>
          <a:ln w="9525" algn="ctr">
            <a:noFill/>
            <a:miter lim="800000"/>
          </a:ln>
        </p:spPr>
        <p:txBody>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kumimoji="0" lang="en-US" altLang="zh-CN" sz="900" dirty="0">
                <a:solidFill>
                  <a:schemeClr val="tx1"/>
                </a:solidFill>
                <a:latin typeface="Calibri" panose="020F0502020204030204" pitchFamily="34" charset="0"/>
                <a:ea typeface="微软雅黑" panose="020B0503020204020204" charset="-122"/>
                <a:cs typeface="Calibri" panose="020F0502020204030204" pitchFamily="34" charset="0"/>
              </a:rPr>
              <a:t>BBU+CN+MDS</a:t>
            </a:r>
            <a:endParaRPr kumimoji="0" lang="en-US" altLang="zh-CN" sz="750" dirty="0">
              <a:solidFill>
                <a:schemeClr val="tx1"/>
              </a:solidFill>
              <a:latin typeface="微软雅黑" panose="020B0503020204020204" charset="-122"/>
              <a:ea typeface="微软雅黑" panose="020B0503020204020204" charset="-122"/>
              <a:cs typeface="Arial" panose="020B0604020202020204" pitchFamily="34" charset="0"/>
            </a:endParaRPr>
          </a:p>
        </p:txBody>
      </p:sp>
      <p:pic>
        <p:nvPicPr>
          <p:cNvPr id="252" name="Picture 1" descr="B8200 W100 3"/>
          <p:cNvPicPr>
            <a:picLocks noChangeAspect="1" noChangeArrowheads="1"/>
          </p:cNvPicPr>
          <p:nvPr/>
        </p:nvPicPr>
        <p:blipFill>
          <a:blip r:embed="rId9" cstate="print"/>
          <a:srcRect/>
          <a:stretch>
            <a:fillRect/>
          </a:stretch>
        </p:blipFill>
        <p:spPr bwMode="auto">
          <a:xfrm>
            <a:off x="6395585" y="2291310"/>
            <a:ext cx="414174" cy="85742"/>
          </a:xfrm>
          <a:prstGeom prst="rect">
            <a:avLst/>
          </a:prstGeom>
          <a:noFill/>
          <a:ln w="9525">
            <a:noFill/>
            <a:miter lim="800000"/>
            <a:headEnd/>
            <a:tailEnd/>
          </a:ln>
        </p:spPr>
      </p:pic>
      <p:cxnSp>
        <p:nvCxnSpPr>
          <p:cNvPr id="253" name="形状 86"/>
          <p:cNvCxnSpPr>
            <a:cxnSpLocks noChangeShapeType="1"/>
            <a:stCxn id="252" idx="2"/>
            <a:endCxn id="261" idx="2"/>
          </p:cNvCxnSpPr>
          <p:nvPr/>
        </p:nvCxnSpPr>
        <p:spPr bwMode="auto">
          <a:xfrm rot="5400000">
            <a:off x="6361430" y="2159000"/>
            <a:ext cx="23495" cy="459105"/>
          </a:xfrm>
          <a:prstGeom prst="bentConnector3">
            <a:avLst>
              <a:gd name="adj1" fmla="val 1113514"/>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254" name="圆角矩形 253"/>
          <p:cNvSpPr/>
          <p:nvPr/>
        </p:nvSpPr>
        <p:spPr>
          <a:xfrm>
            <a:off x="5926582" y="1849906"/>
            <a:ext cx="941966" cy="810645"/>
          </a:xfrm>
          <a:prstGeom prst="roundRect">
            <a:avLst/>
          </a:prstGeom>
          <a:noFill/>
          <a:ln w="2540">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350">
              <a:latin typeface="微软雅黑" panose="020B0503020204020204" charset="-122"/>
              <a:ea typeface="微软雅黑" panose="020B0503020204020204" charset="-122"/>
            </a:endParaRPr>
          </a:p>
        </p:txBody>
      </p:sp>
      <p:sp>
        <p:nvSpPr>
          <p:cNvPr id="255" name="Freeform 54"/>
          <p:cNvSpPr/>
          <p:nvPr/>
        </p:nvSpPr>
        <p:spPr bwMode="auto">
          <a:xfrm rot="13800000">
            <a:off x="5542316" y="1527052"/>
            <a:ext cx="107682" cy="615503"/>
          </a:xfrm>
          <a:custGeom>
            <a:avLst/>
            <a:gdLst>
              <a:gd name="T0" fmla="*/ 404 w 404"/>
              <a:gd name="T1" fmla="*/ 771 h 1294"/>
              <a:gd name="T2" fmla="*/ 87 w 404"/>
              <a:gd name="T3" fmla="*/ 0 h 1294"/>
              <a:gd name="T4" fmla="*/ 224 w 404"/>
              <a:gd name="T5" fmla="*/ 574 h 1294"/>
              <a:gd name="T6" fmla="*/ 0 w 404"/>
              <a:gd name="T7" fmla="*/ 466 h 1294"/>
              <a:gd name="T8" fmla="*/ 301 w 404"/>
              <a:gd name="T9" fmla="*/ 1294 h 1294"/>
              <a:gd name="T10" fmla="*/ 155 w 404"/>
              <a:gd name="T11" fmla="*/ 686 h 1294"/>
              <a:gd name="T12" fmla="*/ 404 w 404"/>
              <a:gd name="T13" fmla="*/ 771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noFill/>
          <a:ln w="9525">
            <a:solidFill>
              <a:schemeClr val="tx1"/>
            </a:solidFill>
            <a:round/>
          </a:ln>
        </p:spPr>
        <p:txBody>
          <a:bodyPr wrap="none" anchor="ct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a:latin typeface="微软雅黑" panose="020B0503020204020204" charset="-122"/>
              <a:ea typeface="微软雅黑" panose="020B0503020204020204" charset="-122"/>
              <a:cs typeface="Arial" panose="020B0604020202020204" pitchFamily="34" charset="0"/>
            </a:endParaRPr>
          </a:p>
        </p:txBody>
      </p:sp>
      <p:sp>
        <p:nvSpPr>
          <p:cNvPr id="256" name="Text Box 22"/>
          <p:cNvSpPr txBox="1">
            <a:spLocks noChangeArrowheads="1"/>
          </p:cNvSpPr>
          <p:nvPr/>
        </p:nvSpPr>
        <p:spPr bwMode="auto">
          <a:xfrm>
            <a:off x="5484348" y="2104083"/>
            <a:ext cx="715406" cy="173637"/>
          </a:xfrm>
          <a:prstGeom prst="rect">
            <a:avLst/>
          </a:prstGeom>
          <a:noFill/>
          <a:ln w="9525" algn="ctr">
            <a:noFill/>
            <a:miter lim="800000"/>
          </a:ln>
        </p:spPr>
        <p:txBody>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kumimoji="0" lang="en-US" altLang="zh-CN" sz="900" dirty="0">
                <a:solidFill>
                  <a:schemeClr val="tx1"/>
                </a:solidFill>
                <a:latin typeface="Calibri" panose="020F0502020204030204" pitchFamily="34" charset="0"/>
                <a:ea typeface="微软雅黑" panose="020B0503020204020204" charset="-122"/>
                <a:cs typeface="Calibri" panose="020F0502020204030204" pitchFamily="34" charset="0"/>
              </a:rPr>
              <a:t>RRU</a:t>
            </a:r>
            <a:endParaRPr kumimoji="0" lang="en-US" altLang="zh-CN" sz="900" dirty="0">
              <a:solidFill>
                <a:schemeClr val="tx1"/>
              </a:solidFill>
              <a:latin typeface="微软雅黑" panose="020B0503020204020204" charset="-122"/>
              <a:ea typeface="微软雅黑" panose="020B0503020204020204" charset="-122"/>
              <a:cs typeface="Arial" panose="020B0604020202020204" pitchFamily="34" charset="0"/>
            </a:endParaRPr>
          </a:p>
        </p:txBody>
      </p:sp>
      <p:sp>
        <p:nvSpPr>
          <p:cNvPr id="257" name="Text Box 22"/>
          <p:cNvSpPr txBox="1">
            <a:spLocks noChangeArrowheads="1"/>
          </p:cNvSpPr>
          <p:nvPr/>
        </p:nvSpPr>
        <p:spPr bwMode="auto">
          <a:xfrm>
            <a:off x="4411265" y="1268464"/>
            <a:ext cx="962987" cy="245987"/>
          </a:xfrm>
          <a:prstGeom prst="rect">
            <a:avLst/>
          </a:prstGeom>
          <a:noFill/>
          <a:ln w="9525" algn="ctr">
            <a:noFill/>
            <a:miter lim="800000"/>
          </a:ln>
        </p:spPr>
        <p:txBody>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hangingPunct="1"/>
            <a:r>
              <a:rPr kumimoji="0" lang="en-US" altLang="zh-CN" sz="900" dirty="0">
                <a:solidFill>
                  <a:schemeClr val="tx1"/>
                </a:solidFill>
                <a:latin typeface="Calibri" panose="020F0502020204030204" pitchFamily="34" charset="0"/>
                <a:ea typeface="微软雅黑" panose="020B0503020204020204" charset="-122"/>
                <a:cs typeface="Calibri" panose="020F0502020204030204" pitchFamily="34" charset="0"/>
              </a:rPr>
              <a:t>Portable radio</a:t>
            </a:r>
            <a:endParaRPr kumimoji="0" lang="en-US" altLang="zh-CN" sz="825" dirty="0">
              <a:solidFill>
                <a:schemeClr val="tx1"/>
              </a:solidFill>
              <a:latin typeface="微软雅黑" panose="020B0503020204020204" charset="-122"/>
              <a:ea typeface="微软雅黑" panose="020B0503020204020204" charset="-122"/>
              <a:cs typeface="Arial" panose="020B0604020202020204" pitchFamily="34" charset="0"/>
            </a:endParaRPr>
          </a:p>
        </p:txBody>
      </p:sp>
      <p:pic>
        <p:nvPicPr>
          <p:cNvPr id="258" name="Picture 2"/>
          <p:cNvPicPr>
            <a:picLocks noChangeAspect="1" noChangeArrowheads="1"/>
          </p:cNvPicPr>
          <p:nvPr/>
        </p:nvPicPr>
        <p:blipFill>
          <a:blip r:embed="rId10" cstate="print"/>
          <a:srcRect/>
          <a:stretch>
            <a:fillRect/>
          </a:stretch>
        </p:blipFill>
        <p:spPr bwMode="auto">
          <a:xfrm>
            <a:off x="5980602" y="1020623"/>
            <a:ext cx="189310" cy="814181"/>
          </a:xfrm>
          <a:prstGeom prst="rect">
            <a:avLst/>
          </a:prstGeom>
          <a:noFill/>
          <a:ln w="9525">
            <a:noFill/>
            <a:miter lim="800000"/>
            <a:headEnd/>
            <a:tailEnd/>
          </a:ln>
        </p:spPr>
      </p:pic>
      <p:pic>
        <p:nvPicPr>
          <p:cNvPr id="259" name="Picture 2"/>
          <p:cNvPicPr>
            <a:picLocks noChangeAspect="1" noChangeArrowheads="1"/>
          </p:cNvPicPr>
          <p:nvPr/>
        </p:nvPicPr>
        <p:blipFill>
          <a:blip r:embed="rId10" cstate="print"/>
          <a:srcRect/>
          <a:stretch>
            <a:fillRect/>
          </a:stretch>
        </p:blipFill>
        <p:spPr bwMode="auto">
          <a:xfrm>
            <a:off x="5804375" y="989489"/>
            <a:ext cx="211739" cy="845315"/>
          </a:xfrm>
          <a:prstGeom prst="rect">
            <a:avLst/>
          </a:prstGeom>
          <a:noFill/>
          <a:ln w="9525">
            <a:noFill/>
            <a:miter lim="800000"/>
            <a:headEnd/>
            <a:tailEnd/>
          </a:ln>
        </p:spPr>
      </p:pic>
      <p:pic>
        <p:nvPicPr>
          <p:cNvPr id="260" name="Picture 6"/>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888480" y="2251710"/>
            <a:ext cx="351155" cy="274320"/>
          </a:xfrm>
          <a:prstGeom prst="rect">
            <a:avLst/>
          </a:prstGeom>
          <a:noFill/>
          <a:ln w="9525">
            <a:noFill/>
            <a:miter lim="800000"/>
            <a:headEnd/>
            <a:tailEnd/>
          </a:ln>
        </p:spPr>
      </p:pic>
      <p:pic>
        <p:nvPicPr>
          <p:cNvPr id="261" name="Picture 3"/>
          <p:cNvPicPr>
            <a:picLocks noChangeAspect="1" noChangeArrowheads="1"/>
          </p:cNvPicPr>
          <p:nvPr/>
        </p:nvPicPr>
        <p:blipFill>
          <a:blip r:embed="rId12" cstate="print"/>
          <a:srcRect/>
          <a:stretch>
            <a:fillRect/>
          </a:stretch>
        </p:blipFill>
        <p:spPr bwMode="auto">
          <a:xfrm>
            <a:off x="6016114" y="1949107"/>
            <a:ext cx="255127" cy="451508"/>
          </a:xfrm>
          <a:prstGeom prst="rect">
            <a:avLst/>
          </a:prstGeom>
          <a:noFill/>
          <a:ln w="9525">
            <a:noFill/>
            <a:miter lim="800000"/>
            <a:headEnd/>
            <a:tailEnd/>
          </a:ln>
        </p:spPr>
      </p:pic>
      <p:cxnSp>
        <p:nvCxnSpPr>
          <p:cNvPr id="262" name="直接连接符 261"/>
          <p:cNvCxnSpPr/>
          <p:nvPr/>
        </p:nvCxnSpPr>
        <p:spPr>
          <a:xfrm>
            <a:off x="6809759" y="2348151"/>
            <a:ext cx="216532" cy="0"/>
          </a:xfrm>
          <a:prstGeom prst="line">
            <a:avLst/>
          </a:prstGeom>
          <a:ln w="19050">
            <a:solidFill>
              <a:srgbClr val="0070C0"/>
            </a:solidFill>
          </a:ln>
        </p:spPr>
        <p:style>
          <a:lnRef idx="2">
            <a:schemeClr val="accent1"/>
          </a:lnRef>
          <a:fillRef idx="0">
            <a:schemeClr val="accent1"/>
          </a:fillRef>
          <a:effectRef idx="1">
            <a:schemeClr val="accent1"/>
          </a:effectRef>
          <a:fontRef idx="minor">
            <a:schemeClr val="tx1"/>
          </a:fontRef>
        </p:style>
      </p:cxnSp>
      <p:pic>
        <p:nvPicPr>
          <p:cNvPr id="263" name="图片 262" descr="摄像头.jpg"/>
          <p:cNvPicPr>
            <a:picLocks noChangeAspect="1"/>
          </p:cNvPicPr>
          <p:nvPr/>
        </p:nvPicPr>
        <p:blipFill>
          <a:blip r:embed="rId13" cstate="print"/>
          <a:srcRect r="11103"/>
          <a:stretch>
            <a:fillRect/>
          </a:stretch>
        </p:blipFill>
        <p:spPr>
          <a:xfrm flipH="1">
            <a:off x="4443593" y="2135068"/>
            <a:ext cx="313301" cy="234719"/>
          </a:xfrm>
          <a:prstGeom prst="rect">
            <a:avLst/>
          </a:prstGeom>
        </p:spPr>
      </p:pic>
      <p:sp>
        <p:nvSpPr>
          <p:cNvPr id="264" name="Text Box 22"/>
          <p:cNvSpPr txBox="1">
            <a:spLocks noChangeArrowheads="1"/>
          </p:cNvSpPr>
          <p:nvPr/>
        </p:nvSpPr>
        <p:spPr bwMode="auto">
          <a:xfrm>
            <a:off x="4600575" y="2350770"/>
            <a:ext cx="802640" cy="245745"/>
          </a:xfrm>
          <a:prstGeom prst="rect">
            <a:avLst/>
          </a:prstGeom>
          <a:noFill/>
          <a:ln w="9525" algn="ctr">
            <a:noFill/>
            <a:miter lim="800000"/>
          </a:ln>
        </p:spPr>
        <p:txBody>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eaLnBrk="1" hangingPunct="1"/>
            <a:r>
              <a:rPr kumimoji="0" lang="en-US" altLang="zh-CN" sz="900" dirty="0">
                <a:solidFill>
                  <a:schemeClr val="tx1"/>
                </a:solidFill>
                <a:latin typeface="Calibri" panose="020F0502020204030204" pitchFamily="34" charset="0"/>
                <a:ea typeface="微软雅黑" panose="020B0503020204020204" charset="-122"/>
                <a:cs typeface="Calibri" panose="020F0502020204030204" pitchFamily="34" charset="0"/>
              </a:rPr>
              <a:t>Stationary surveillance</a:t>
            </a:r>
          </a:p>
        </p:txBody>
      </p:sp>
      <p:pic>
        <p:nvPicPr>
          <p:cNvPr id="265" name="Picture 2"/>
          <p:cNvPicPr>
            <a:picLocks noChangeAspect="1" noChangeArrowheads="1"/>
          </p:cNvPicPr>
          <p:nvPr/>
        </p:nvPicPr>
        <p:blipFill>
          <a:blip r:embed="rId14" cstate="print"/>
          <a:srcRect/>
          <a:stretch>
            <a:fillRect/>
          </a:stretch>
        </p:blipFill>
        <p:spPr bwMode="auto">
          <a:xfrm>
            <a:off x="4539694" y="1481423"/>
            <a:ext cx="259176" cy="343002"/>
          </a:xfrm>
          <a:prstGeom prst="rect">
            <a:avLst/>
          </a:prstGeom>
          <a:noFill/>
          <a:ln w="9525">
            <a:noFill/>
            <a:miter lim="800000"/>
            <a:headEnd/>
            <a:tailEnd/>
          </a:ln>
        </p:spPr>
      </p:pic>
      <p:cxnSp>
        <p:nvCxnSpPr>
          <p:cNvPr id="266" name="直接连接符 265"/>
          <p:cNvCxnSpPr/>
          <p:nvPr/>
        </p:nvCxnSpPr>
        <p:spPr>
          <a:xfrm>
            <a:off x="4709662" y="2233523"/>
            <a:ext cx="209223" cy="0"/>
          </a:xfrm>
          <a:prstGeom prst="line">
            <a:avLst/>
          </a:prstGeom>
        </p:spPr>
        <p:style>
          <a:lnRef idx="2">
            <a:schemeClr val="accent1"/>
          </a:lnRef>
          <a:fillRef idx="0">
            <a:schemeClr val="accent1"/>
          </a:fillRef>
          <a:effectRef idx="1">
            <a:schemeClr val="accent1"/>
          </a:effectRef>
          <a:fontRef idx="minor">
            <a:schemeClr val="tx1"/>
          </a:fontRef>
        </p:style>
      </p:cxnSp>
      <p:sp>
        <p:nvSpPr>
          <p:cNvPr id="267" name="任意多边形 266"/>
          <p:cNvSpPr/>
          <p:nvPr/>
        </p:nvSpPr>
        <p:spPr>
          <a:xfrm>
            <a:off x="5926582" y="1755058"/>
            <a:ext cx="162303" cy="208019"/>
          </a:xfrm>
          <a:custGeom>
            <a:avLst/>
            <a:gdLst>
              <a:gd name="connsiteX0" fmla="*/ 0 w 1010653"/>
              <a:gd name="connsiteY0" fmla="*/ 0 h 516785"/>
              <a:gd name="connsiteX1" fmla="*/ 350635 w 1010653"/>
              <a:gd name="connsiteY1" fmla="*/ 433137 h 516785"/>
              <a:gd name="connsiteX2" fmla="*/ 756271 w 1010653"/>
              <a:gd name="connsiteY2" fmla="*/ 501889 h 516785"/>
              <a:gd name="connsiteX3" fmla="*/ 1010653 w 1010653"/>
              <a:gd name="connsiteY3" fmla="*/ 385011 h 516785"/>
              <a:gd name="connsiteX0-1" fmla="*/ 11716 w 1022369"/>
              <a:gd name="connsiteY0-2" fmla="*/ 0 h 533845"/>
              <a:gd name="connsiteX1-3" fmla="*/ 126045 w 1022369"/>
              <a:gd name="connsiteY1-4" fmla="*/ 193276 h 533845"/>
              <a:gd name="connsiteX2-5" fmla="*/ 767987 w 1022369"/>
              <a:gd name="connsiteY2-6" fmla="*/ 501889 h 533845"/>
              <a:gd name="connsiteX3-7" fmla="*/ 1022369 w 1022369"/>
              <a:gd name="connsiteY3-8" fmla="*/ 385011 h 533845"/>
              <a:gd name="connsiteX0-9" fmla="*/ 11716 w 1022369"/>
              <a:gd name="connsiteY0-10" fmla="*/ 0 h 533845"/>
              <a:gd name="connsiteX1-11" fmla="*/ 126045 w 1022369"/>
              <a:gd name="connsiteY1-12" fmla="*/ 193276 h 533845"/>
              <a:gd name="connsiteX2-13" fmla="*/ 767987 w 1022369"/>
              <a:gd name="connsiteY2-14" fmla="*/ 501889 h 533845"/>
              <a:gd name="connsiteX3-15" fmla="*/ 1022369 w 1022369"/>
              <a:gd name="connsiteY3-16" fmla="*/ 385011 h 533845"/>
              <a:gd name="connsiteX0-17" fmla="*/ 0 w 1010653"/>
              <a:gd name="connsiteY0-18" fmla="*/ 0 h 385011"/>
              <a:gd name="connsiteX1-19" fmla="*/ 114329 w 1010653"/>
              <a:gd name="connsiteY1-20" fmla="*/ 193276 h 385011"/>
              <a:gd name="connsiteX2-21" fmla="*/ 270443 w 1010653"/>
              <a:gd name="connsiteY2-22" fmla="*/ 301956 h 385011"/>
              <a:gd name="connsiteX3-23" fmla="*/ 1010653 w 1010653"/>
              <a:gd name="connsiteY3-24" fmla="*/ 385011 h 385011"/>
              <a:gd name="connsiteX0-25" fmla="*/ 0 w 330735"/>
              <a:gd name="connsiteY0-26" fmla="*/ 0 h 434224"/>
              <a:gd name="connsiteX1-27" fmla="*/ 114329 w 330735"/>
              <a:gd name="connsiteY1-28" fmla="*/ 193276 h 434224"/>
              <a:gd name="connsiteX2-29" fmla="*/ 270443 w 330735"/>
              <a:gd name="connsiteY2-30" fmla="*/ 301956 h 434224"/>
              <a:gd name="connsiteX3-31" fmla="*/ 330735 w 330735"/>
              <a:gd name="connsiteY3-32" fmla="*/ 434224 h 434224"/>
              <a:gd name="connsiteX0-33" fmla="*/ 0 w 330735"/>
              <a:gd name="connsiteY0-34" fmla="*/ 0 h 434224"/>
              <a:gd name="connsiteX1-35" fmla="*/ 114329 w 330735"/>
              <a:gd name="connsiteY1-36" fmla="*/ 193276 h 434224"/>
              <a:gd name="connsiteX2-37" fmla="*/ 270443 w 330735"/>
              <a:gd name="connsiteY2-38" fmla="*/ 301956 h 434224"/>
              <a:gd name="connsiteX3-39" fmla="*/ 330735 w 330735"/>
              <a:gd name="connsiteY3-40" fmla="*/ 434224 h 434224"/>
              <a:gd name="connsiteX0-41" fmla="*/ 0 w 330735"/>
              <a:gd name="connsiteY0-42" fmla="*/ 0 h 434224"/>
              <a:gd name="connsiteX1-43" fmla="*/ 114329 w 330735"/>
              <a:gd name="connsiteY1-44" fmla="*/ 193276 h 434224"/>
              <a:gd name="connsiteX2-45" fmla="*/ 330735 w 330735"/>
              <a:gd name="connsiteY2-46" fmla="*/ 434224 h 434224"/>
              <a:gd name="connsiteX0-47" fmla="*/ 0 w 330735"/>
              <a:gd name="connsiteY0-48" fmla="*/ 0 h 434224"/>
              <a:gd name="connsiteX1-49" fmla="*/ 114329 w 330735"/>
              <a:gd name="connsiteY1-50" fmla="*/ 193276 h 434224"/>
              <a:gd name="connsiteX2-51" fmla="*/ 330735 w 330735"/>
              <a:gd name="connsiteY2-52" fmla="*/ 434224 h 434224"/>
              <a:gd name="connsiteX0-53" fmla="*/ 0 w 330735"/>
              <a:gd name="connsiteY0-54" fmla="*/ 0 h 453766"/>
              <a:gd name="connsiteX1-55" fmla="*/ 114329 w 330735"/>
              <a:gd name="connsiteY1-56" fmla="*/ 193276 h 453766"/>
              <a:gd name="connsiteX2-57" fmla="*/ 330735 w 330735"/>
              <a:gd name="connsiteY2-58" fmla="*/ 434224 h 453766"/>
              <a:gd name="connsiteX0-59" fmla="*/ 0 w 330735"/>
              <a:gd name="connsiteY0-60" fmla="*/ 0 h 483450"/>
              <a:gd name="connsiteX1-61" fmla="*/ 144237 w 330735"/>
              <a:gd name="connsiteY1-62" fmla="*/ 222960 h 483450"/>
              <a:gd name="connsiteX2-63" fmla="*/ 330735 w 330735"/>
              <a:gd name="connsiteY2-64" fmla="*/ 434224 h 483450"/>
              <a:gd name="connsiteX0-65" fmla="*/ 0 w 345182"/>
              <a:gd name="connsiteY0-66" fmla="*/ 0 h 483450"/>
              <a:gd name="connsiteX1-67" fmla="*/ 144237 w 345182"/>
              <a:gd name="connsiteY1-68" fmla="*/ 222960 h 483450"/>
              <a:gd name="connsiteX2-69" fmla="*/ 330735 w 345182"/>
              <a:gd name="connsiteY2-70" fmla="*/ 434224 h 483450"/>
              <a:gd name="connsiteX0-71" fmla="*/ 0 w 345182"/>
              <a:gd name="connsiteY0-72" fmla="*/ 0 h 434224"/>
              <a:gd name="connsiteX1-73" fmla="*/ 144237 w 345182"/>
              <a:gd name="connsiteY1-74" fmla="*/ 222960 h 434224"/>
              <a:gd name="connsiteX2-75" fmla="*/ 330735 w 345182"/>
              <a:gd name="connsiteY2-76" fmla="*/ 434224 h 434224"/>
              <a:gd name="connsiteX0-77" fmla="*/ 0 w 345182"/>
              <a:gd name="connsiteY0-78" fmla="*/ 0 h 434224"/>
              <a:gd name="connsiteX1-79" fmla="*/ 144237 w 345182"/>
              <a:gd name="connsiteY1-80" fmla="*/ 222960 h 434224"/>
              <a:gd name="connsiteX2-81" fmla="*/ 330735 w 345182"/>
              <a:gd name="connsiteY2-82" fmla="*/ 434224 h 434224"/>
              <a:gd name="connsiteX0-83" fmla="*/ 0 w 330735"/>
              <a:gd name="connsiteY0-84" fmla="*/ 0 h 434224"/>
              <a:gd name="connsiteX1-85" fmla="*/ 144237 w 330735"/>
              <a:gd name="connsiteY1-86" fmla="*/ 222960 h 434224"/>
              <a:gd name="connsiteX2-87" fmla="*/ 330735 w 330735"/>
              <a:gd name="connsiteY2-88" fmla="*/ 434224 h 434224"/>
              <a:gd name="connsiteX0-89" fmla="*/ 0 w 330735"/>
              <a:gd name="connsiteY0-90" fmla="*/ 0 h 434224"/>
              <a:gd name="connsiteX1-91" fmla="*/ 144237 w 330735"/>
              <a:gd name="connsiteY1-92" fmla="*/ 222960 h 434224"/>
              <a:gd name="connsiteX2-93" fmla="*/ 330735 w 330735"/>
              <a:gd name="connsiteY2-94" fmla="*/ 434224 h 434224"/>
              <a:gd name="connsiteX0-95" fmla="*/ 0 w 330735"/>
              <a:gd name="connsiteY0-96" fmla="*/ 0 h 434224"/>
              <a:gd name="connsiteX1-97" fmla="*/ 144237 w 330735"/>
              <a:gd name="connsiteY1-98" fmla="*/ 222960 h 434224"/>
              <a:gd name="connsiteX2-99" fmla="*/ 330735 w 330735"/>
              <a:gd name="connsiteY2-100" fmla="*/ 434224 h 434224"/>
              <a:gd name="connsiteX0-101" fmla="*/ 0 w 330735"/>
              <a:gd name="connsiteY0-102" fmla="*/ 0 h 434224"/>
              <a:gd name="connsiteX1-103" fmla="*/ 144237 w 330735"/>
              <a:gd name="connsiteY1-104" fmla="*/ 222960 h 434224"/>
              <a:gd name="connsiteX2-105" fmla="*/ 330735 w 330735"/>
              <a:gd name="connsiteY2-106" fmla="*/ 434224 h 434224"/>
              <a:gd name="connsiteX0-107" fmla="*/ 0 w 330735"/>
              <a:gd name="connsiteY0-108" fmla="*/ 0 h 434224"/>
              <a:gd name="connsiteX1-109" fmla="*/ 144237 w 330735"/>
              <a:gd name="connsiteY1-110" fmla="*/ 222960 h 434224"/>
              <a:gd name="connsiteX2-111" fmla="*/ 330735 w 330735"/>
              <a:gd name="connsiteY2-112" fmla="*/ 434224 h 434224"/>
              <a:gd name="connsiteX0-113" fmla="*/ 0 w 330735"/>
              <a:gd name="connsiteY0-114" fmla="*/ 0 h 434224"/>
              <a:gd name="connsiteX1-115" fmla="*/ 172901 w 330735"/>
              <a:gd name="connsiteY1-116" fmla="*/ 269313 h 434224"/>
              <a:gd name="connsiteX2-117" fmla="*/ 330735 w 330735"/>
              <a:gd name="connsiteY2-118" fmla="*/ 434224 h 434224"/>
              <a:gd name="connsiteX0-119" fmla="*/ 0 w 330735"/>
              <a:gd name="connsiteY0-120" fmla="*/ 0 h 434224"/>
              <a:gd name="connsiteX1-121" fmla="*/ 172901 w 330735"/>
              <a:gd name="connsiteY1-122" fmla="*/ 269313 h 434224"/>
              <a:gd name="connsiteX2-123" fmla="*/ 330735 w 330735"/>
              <a:gd name="connsiteY2-124" fmla="*/ 434224 h 434224"/>
              <a:gd name="connsiteX0-125" fmla="*/ 0 w 330735"/>
              <a:gd name="connsiteY0-126" fmla="*/ 0 h 434224"/>
              <a:gd name="connsiteX1-127" fmla="*/ 172901 w 330735"/>
              <a:gd name="connsiteY1-128" fmla="*/ 269313 h 434224"/>
              <a:gd name="connsiteX2-129" fmla="*/ 330735 w 330735"/>
              <a:gd name="connsiteY2-130" fmla="*/ 434224 h 434224"/>
              <a:gd name="connsiteX0-131" fmla="*/ 0 w 330735"/>
              <a:gd name="connsiteY0-132" fmla="*/ 0 h 434224"/>
              <a:gd name="connsiteX1-133" fmla="*/ 144237 w 330735"/>
              <a:gd name="connsiteY1-134" fmla="*/ 240738 h 434224"/>
              <a:gd name="connsiteX2-135" fmla="*/ 330735 w 330735"/>
              <a:gd name="connsiteY2-136" fmla="*/ 434224 h 434224"/>
            </a:gdLst>
            <a:ahLst/>
            <a:cxnLst>
              <a:cxn ang="0">
                <a:pos x="connsiteX0-1" y="connsiteY0-2"/>
              </a:cxn>
              <a:cxn ang="0">
                <a:pos x="connsiteX1-3" y="connsiteY1-4"/>
              </a:cxn>
              <a:cxn ang="0">
                <a:pos x="connsiteX2-5" y="connsiteY2-6"/>
              </a:cxn>
            </a:cxnLst>
            <a:rect l="l" t="t" r="r" b="b"/>
            <a:pathLst>
              <a:path w="330735" h="434224">
                <a:moveTo>
                  <a:pt x="0" y="0"/>
                </a:moveTo>
                <a:cubicBezTo>
                  <a:pt x="867" y="106319"/>
                  <a:pt x="44196" y="164953"/>
                  <a:pt x="144237" y="240738"/>
                </a:cubicBezTo>
                <a:cubicBezTo>
                  <a:pt x="190460" y="281138"/>
                  <a:pt x="329392" y="295669"/>
                  <a:pt x="330735" y="434224"/>
                </a:cubicBezTo>
              </a:path>
            </a:pathLst>
          </a:custGeom>
          <a:ln w="9525">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
          </a:p>
        </p:txBody>
      </p:sp>
      <p:sp>
        <p:nvSpPr>
          <p:cNvPr id="268" name="任意多边形 267"/>
          <p:cNvSpPr/>
          <p:nvPr/>
        </p:nvSpPr>
        <p:spPr>
          <a:xfrm>
            <a:off x="6088885" y="1755058"/>
            <a:ext cx="54794" cy="208019"/>
          </a:xfrm>
          <a:custGeom>
            <a:avLst/>
            <a:gdLst>
              <a:gd name="connsiteX0" fmla="*/ 0 w 1010653"/>
              <a:gd name="connsiteY0" fmla="*/ 0 h 516785"/>
              <a:gd name="connsiteX1" fmla="*/ 350635 w 1010653"/>
              <a:gd name="connsiteY1" fmla="*/ 433137 h 516785"/>
              <a:gd name="connsiteX2" fmla="*/ 756271 w 1010653"/>
              <a:gd name="connsiteY2" fmla="*/ 501889 h 516785"/>
              <a:gd name="connsiteX3" fmla="*/ 1010653 w 1010653"/>
              <a:gd name="connsiteY3" fmla="*/ 385011 h 516785"/>
              <a:gd name="connsiteX0-1" fmla="*/ 11716 w 1022369"/>
              <a:gd name="connsiteY0-2" fmla="*/ 0 h 533845"/>
              <a:gd name="connsiteX1-3" fmla="*/ 126045 w 1022369"/>
              <a:gd name="connsiteY1-4" fmla="*/ 193276 h 533845"/>
              <a:gd name="connsiteX2-5" fmla="*/ 767987 w 1022369"/>
              <a:gd name="connsiteY2-6" fmla="*/ 501889 h 533845"/>
              <a:gd name="connsiteX3-7" fmla="*/ 1022369 w 1022369"/>
              <a:gd name="connsiteY3-8" fmla="*/ 385011 h 533845"/>
              <a:gd name="connsiteX0-9" fmla="*/ 11716 w 1022369"/>
              <a:gd name="connsiteY0-10" fmla="*/ 0 h 533845"/>
              <a:gd name="connsiteX1-11" fmla="*/ 126045 w 1022369"/>
              <a:gd name="connsiteY1-12" fmla="*/ 193276 h 533845"/>
              <a:gd name="connsiteX2-13" fmla="*/ 767987 w 1022369"/>
              <a:gd name="connsiteY2-14" fmla="*/ 501889 h 533845"/>
              <a:gd name="connsiteX3-15" fmla="*/ 1022369 w 1022369"/>
              <a:gd name="connsiteY3-16" fmla="*/ 385011 h 533845"/>
              <a:gd name="connsiteX0-17" fmla="*/ 0 w 1010653"/>
              <a:gd name="connsiteY0-18" fmla="*/ 0 h 385011"/>
              <a:gd name="connsiteX1-19" fmla="*/ 114329 w 1010653"/>
              <a:gd name="connsiteY1-20" fmla="*/ 193276 h 385011"/>
              <a:gd name="connsiteX2-21" fmla="*/ 270443 w 1010653"/>
              <a:gd name="connsiteY2-22" fmla="*/ 301956 h 385011"/>
              <a:gd name="connsiteX3-23" fmla="*/ 1010653 w 1010653"/>
              <a:gd name="connsiteY3-24" fmla="*/ 385011 h 385011"/>
              <a:gd name="connsiteX0-25" fmla="*/ 0 w 330735"/>
              <a:gd name="connsiteY0-26" fmla="*/ 0 h 434224"/>
              <a:gd name="connsiteX1-27" fmla="*/ 114329 w 330735"/>
              <a:gd name="connsiteY1-28" fmla="*/ 193276 h 434224"/>
              <a:gd name="connsiteX2-29" fmla="*/ 270443 w 330735"/>
              <a:gd name="connsiteY2-30" fmla="*/ 301956 h 434224"/>
              <a:gd name="connsiteX3-31" fmla="*/ 330735 w 330735"/>
              <a:gd name="connsiteY3-32" fmla="*/ 434224 h 434224"/>
              <a:gd name="connsiteX0-33" fmla="*/ 0 w 330735"/>
              <a:gd name="connsiteY0-34" fmla="*/ 0 h 434224"/>
              <a:gd name="connsiteX1-35" fmla="*/ 114329 w 330735"/>
              <a:gd name="connsiteY1-36" fmla="*/ 193276 h 434224"/>
              <a:gd name="connsiteX2-37" fmla="*/ 270443 w 330735"/>
              <a:gd name="connsiteY2-38" fmla="*/ 301956 h 434224"/>
              <a:gd name="connsiteX3-39" fmla="*/ 330735 w 330735"/>
              <a:gd name="connsiteY3-40" fmla="*/ 434224 h 434224"/>
              <a:gd name="connsiteX0-41" fmla="*/ 0 w 330735"/>
              <a:gd name="connsiteY0-42" fmla="*/ 0 h 434224"/>
              <a:gd name="connsiteX1-43" fmla="*/ 114329 w 330735"/>
              <a:gd name="connsiteY1-44" fmla="*/ 193276 h 434224"/>
              <a:gd name="connsiteX2-45" fmla="*/ 330735 w 330735"/>
              <a:gd name="connsiteY2-46" fmla="*/ 434224 h 434224"/>
              <a:gd name="connsiteX0-47" fmla="*/ 0 w 330735"/>
              <a:gd name="connsiteY0-48" fmla="*/ 0 h 434224"/>
              <a:gd name="connsiteX1-49" fmla="*/ 114329 w 330735"/>
              <a:gd name="connsiteY1-50" fmla="*/ 193276 h 434224"/>
              <a:gd name="connsiteX2-51" fmla="*/ 330735 w 330735"/>
              <a:gd name="connsiteY2-52" fmla="*/ 434224 h 434224"/>
              <a:gd name="connsiteX0-53" fmla="*/ 0 w 330735"/>
              <a:gd name="connsiteY0-54" fmla="*/ 0 h 453766"/>
              <a:gd name="connsiteX1-55" fmla="*/ 114329 w 330735"/>
              <a:gd name="connsiteY1-56" fmla="*/ 193276 h 453766"/>
              <a:gd name="connsiteX2-57" fmla="*/ 330735 w 330735"/>
              <a:gd name="connsiteY2-58" fmla="*/ 434224 h 453766"/>
              <a:gd name="connsiteX0-59" fmla="*/ 0 w 330735"/>
              <a:gd name="connsiteY0-60" fmla="*/ 0 h 483450"/>
              <a:gd name="connsiteX1-61" fmla="*/ 144237 w 330735"/>
              <a:gd name="connsiteY1-62" fmla="*/ 222960 h 483450"/>
              <a:gd name="connsiteX2-63" fmla="*/ 330735 w 330735"/>
              <a:gd name="connsiteY2-64" fmla="*/ 434224 h 483450"/>
              <a:gd name="connsiteX0-65" fmla="*/ 0 w 345182"/>
              <a:gd name="connsiteY0-66" fmla="*/ 0 h 483450"/>
              <a:gd name="connsiteX1-67" fmla="*/ 144237 w 345182"/>
              <a:gd name="connsiteY1-68" fmla="*/ 222960 h 483450"/>
              <a:gd name="connsiteX2-69" fmla="*/ 330735 w 345182"/>
              <a:gd name="connsiteY2-70" fmla="*/ 434224 h 483450"/>
              <a:gd name="connsiteX0-71" fmla="*/ 0 w 345182"/>
              <a:gd name="connsiteY0-72" fmla="*/ 0 h 434224"/>
              <a:gd name="connsiteX1-73" fmla="*/ 144237 w 345182"/>
              <a:gd name="connsiteY1-74" fmla="*/ 222960 h 434224"/>
              <a:gd name="connsiteX2-75" fmla="*/ 330735 w 345182"/>
              <a:gd name="connsiteY2-76" fmla="*/ 434224 h 434224"/>
              <a:gd name="connsiteX0-77" fmla="*/ 0 w 345182"/>
              <a:gd name="connsiteY0-78" fmla="*/ 0 h 434224"/>
              <a:gd name="connsiteX1-79" fmla="*/ 144237 w 345182"/>
              <a:gd name="connsiteY1-80" fmla="*/ 222960 h 434224"/>
              <a:gd name="connsiteX2-81" fmla="*/ 330735 w 345182"/>
              <a:gd name="connsiteY2-82" fmla="*/ 434224 h 434224"/>
              <a:gd name="connsiteX0-83" fmla="*/ 0 w 330735"/>
              <a:gd name="connsiteY0-84" fmla="*/ 0 h 434224"/>
              <a:gd name="connsiteX1-85" fmla="*/ 144237 w 330735"/>
              <a:gd name="connsiteY1-86" fmla="*/ 222960 h 434224"/>
              <a:gd name="connsiteX2-87" fmla="*/ 330735 w 330735"/>
              <a:gd name="connsiteY2-88" fmla="*/ 434224 h 434224"/>
              <a:gd name="connsiteX0-89" fmla="*/ 0 w 330735"/>
              <a:gd name="connsiteY0-90" fmla="*/ 0 h 434224"/>
              <a:gd name="connsiteX1-91" fmla="*/ 144237 w 330735"/>
              <a:gd name="connsiteY1-92" fmla="*/ 222960 h 434224"/>
              <a:gd name="connsiteX2-93" fmla="*/ 330735 w 330735"/>
              <a:gd name="connsiteY2-94" fmla="*/ 434224 h 434224"/>
              <a:gd name="connsiteX0-95" fmla="*/ 0 w 330735"/>
              <a:gd name="connsiteY0-96" fmla="*/ 0 h 434224"/>
              <a:gd name="connsiteX1-97" fmla="*/ 144237 w 330735"/>
              <a:gd name="connsiteY1-98" fmla="*/ 222960 h 434224"/>
              <a:gd name="connsiteX2-99" fmla="*/ 330735 w 330735"/>
              <a:gd name="connsiteY2-100" fmla="*/ 434224 h 434224"/>
              <a:gd name="connsiteX0-101" fmla="*/ 0 w 330735"/>
              <a:gd name="connsiteY0-102" fmla="*/ 0 h 434224"/>
              <a:gd name="connsiteX1-103" fmla="*/ 144237 w 330735"/>
              <a:gd name="connsiteY1-104" fmla="*/ 222960 h 434224"/>
              <a:gd name="connsiteX2-105" fmla="*/ 330735 w 330735"/>
              <a:gd name="connsiteY2-106" fmla="*/ 434224 h 434224"/>
              <a:gd name="connsiteX0-107" fmla="*/ 0 w 330735"/>
              <a:gd name="connsiteY0-108" fmla="*/ 0 h 434224"/>
              <a:gd name="connsiteX1-109" fmla="*/ 144237 w 330735"/>
              <a:gd name="connsiteY1-110" fmla="*/ 222960 h 434224"/>
              <a:gd name="connsiteX2-111" fmla="*/ 330735 w 330735"/>
              <a:gd name="connsiteY2-112" fmla="*/ 434224 h 434224"/>
              <a:gd name="connsiteX0-113" fmla="*/ 0 w 330735"/>
              <a:gd name="connsiteY0-114" fmla="*/ 0 h 434224"/>
              <a:gd name="connsiteX1-115" fmla="*/ 172901 w 330735"/>
              <a:gd name="connsiteY1-116" fmla="*/ 269313 h 434224"/>
              <a:gd name="connsiteX2-117" fmla="*/ 330735 w 330735"/>
              <a:gd name="connsiteY2-118" fmla="*/ 434224 h 434224"/>
              <a:gd name="connsiteX0-119" fmla="*/ 0 w 330735"/>
              <a:gd name="connsiteY0-120" fmla="*/ 0 h 434224"/>
              <a:gd name="connsiteX1-121" fmla="*/ 172901 w 330735"/>
              <a:gd name="connsiteY1-122" fmla="*/ 269313 h 434224"/>
              <a:gd name="connsiteX2-123" fmla="*/ 330735 w 330735"/>
              <a:gd name="connsiteY2-124" fmla="*/ 434224 h 434224"/>
              <a:gd name="connsiteX0-125" fmla="*/ 0 w 330735"/>
              <a:gd name="connsiteY0-126" fmla="*/ 0 h 434224"/>
              <a:gd name="connsiteX1-127" fmla="*/ 172901 w 330735"/>
              <a:gd name="connsiteY1-128" fmla="*/ 269313 h 434224"/>
              <a:gd name="connsiteX2-129" fmla="*/ 330735 w 330735"/>
              <a:gd name="connsiteY2-130" fmla="*/ 434224 h 434224"/>
              <a:gd name="connsiteX0-131" fmla="*/ 0 w 330735"/>
              <a:gd name="connsiteY0-132" fmla="*/ 0 h 434224"/>
              <a:gd name="connsiteX1-133" fmla="*/ 144237 w 330735"/>
              <a:gd name="connsiteY1-134" fmla="*/ 240738 h 434224"/>
              <a:gd name="connsiteX2-135" fmla="*/ 330735 w 330735"/>
              <a:gd name="connsiteY2-136" fmla="*/ 434224 h 434224"/>
            </a:gdLst>
            <a:ahLst/>
            <a:cxnLst>
              <a:cxn ang="0">
                <a:pos x="connsiteX0-1" y="connsiteY0-2"/>
              </a:cxn>
              <a:cxn ang="0">
                <a:pos x="connsiteX1-3" y="connsiteY1-4"/>
              </a:cxn>
              <a:cxn ang="0">
                <a:pos x="connsiteX2-5" y="connsiteY2-6"/>
              </a:cxn>
            </a:cxnLst>
            <a:rect l="l" t="t" r="r" b="b"/>
            <a:pathLst>
              <a:path w="330735" h="434224">
                <a:moveTo>
                  <a:pt x="0" y="0"/>
                </a:moveTo>
                <a:cubicBezTo>
                  <a:pt x="867" y="106319"/>
                  <a:pt x="44196" y="164953"/>
                  <a:pt x="144237" y="240738"/>
                </a:cubicBezTo>
                <a:cubicBezTo>
                  <a:pt x="190460" y="281138"/>
                  <a:pt x="329392" y="295669"/>
                  <a:pt x="330735" y="434224"/>
                </a:cubicBezTo>
              </a:path>
            </a:pathLst>
          </a:custGeom>
          <a:ln w="9525">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
          </a:p>
        </p:txBody>
      </p:sp>
      <p:pic>
        <p:nvPicPr>
          <p:cNvPr id="269" name="Picture 8"/>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4539694" y="819098"/>
            <a:ext cx="259176" cy="518351"/>
          </a:xfrm>
          <a:prstGeom prst="rect">
            <a:avLst/>
          </a:prstGeom>
          <a:noFill/>
          <a:ln w="9525">
            <a:noFill/>
            <a:miter lim="800000"/>
            <a:headEnd/>
            <a:tailEnd/>
          </a:ln>
          <a:effectLst/>
        </p:spPr>
      </p:pic>
      <p:pic>
        <p:nvPicPr>
          <p:cNvPr id="270" name="Picture 2"/>
          <p:cNvPicPr>
            <a:picLocks noChangeAspect="1" noChangeArrowheads="1"/>
          </p:cNvPicPr>
          <p:nvPr/>
        </p:nvPicPr>
        <p:blipFill>
          <a:blip r:embed="rId16" cstate="print"/>
          <a:srcRect/>
          <a:stretch>
            <a:fillRect/>
          </a:stretch>
        </p:blipFill>
        <p:spPr bwMode="auto">
          <a:xfrm>
            <a:off x="4999968" y="1506314"/>
            <a:ext cx="155730" cy="285505"/>
          </a:xfrm>
          <a:prstGeom prst="rect">
            <a:avLst/>
          </a:prstGeom>
          <a:noFill/>
          <a:ln w="9525">
            <a:noFill/>
            <a:miter lim="800000"/>
            <a:headEnd/>
            <a:tailEnd/>
          </a:ln>
        </p:spPr>
      </p:pic>
      <p:sp>
        <p:nvSpPr>
          <p:cNvPr id="271" name="Freeform 54"/>
          <p:cNvSpPr/>
          <p:nvPr/>
        </p:nvSpPr>
        <p:spPr bwMode="auto">
          <a:xfrm rot="16680000">
            <a:off x="5476976" y="1103779"/>
            <a:ext cx="88053" cy="685445"/>
          </a:xfrm>
          <a:custGeom>
            <a:avLst/>
            <a:gdLst>
              <a:gd name="T0" fmla="*/ 404 w 404"/>
              <a:gd name="T1" fmla="*/ 771 h 1294"/>
              <a:gd name="T2" fmla="*/ 87 w 404"/>
              <a:gd name="T3" fmla="*/ 0 h 1294"/>
              <a:gd name="T4" fmla="*/ 224 w 404"/>
              <a:gd name="T5" fmla="*/ 574 h 1294"/>
              <a:gd name="T6" fmla="*/ 0 w 404"/>
              <a:gd name="T7" fmla="*/ 466 h 1294"/>
              <a:gd name="T8" fmla="*/ 301 w 404"/>
              <a:gd name="T9" fmla="*/ 1294 h 1294"/>
              <a:gd name="T10" fmla="*/ 155 w 404"/>
              <a:gd name="T11" fmla="*/ 686 h 1294"/>
              <a:gd name="T12" fmla="*/ 404 w 404"/>
              <a:gd name="T13" fmla="*/ 771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noFill/>
          <a:ln w="9525">
            <a:solidFill>
              <a:schemeClr val="tx1"/>
            </a:solidFill>
            <a:round/>
          </a:ln>
        </p:spPr>
        <p:txBody>
          <a:bodyPr wrap="none" anchor="ct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a:latin typeface="微软雅黑" panose="020B0503020204020204" charset="-122"/>
              <a:ea typeface="微软雅黑" panose="020B0503020204020204" charset="-122"/>
              <a:cs typeface="Arial" panose="020B0604020202020204" pitchFamily="34" charset="0"/>
            </a:endParaRPr>
          </a:p>
        </p:txBody>
      </p:sp>
      <p:sp>
        <p:nvSpPr>
          <p:cNvPr id="272" name="Freeform 54"/>
          <p:cNvSpPr/>
          <p:nvPr/>
        </p:nvSpPr>
        <p:spPr bwMode="auto">
          <a:xfrm rot="7080000">
            <a:off x="5456969" y="865313"/>
            <a:ext cx="82401" cy="675000"/>
          </a:xfrm>
          <a:custGeom>
            <a:avLst/>
            <a:gdLst>
              <a:gd name="T0" fmla="*/ 404 w 404"/>
              <a:gd name="T1" fmla="*/ 771 h 1294"/>
              <a:gd name="T2" fmla="*/ 87 w 404"/>
              <a:gd name="T3" fmla="*/ 0 h 1294"/>
              <a:gd name="T4" fmla="*/ 224 w 404"/>
              <a:gd name="T5" fmla="*/ 574 h 1294"/>
              <a:gd name="T6" fmla="*/ 0 w 404"/>
              <a:gd name="T7" fmla="*/ 466 h 1294"/>
              <a:gd name="T8" fmla="*/ 301 w 404"/>
              <a:gd name="T9" fmla="*/ 1294 h 1294"/>
              <a:gd name="T10" fmla="*/ 155 w 404"/>
              <a:gd name="T11" fmla="*/ 686 h 1294"/>
              <a:gd name="T12" fmla="*/ 404 w 404"/>
              <a:gd name="T13" fmla="*/ 771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noFill/>
          <a:ln w="9525">
            <a:solidFill>
              <a:schemeClr val="tx1"/>
            </a:solidFill>
            <a:round/>
          </a:ln>
        </p:spPr>
        <p:txBody>
          <a:bodyPr wrap="none" anchor="ct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200">
              <a:latin typeface="微软雅黑" panose="020B0503020204020204" charset="-122"/>
              <a:ea typeface="微软雅黑" panose="020B0503020204020204" charset="-122"/>
              <a:cs typeface="Arial" panose="020B0604020202020204" pitchFamily="34" charset="0"/>
            </a:endParaRPr>
          </a:p>
        </p:txBody>
      </p:sp>
      <p:sp>
        <p:nvSpPr>
          <p:cNvPr id="273" name="Text Box 22"/>
          <p:cNvSpPr txBox="1">
            <a:spLocks noChangeArrowheads="1"/>
          </p:cNvSpPr>
          <p:nvPr/>
        </p:nvSpPr>
        <p:spPr bwMode="auto">
          <a:xfrm>
            <a:off x="4401556" y="1824425"/>
            <a:ext cx="1157172" cy="209765"/>
          </a:xfrm>
          <a:prstGeom prst="rect">
            <a:avLst/>
          </a:prstGeom>
          <a:noFill/>
          <a:ln w="9525" algn="ctr">
            <a:noFill/>
            <a:miter lim="800000"/>
          </a:ln>
        </p:spPr>
        <p:txBody>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hangingPunct="1"/>
            <a:r>
              <a:rPr lang="en-US" altLang="zh-CN" sz="900" dirty="0">
                <a:latin typeface="Calibri" panose="020F0502020204030204" pitchFamily="34" charset="0"/>
                <a:ea typeface="微软雅黑" panose="020B0503020204020204" charset="-122"/>
                <a:cs typeface="Calibri" panose="020F0502020204030204" pitchFamily="34" charset="0"/>
              </a:rPr>
              <a:t>Fast deployment</a:t>
            </a:r>
            <a:endParaRPr kumimoji="0" lang="en-US" altLang="zh-CN" sz="825" dirty="0">
              <a:solidFill>
                <a:schemeClr val="tx1"/>
              </a:solidFill>
              <a:latin typeface="微软雅黑" panose="020B0503020204020204" charset="-122"/>
              <a:ea typeface="微软雅黑" panose="020B0503020204020204" charset="-122"/>
              <a:cs typeface="Arial" panose="020B0604020202020204" pitchFamily="34" charset="0"/>
            </a:endParaRPr>
          </a:p>
        </p:txBody>
      </p:sp>
      <p:pic>
        <p:nvPicPr>
          <p:cNvPr id="274" name="Picture 2"/>
          <p:cNvPicPr>
            <a:picLocks noChangeAspect="1" noChangeArrowheads="1"/>
          </p:cNvPicPr>
          <p:nvPr/>
        </p:nvPicPr>
        <p:blipFill>
          <a:blip r:embed="rId17" cstate="print">
            <a:clrChange>
              <a:clrFrom>
                <a:srgbClr val="EEF3FA"/>
              </a:clrFrom>
              <a:clrTo>
                <a:srgbClr val="EEF3FA">
                  <a:alpha val="0"/>
                </a:srgbClr>
              </a:clrTo>
            </a:clrChange>
          </a:blip>
          <a:srcRect/>
          <a:stretch>
            <a:fillRect/>
          </a:stretch>
        </p:blipFill>
        <p:spPr bwMode="auto">
          <a:xfrm>
            <a:off x="4883852" y="884587"/>
            <a:ext cx="121396" cy="401746"/>
          </a:xfrm>
          <a:prstGeom prst="rect">
            <a:avLst/>
          </a:prstGeom>
          <a:noFill/>
          <a:ln w="9525">
            <a:noFill/>
            <a:miter lim="800000"/>
            <a:headEnd/>
            <a:tailEnd/>
          </a:ln>
        </p:spPr>
      </p:pic>
      <p:sp>
        <p:nvSpPr>
          <p:cNvPr id="5" name="标题 4"/>
          <p:cNvSpPr>
            <a:spLocks noGrp="1"/>
          </p:cNvSpPr>
          <p:nvPr>
            <p:ph type="title"/>
          </p:nvPr>
        </p:nvSpPr>
        <p:spPr>
          <a:xfrm>
            <a:off x="360902" y="74581"/>
            <a:ext cx="8513762" cy="723727"/>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Detailed construct of the Extended Systems</a:t>
            </a:r>
          </a:p>
        </p:txBody>
      </p:sp>
      <p:pic>
        <p:nvPicPr>
          <p:cNvPr id="2" name="Picture 3"/>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805180" y="864235"/>
            <a:ext cx="3416400" cy="185152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8"/>
          <p:cNvSpPr>
            <a:spLocks noChangeArrowheads="1"/>
          </p:cNvSpPr>
          <p:nvPr/>
        </p:nvSpPr>
        <p:spPr bwMode="auto">
          <a:xfrm>
            <a:off x="233961" y="1141623"/>
            <a:ext cx="2890535" cy="1716002"/>
          </a:xfrm>
          <a:prstGeom prst="rect">
            <a:avLst/>
          </a:prstGeom>
          <a:gradFill rotWithShape="1">
            <a:gsLst>
              <a:gs pos="0">
                <a:srgbClr val="999999"/>
              </a:gs>
              <a:gs pos="50000">
                <a:srgbClr val="D0CFCF"/>
              </a:gs>
              <a:gs pos="100000">
                <a:srgbClr val="999999"/>
              </a:gs>
            </a:gsLst>
            <a:lin ang="0" scaled="1"/>
          </a:gradFill>
          <a:ln w="9525" algn="ctr">
            <a:noFill/>
            <a:miter lim="800000"/>
          </a:ln>
        </p:spPr>
        <p:txBody>
          <a:bodyPr wrap="none" anchor="ctr"/>
          <a:lstStyle/>
          <a:p>
            <a:endParaRPr lang="zh-CN" altLang="en-US" sz="100">
              <a:latin typeface="微软雅黑" panose="020B0503020204020204" charset="-122"/>
              <a:ea typeface="微软雅黑" panose="020B0503020204020204" charset="-122"/>
            </a:endParaRPr>
          </a:p>
        </p:txBody>
      </p:sp>
      <p:sp>
        <p:nvSpPr>
          <p:cNvPr id="7" name="AutoShape 39"/>
          <p:cNvSpPr>
            <a:spLocks noChangeArrowheads="1"/>
          </p:cNvSpPr>
          <p:nvPr/>
        </p:nvSpPr>
        <p:spPr bwMode="auto">
          <a:xfrm>
            <a:off x="275828" y="1191575"/>
            <a:ext cx="2806804" cy="1626184"/>
          </a:xfrm>
          <a:prstGeom prst="roundRect">
            <a:avLst>
              <a:gd name="adj" fmla="val 5523"/>
            </a:avLst>
          </a:prstGeom>
          <a:solidFill>
            <a:schemeClr val="accent2">
              <a:lumMod val="60000"/>
              <a:lumOff val="40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10" name="Text Box 47"/>
          <p:cNvSpPr txBox="1">
            <a:spLocks noChangeArrowheads="1"/>
          </p:cNvSpPr>
          <p:nvPr/>
        </p:nvSpPr>
        <p:spPr bwMode="auto">
          <a:xfrm>
            <a:off x="351155" y="2046605"/>
            <a:ext cx="2720975" cy="890905"/>
          </a:xfrm>
          <a:prstGeom prst="rect">
            <a:avLst/>
          </a:prstGeom>
          <a:noFill/>
          <a:ln w="9525" algn="ctr">
            <a:noFill/>
            <a:miter lim="800000"/>
          </a:ln>
        </p:spPr>
        <p:txBody>
          <a:bodyPr wrap="none" lIns="0" tIns="0" rIns="0" bIns="0">
            <a:normAutofit/>
          </a:bodyPr>
          <a:lstStyle/>
          <a:p>
            <a:pPr eaLnBrk="1" latinLnBrk="1" hangingPunct="1">
              <a:lnSpc>
                <a:spcPct val="125000"/>
              </a:lnSpc>
              <a:spcBef>
                <a:spcPts val="0"/>
              </a:spcBef>
              <a:buClr>
                <a:srgbClr val="00566A"/>
              </a:buClr>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Man-pack system,  vehicle mounted system and</a:t>
            </a:r>
          </a:p>
          <a:p>
            <a:pPr indent="0" eaLnBrk="1" latinLnBrk="1" hangingPunct="1">
              <a:lnSpc>
                <a:spcPct val="125000"/>
              </a:lnSpc>
              <a:spcBef>
                <a:spcPts val="0"/>
              </a:spcBef>
              <a:buClr>
                <a:srgbClr val="00566A"/>
              </a:buClr>
              <a:buFont typeface="Wingdings" panose="05000000000000000000" pitchFamily="2" charset="2"/>
              <a:buNone/>
            </a:pPr>
            <a:r>
              <a:rPr kumimoji="1" lang="en-US" altLang="zh-CN" sz="1000" dirty="0">
                <a:solidFill>
                  <a:schemeClr val="tx1">
                    <a:lumMod val="50000"/>
                  </a:schemeClr>
                </a:solidFill>
                <a:ea typeface="微软雅黑" panose="020B0503020204020204" charset="-122"/>
                <a:cs typeface="Calibri" panose="020F0502020204030204" pitchFamily="34" charset="0"/>
              </a:rPr>
              <a:t>   command system</a:t>
            </a:r>
          </a:p>
          <a:p>
            <a:pPr eaLnBrk="1" latinLnBrk="1" hangingPunct="1">
              <a:lnSpc>
                <a:spcPct val="125000"/>
              </a:lnSpc>
              <a:spcBef>
                <a:spcPts val="0"/>
              </a:spcBef>
              <a:buClr>
                <a:srgbClr val="00566A"/>
              </a:buClr>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Entering hard-to-reach areas</a:t>
            </a:r>
          </a:p>
        </p:txBody>
      </p:sp>
      <p:sp>
        <p:nvSpPr>
          <p:cNvPr id="12" name="Rectangle 38"/>
          <p:cNvSpPr>
            <a:spLocks noChangeArrowheads="1"/>
          </p:cNvSpPr>
          <p:nvPr/>
        </p:nvSpPr>
        <p:spPr bwMode="auto">
          <a:xfrm>
            <a:off x="3179894" y="1137323"/>
            <a:ext cx="2890535" cy="1716002"/>
          </a:xfrm>
          <a:prstGeom prst="rect">
            <a:avLst/>
          </a:prstGeom>
          <a:gradFill rotWithShape="1">
            <a:gsLst>
              <a:gs pos="0">
                <a:srgbClr val="999999"/>
              </a:gs>
              <a:gs pos="50000">
                <a:srgbClr val="D0CFCF"/>
              </a:gs>
              <a:gs pos="100000">
                <a:srgbClr val="999999"/>
              </a:gs>
            </a:gsLst>
            <a:lin ang="0" scaled="1"/>
          </a:gradFill>
          <a:ln w="9525" algn="ctr">
            <a:noFill/>
            <a:miter lim="800000"/>
          </a:ln>
        </p:spPr>
        <p:txBody>
          <a:bodyPr wrap="none" anchor="ctr"/>
          <a:lstStyle/>
          <a:p>
            <a:endParaRPr lang="zh-CN" altLang="en-US" sz="100">
              <a:latin typeface="微软雅黑" panose="020B0503020204020204" charset="-122"/>
              <a:ea typeface="微软雅黑" panose="020B0503020204020204" charset="-122"/>
            </a:endParaRPr>
          </a:p>
        </p:txBody>
      </p:sp>
      <p:sp>
        <p:nvSpPr>
          <p:cNvPr id="13" name="AutoShape 39"/>
          <p:cNvSpPr>
            <a:spLocks noChangeArrowheads="1"/>
          </p:cNvSpPr>
          <p:nvPr/>
        </p:nvSpPr>
        <p:spPr bwMode="auto">
          <a:xfrm>
            <a:off x="3221760" y="1187274"/>
            <a:ext cx="2806804" cy="1626184"/>
          </a:xfrm>
          <a:prstGeom prst="roundRect">
            <a:avLst>
              <a:gd name="adj" fmla="val 5523"/>
            </a:avLst>
          </a:prstGeom>
          <a:solidFill>
            <a:schemeClr val="accent2">
              <a:lumMod val="60000"/>
              <a:lumOff val="40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18" name="Rectangle 38"/>
          <p:cNvSpPr>
            <a:spLocks noChangeArrowheads="1"/>
          </p:cNvSpPr>
          <p:nvPr/>
        </p:nvSpPr>
        <p:spPr bwMode="auto">
          <a:xfrm>
            <a:off x="6128480" y="1141623"/>
            <a:ext cx="2890535" cy="1716002"/>
          </a:xfrm>
          <a:prstGeom prst="rect">
            <a:avLst/>
          </a:prstGeom>
          <a:gradFill rotWithShape="1">
            <a:gsLst>
              <a:gs pos="0">
                <a:srgbClr val="999999"/>
              </a:gs>
              <a:gs pos="50000">
                <a:srgbClr val="D0CFCF"/>
              </a:gs>
              <a:gs pos="100000">
                <a:srgbClr val="999999"/>
              </a:gs>
            </a:gsLst>
            <a:lin ang="0" scaled="1"/>
          </a:gradFill>
          <a:ln w="9525" algn="ctr">
            <a:noFill/>
            <a:miter lim="800000"/>
          </a:ln>
        </p:spPr>
        <p:txBody>
          <a:bodyPr wrap="none" anchor="ctr"/>
          <a:lstStyle/>
          <a:p>
            <a:endParaRPr lang="zh-CN" altLang="en-US" sz="100">
              <a:latin typeface="微软雅黑" panose="020B0503020204020204" charset="-122"/>
              <a:ea typeface="微软雅黑" panose="020B0503020204020204" charset="-122"/>
            </a:endParaRPr>
          </a:p>
        </p:txBody>
      </p:sp>
      <p:sp>
        <p:nvSpPr>
          <p:cNvPr id="19" name="AutoShape 39"/>
          <p:cNvSpPr>
            <a:spLocks noChangeArrowheads="1"/>
          </p:cNvSpPr>
          <p:nvPr/>
        </p:nvSpPr>
        <p:spPr bwMode="auto">
          <a:xfrm>
            <a:off x="6170347" y="1191575"/>
            <a:ext cx="2806804" cy="1626184"/>
          </a:xfrm>
          <a:prstGeom prst="roundRect">
            <a:avLst>
              <a:gd name="adj" fmla="val 5523"/>
            </a:avLst>
          </a:prstGeom>
          <a:solidFill>
            <a:schemeClr val="accent2">
              <a:lumMod val="60000"/>
              <a:lumOff val="40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5" name="AutoShape 37"/>
          <p:cNvSpPr>
            <a:spLocks noChangeArrowheads="1"/>
          </p:cNvSpPr>
          <p:nvPr/>
        </p:nvSpPr>
        <p:spPr bwMode="auto">
          <a:xfrm>
            <a:off x="235782" y="859569"/>
            <a:ext cx="2888714" cy="322493"/>
          </a:xfrm>
          <a:prstGeom prst="roundRect">
            <a:avLst>
              <a:gd name="adj" fmla="val 16667"/>
            </a:avLst>
          </a:prstGeom>
          <a:solidFill>
            <a:schemeClr val="accent1">
              <a:alpha val="63000"/>
            </a:schemeClr>
          </a:solidFill>
          <a:ln w="9525" algn="ctr">
            <a:noFill/>
            <a:round/>
          </a:ln>
        </p:spPr>
        <p:txBody>
          <a:bodyPr wrap="none" anchor="ctr"/>
          <a:lstStyle/>
          <a:p>
            <a:endParaRPr lang="zh-CN" altLang="en-US" sz="100" dirty="0">
              <a:latin typeface="微软雅黑" panose="020B0503020204020204" charset="-122"/>
              <a:ea typeface="微软雅黑" panose="020B0503020204020204" charset="-122"/>
            </a:endParaRPr>
          </a:p>
        </p:txBody>
      </p:sp>
      <p:sp>
        <p:nvSpPr>
          <p:cNvPr id="8" name="Rectangle 42"/>
          <p:cNvSpPr>
            <a:spLocks noChangeArrowheads="1"/>
          </p:cNvSpPr>
          <p:nvPr/>
        </p:nvSpPr>
        <p:spPr bwMode="auto">
          <a:xfrm>
            <a:off x="232142" y="1129926"/>
            <a:ext cx="2890535" cy="57348"/>
          </a:xfrm>
          <a:prstGeom prst="rect">
            <a:avLst/>
          </a:prstGeom>
          <a:gradFill rotWithShape="1">
            <a:gsLst>
              <a:gs pos="0">
                <a:srgbClr val="999999">
                  <a:alpha val="50000"/>
                </a:srgbClr>
              </a:gs>
              <a:gs pos="50000">
                <a:srgbClr val="D0CFCF">
                  <a:alpha val="0"/>
                </a:srgbClr>
              </a:gs>
              <a:gs pos="100000">
                <a:srgbClr val="999999">
                  <a:alpha val="50000"/>
                </a:srgbClr>
              </a:gs>
            </a:gsLst>
            <a:lin ang="0" scaled="1"/>
          </a:gradFill>
          <a:ln w="9525" algn="ctr">
            <a:noFill/>
            <a:miter lim="800000"/>
          </a:ln>
          <a:effectLst/>
        </p:spPr>
        <p:txBody>
          <a:bodyPr wrap="none" anchor="ctr"/>
          <a:lstStyle/>
          <a:p>
            <a:pPr>
              <a:defRPr/>
            </a:pPr>
            <a:endParaRPr lang="zh-CN" altLang="en-US" sz="100">
              <a:latin typeface="微软雅黑" panose="020B0503020204020204" charset="-122"/>
              <a:ea typeface="微软雅黑" panose="020B0503020204020204" charset="-122"/>
            </a:endParaRPr>
          </a:p>
        </p:txBody>
      </p:sp>
      <p:sp>
        <p:nvSpPr>
          <p:cNvPr id="9" name="AutoShape 46"/>
          <p:cNvSpPr>
            <a:spLocks noChangeArrowheads="1"/>
          </p:cNvSpPr>
          <p:nvPr/>
        </p:nvSpPr>
        <p:spPr bwMode="auto">
          <a:xfrm>
            <a:off x="441468" y="922876"/>
            <a:ext cx="2475521" cy="150447"/>
          </a:xfrm>
          <a:prstGeom prst="roundRect">
            <a:avLst>
              <a:gd name="adj" fmla="val 50000"/>
            </a:avLst>
          </a:prstGeom>
          <a:noFill/>
          <a:ln w="12700" algn="ctr">
            <a:noFill/>
            <a:round/>
          </a:ln>
          <a:effectLst>
            <a:outerShdw dist="17961" dir="2700000" algn="ctr" rotWithShape="0">
              <a:schemeClr val="tx1"/>
            </a:outerShdw>
          </a:effectLst>
        </p:spPr>
        <p:txBody>
          <a:bodyPr wrap="none" anchor="ctr"/>
          <a:lstStyle/>
          <a:p>
            <a:pPr algn="ctr">
              <a:defRPr/>
            </a:pPr>
            <a:r>
              <a:rPr lang="en-US" altLang="zh-CN" sz="1400" b="1" dirty="0">
                <a:solidFill>
                  <a:schemeClr val="bg1"/>
                </a:solidFill>
                <a:ea typeface="微软雅黑" panose="020B0503020204020204" charset="-122"/>
                <a:cs typeface="Calibri" panose="020F0502020204030204" pitchFamily="34" charset="0"/>
              </a:rPr>
              <a:t>Wireless image transmission</a:t>
            </a:r>
          </a:p>
        </p:txBody>
      </p:sp>
      <p:sp>
        <p:nvSpPr>
          <p:cNvPr id="11" name="AutoShape 37"/>
          <p:cNvSpPr>
            <a:spLocks noChangeArrowheads="1"/>
          </p:cNvSpPr>
          <p:nvPr/>
        </p:nvSpPr>
        <p:spPr bwMode="auto">
          <a:xfrm>
            <a:off x="3181715" y="857239"/>
            <a:ext cx="2888714" cy="322493"/>
          </a:xfrm>
          <a:prstGeom prst="roundRect">
            <a:avLst>
              <a:gd name="adj" fmla="val 16667"/>
            </a:avLst>
          </a:prstGeom>
          <a:solidFill>
            <a:schemeClr val="accent1">
              <a:alpha val="63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14" name="Rectangle 42"/>
          <p:cNvSpPr>
            <a:spLocks noChangeArrowheads="1"/>
          </p:cNvSpPr>
          <p:nvPr/>
        </p:nvSpPr>
        <p:spPr bwMode="auto">
          <a:xfrm>
            <a:off x="3178075" y="1127597"/>
            <a:ext cx="2890535" cy="57348"/>
          </a:xfrm>
          <a:prstGeom prst="rect">
            <a:avLst/>
          </a:prstGeom>
          <a:gradFill rotWithShape="1">
            <a:gsLst>
              <a:gs pos="0">
                <a:srgbClr val="999999">
                  <a:alpha val="50000"/>
                </a:srgbClr>
              </a:gs>
              <a:gs pos="50000">
                <a:srgbClr val="D0CFCF">
                  <a:alpha val="0"/>
                </a:srgbClr>
              </a:gs>
              <a:gs pos="100000">
                <a:srgbClr val="999999">
                  <a:alpha val="50000"/>
                </a:srgbClr>
              </a:gs>
            </a:gsLst>
            <a:lin ang="0" scaled="1"/>
          </a:gradFill>
          <a:ln w="9525" algn="ctr">
            <a:noFill/>
            <a:miter lim="800000"/>
          </a:ln>
          <a:effectLst/>
        </p:spPr>
        <p:txBody>
          <a:bodyPr wrap="none" anchor="ctr"/>
          <a:lstStyle/>
          <a:p>
            <a:pPr>
              <a:defRPr/>
            </a:pPr>
            <a:endParaRPr lang="zh-CN" altLang="en-US" sz="100">
              <a:latin typeface="微软雅黑" panose="020B0503020204020204" charset="-122"/>
              <a:ea typeface="微软雅黑" panose="020B0503020204020204" charset="-122"/>
            </a:endParaRPr>
          </a:p>
        </p:txBody>
      </p:sp>
      <p:sp>
        <p:nvSpPr>
          <p:cNvPr id="15" name="AutoShape 46"/>
          <p:cNvSpPr>
            <a:spLocks noChangeArrowheads="1"/>
          </p:cNvSpPr>
          <p:nvPr/>
        </p:nvSpPr>
        <p:spPr bwMode="auto">
          <a:xfrm>
            <a:off x="3387401" y="922451"/>
            <a:ext cx="2475521" cy="150447"/>
          </a:xfrm>
          <a:prstGeom prst="roundRect">
            <a:avLst>
              <a:gd name="adj" fmla="val 50000"/>
            </a:avLst>
          </a:prstGeom>
          <a:noFill/>
          <a:ln w="12700" algn="ctr">
            <a:noFill/>
            <a:round/>
          </a:ln>
          <a:effectLst>
            <a:outerShdw dist="17961" dir="2700000" algn="ctr" rotWithShape="0">
              <a:schemeClr val="tx1"/>
            </a:outerShdw>
          </a:effectLst>
        </p:spPr>
        <p:txBody>
          <a:bodyPr wrap="none" anchor="ctr"/>
          <a:lstStyle/>
          <a:p>
            <a:pPr algn="ctr">
              <a:defRPr/>
            </a:pPr>
            <a:r>
              <a:rPr lang="en-US" altLang="zh-CN" sz="1200" b="1" dirty="0">
                <a:solidFill>
                  <a:schemeClr val="bg1"/>
                </a:solidFill>
                <a:latin typeface="微软雅黑" panose="020B0503020204020204" charset="-122"/>
                <a:ea typeface="微软雅黑" panose="020B0503020204020204" charset="-122"/>
              </a:rPr>
              <a:t>Video </a:t>
            </a:r>
            <a:r>
              <a:rPr lang="en-US" altLang="zh-CN" sz="1400" b="1" dirty="0">
                <a:solidFill>
                  <a:schemeClr val="bg1"/>
                </a:solidFill>
                <a:ea typeface="微软雅黑" panose="020B0503020204020204" charset="-122"/>
                <a:cs typeface="Calibri" panose="020F0502020204030204" pitchFamily="34" charset="0"/>
              </a:rPr>
              <a:t>surveillance</a:t>
            </a:r>
            <a:endParaRPr lang="en-US" altLang="ko-KR" sz="1200" b="1" dirty="0">
              <a:solidFill>
                <a:schemeClr val="bg1"/>
              </a:solidFill>
              <a:latin typeface="微软雅黑" panose="020B0503020204020204" charset="-122"/>
              <a:ea typeface="微软雅黑" panose="020B0503020204020204" charset="-122"/>
            </a:endParaRPr>
          </a:p>
        </p:txBody>
      </p:sp>
      <p:sp>
        <p:nvSpPr>
          <p:cNvPr id="17" name="AutoShape 37"/>
          <p:cNvSpPr>
            <a:spLocks noChangeArrowheads="1"/>
          </p:cNvSpPr>
          <p:nvPr/>
        </p:nvSpPr>
        <p:spPr bwMode="auto">
          <a:xfrm>
            <a:off x="6130301" y="859569"/>
            <a:ext cx="2888714" cy="322493"/>
          </a:xfrm>
          <a:prstGeom prst="roundRect">
            <a:avLst>
              <a:gd name="adj" fmla="val 16667"/>
            </a:avLst>
          </a:prstGeom>
          <a:solidFill>
            <a:schemeClr val="accent1">
              <a:alpha val="63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20" name="Rectangle 42"/>
          <p:cNvSpPr>
            <a:spLocks noChangeArrowheads="1"/>
          </p:cNvSpPr>
          <p:nvPr/>
        </p:nvSpPr>
        <p:spPr bwMode="auto">
          <a:xfrm>
            <a:off x="6126661" y="1129926"/>
            <a:ext cx="2890535" cy="57348"/>
          </a:xfrm>
          <a:prstGeom prst="rect">
            <a:avLst/>
          </a:prstGeom>
          <a:gradFill rotWithShape="1">
            <a:gsLst>
              <a:gs pos="0">
                <a:srgbClr val="999999">
                  <a:alpha val="50000"/>
                </a:srgbClr>
              </a:gs>
              <a:gs pos="50000">
                <a:srgbClr val="D0CFCF">
                  <a:alpha val="0"/>
                </a:srgbClr>
              </a:gs>
              <a:gs pos="100000">
                <a:srgbClr val="999999">
                  <a:alpha val="50000"/>
                </a:srgbClr>
              </a:gs>
            </a:gsLst>
            <a:lin ang="0" scaled="1"/>
          </a:gradFill>
          <a:ln w="9525" algn="ctr">
            <a:noFill/>
            <a:miter lim="800000"/>
          </a:ln>
          <a:effectLst/>
        </p:spPr>
        <p:txBody>
          <a:bodyPr wrap="none" anchor="ctr"/>
          <a:lstStyle/>
          <a:p>
            <a:pPr>
              <a:defRPr/>
            </a:pPr>
            <a:endParaRPr lang="zh-CN" altLang="en-US" sz="100">
              <a:latin typeface="微软雅黑" panose="020B0503020204020204" charset="-122"/>
              <a:ea typeface="微软雅黑" panose="020B0503020204020204" charset="-122"/>
            </a:endParaRPr>
          </a:p>
        </p:txBody>
      </p:sp>
      <p:sp>
        <p:nvSpPr>
          <p:cNvPr id="21" name="AutoShape 46"/>
          <p:cNvSpPr>
            <a:spLocks noChangeArrowheads="1"/>
          </p:cNvSpPr>
          <p:nvPr/>
        </p:nvSpPr>
        <p:spPr bwMode="auto">
          <a:xfrm>
            <a:off x="6335987" y="922876"/>
            <a:ext cx="2475521" cy="150447"/>
          </a:xfrm>
          <a:prstGeom prst="roundRect">
            <a:avLst>
              <a:gd name="adj" fmla="val 50000"/>
            </a:avLst>
          </a:prstGeom>
          <a:noFill/>
          <a:ln w="12700" algn="ctr">
            <a:noFill/>
            <a:round/>
          </a:ln>
          <a:effectLst>
            <a:outerShdw dist="17961" dir="2700000" algn="ctr" rotWithShape="0">
              <a:schemeClr val="tx1"/>
            </a:outerShdw>
          </a:effectLst>
        </p:spPr>
        <p:txBody>
          <a:bodyPr wrap="none" anchor="ctr"/>
          <a:lstStyle/>
          <a:p>
            <a:pPr algn="ctr">
              <a:defRPr/>
            </a:pPr>
            <a:r>
              <a:rPr lang="en-US" altLang="zh-CN" sz="1400" b="1" dirty="0">
                <a:solidFill>
                  <a:schemeClr val="bg1"/>
                </a:solidFill>
                <a:ea typeface="微软雅黑" panose="020B0503020204020204" charset="-122"/>
                <a:cs typeface="Calibri" panose="020F0502020204030204" pitchFamily="34" charset="0"/>
              </a:rPr>
              <a:t>Video </a:t>
            </a:r>
            <a:r>
              <a:rPr lang="en-US" altLang="zh-CN" sz="1200" b="1" dirty="0">
                <a:solidFill>
                  <a:schemeClr val="bg1"/>
                </a:solidFill>
                <a:latin typeface="微软雅黑" panose="020B0503020204020204" charset="-122"/>
                <a:ea typeface="微软雅黑" panose="020B0503020204020204" charset="-122"/>
              </a:rPr>
              <a:t>conference </a:t>
            </a:r>
            <a:r>
              <a:rPr lang="en-US" altLang="zh-CN" sz="1400" b="1" dirty="0">
                <a:solidFill>
                  <a:schemeClr val="bg1"/>
                </a:solidFill>
                <a:ea typeface="微软雅黑" panose="020B0503020204020204" charset="-122"/>
                <a:cs typeface="Calibri" panose="020F0502020204030204" pitchFamily="34" charset="0"/>
              </a:rPr>
              <a:t>system</a:t>
            </a:r>
            <a:endParaRPr lang="en-US" altLang="ko-KR" sz="1200" b="1" dirty="0">
              <a:solidFill>
                <a:schemeClr val="bg1"/>
              </a:solidFill>
              <a:latin typeface="微软雅黑" panose="020B0503020204020204" charset="-122"/>
              <a:ea typeface="微软雅黑" panose="020B0503020204020204" charset="-122"/>
            </a:endParaRPr>
          </a:p>
        </p:txBody>
      </p:sp>
      <p:sp>
        <p:nvSpPr>
          <p:cNvPr id="47" name="Rectangle 38"/>
          <p:cNvSpPr>
            <a:spLocks noChangeArrowheads="1"/>
          </p:cNvSpPr>
          <p:nvPr/>
        </p:nvSpPr>
        <p:spPr bwMode="auto">
          <a:xfrm>
            <a:off x="234845" y="3266781"/>
            <a:ext cx="2890535" cy="1716002"/>
          </a:xfrm>
          <a:prstGeom prst="rect">
            <a:avLst/>
          </a:prstGeom>
          <a:gradFill rotWithShape="1">
            <a:gsLst>
              <a:gs pos="0">
                <a:srgbClr val="999999"/>
              </a:gs>
              <a:gs pos="50000">
                <a:srgbClr val="D0CFCF"/>
              </a:gs>
              <a:gs pos="100000">
                <a:srgbClr val="999999"/>
              </a:gs>
            </a:gsLst>
            <a:lin ang="0" scaled="1"/>
          </a:gradFill>
          <a:ln w="9525" algn="ctr">
            <a:noFill/>
            <a:miter lim="800000"/>
          </a:ln>
        </p:spPr>
        <p:txBody>
          <a:bodyPr wrap="none" anchor="ctr"/>
          <a:lstStyle/>
          <a:p>
            <a:endParaRPr lang="zh-CN" altLang="en-US" sz="100">
              <a:latin typeface="微软雅黑" panose="020B0503020204020204" charset="-122"/>
              <a:ea typeface="微软雅黑" panose="020B0503020204020204" charset="-122"/>
            </a:endParaRPr>
          </a:p>
        </p:txBody>
      </p:sp>
      <p:sp>
        <p:nvSpPr>
          <p:cNvPr id="48" name="AutoShape 39"/>
          <p:cNvSpPr>
            <a:spLocks noChangeArrowheads="1"/>
          </p:cNvSpPr>
          <p:nvPr/>
        </p:nvSpPr>
        <p:spPr bwMode="auto">
          <a:xfrm>
            <a:off x="276712" y="3316733"/>
            <a:ext cx="2806804" cy="1626184"/>
          </a:xfrm>
          <a:prstGeom prst="roundRect">
            <a:avLst>
              <a:gd name="adj" fmla="val 5523"/>
            </a:avLst>
          </a:prstGeom>
          <a:solidFill>
            <a:schemeClr val="accent2">
              <a:lumMod val="60000"/>
              <a:lumOff val="40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50" name="Rectangle 38"/>
          <p:cNvSpPr>
            <a:spLocks noChangeArrowheads="1"/>
          </p:cNvSpPr>
          <p:nvPr/>
        </p:nvSpPr>
        <p:spPr bwMode="auto">
          <a:xfrm>
            <a:off x="3179894" y="3262481"/>
            <a:ext cx="2890535" cy="1716002"/>
          </a:xfrm>
          <a:prstGeom prst="rect">
            <a:avLst/>
          </a:prstGeom>
          <a:gradFill rotWithShape="1">
            <a:gsLst>
              <a:gs pos="0">
                <a:srgbClr val="999999"/>
              </a:gs>
              <a:gs pos="50000">
                <a:srgbClr val="D0CFCF"/>
              </a:gs>
              <a:gs pos="100000">
                <a:srgbClr val="999999"/>
              </a:gs>
            </a:gsLst>
            <a:lin ang="0" scaled="1"/>
          </a:gradFill>
          <a:ln w="9525" algn="ctr">
            <a:noFill/>
            <a:miter lim="800000"/>
          </a:ln>
        </p:spPr>
        <p:txBody>
          <a:bodyPr wrap="none" anchor="ctr"/>
          <a:lstStyle/>
          <a:p>
            <a:endParaRPr lang="zh-CN" altLang="en-US" sz="100">
              <a:latin typeface="微软雅黑" panose="020B0503020204020204" charset="-122"/>
              <a:ea typeface="微软雅黑" panose="020B0503020204020204" charset="-122"/>
            </a:endParaRPr>
          </a:p>
        </p:txBody>
      </p:sp>
      <p:sp>
        <p:nvSpPr>
          <p:cNvPr id="51" name="AutoShape 39"/>
          <p:cNvSpPr>
            <a:spLocks noChangeArrowheads="1"/>
          </p:cNvSpPr>
          <p:nvPr/>
        </p:nvSpPr>
        <p:spPr bwMode="auto">
          <a:xfrm>
            <a:off x="3221760" y="3312432"/>
            <a:ext cx="2806804" cy="1626184"/>
          </a:xfrm>
          <a:prstGeom prst="roundRect">
            <a:avLst>
              <a:gd name="adj" fmla="val 5523"/>
            </a:avLst>
          </a:prstGeom>
          <a:solidFill>
            <a:schemeClr val="accent2">
              <a:lumMod val="60000"/>
              <a:lumOff val="40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53" name="Rectangle 38"/>
          <p:cNvSpPr>
            <a:spLocks noChangeArrowheads="1"/>
          </p:cNvSpPr>
          <p:nvPr/>
        </p:nvSpPr>
        <p:spPr bwMode="auto">
          <a:xfrm>
            <a:off x="6128480" y="3266781"/>
            <a:ext cx="2890535" cy="1716002"/>
          </a:xfrm>
          <a:prstGeom prst="rect">
            <a:avLst/>
          </a:prstGeom>
          <a:gradFill rotWithShape="1">
            <a:gsLst>
              <a:gs pos="0">
                <a:srgbClr val="999999"/>
              </a:gs>
              <a:gs pos="50000">
                <a:srgbClr val="D0CFCF"/>
              </a:gs>
              <a:gs pos="100000">
                <a:srgbClr val="999999"/>
              </a:gs>
            </a:gsLst>
            <a:lin ang="0" scaled="1"/>
          </a:gradFill>
          <a:ln w="9525" algn="ctr">
            <a:noFill/>
            <a:miter lim="800000"/>
          </a:ln>
        </p:spPr>
        <p:txBody>
          <a:bodyPr wrap="none" anchor="ctr"/>
          <a:lstStyle/>
          <a:p>
            <a:endParaRPr lang="zh-CN" altLang="en-US" sz="100">
              <a:latin typeface="微软雅黑" panose="020B0503020204020204" charset="-122"/>
              <a:ea typeface="微软雅黑" panose="020B0503020204020204" charset="-122"/>
            </a:endParaRPr>
          </a:p>
        </p:txBody>
      </p:sp>
      <p:sp>
        <p:nvSpPr>
          <p:cNvPr id="54" name="AutoShape 39"/>
          <p:cNvSpPr>
            <a:spLocks noChangeArrowheads="1"/>
          </p:cNvSpPr>
          <p:nvPr/>
        </p:nvSpPr>
        <p:spPr bwMode="auto">
          <a:xfrm>
            <a:off x="6170347" y="3316733"/>
            <a:ext cx="2806804" cy="1626184"/>
          </a:xfrm>
          <a:prstGeom prst="roundRect">
            <a:avLst>
              <a:gd name="adj" fmla="val 5523"/>
            </a:avLst>
          </a:prstGeom>
          <a:solidFill>
            <a:schemeClr val="accent2">
              <a:lumMod val="60000"/>
              <a:lumOff val="40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56" name="AutoShape 37"/>
          <p:cNvSpPr>
            <a:spLocks noChangeArrowheads="1"/>
          </p:cNvSpPr>
          <p:nvPr/>
        </p:nvSpPr>
        <p:spPr bwMode="auto">
          <a:xfrm>
            <a:off x="236666" y="2984727"/>
            <a:ext cx="2888714" cy="322493"/>
          </a:xfrm>
          <a:prstGeom prst="roundRect">
            <a:avLst>
              <a:gd name="adj" fmla="val 16667"/>
            </a:avLst>
          </a:prstGeom>
          <a:solidFill>
            <a:schemeClr val="accent1">
              <a:alpha val="63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57" name="Rectangle 42"/>
          <p:cNvSpPr>
            <a:spLocks noChangeArrowheads="1"/>
          </p:cNvSpPr>
          <p:nvPr/>
        </p:nvSpPr>
        <p:spPr bwMode="auto">
          <a:xfrm>
            <a:off x="233026" y="3255084"/>
            <a:ext cx="2890535" cy="57348"/>
          </a:xfrm>
          <a:prstGeom prst="rect">
            <a:avLst/>
          </a:prstGeom>
          <a:gradFill rotWithShape="1">
            <a:gsLst>
              <a:gs pos="0">
                <a:srgbClr val="999999">
                  <a:alpha val="50000"/>
                </a:srgbClr>
              </a:gs>
              <a:gs pos="50000">
                <a:srgbClr val="D0CFCF">
                  <a:alpha val="0"/>
                </a:srgbClr>
              </a:gs>
              <a:gs pos="100000">
                <a:srgbClr val="999999">
                  <a:alpha val="50000"/>
                </a:srgbClr>
              </a:gs>
            </a:gsLst>
            <a:lin ang="0" scaled="1"/>
          </a:gradFill>
          <a:ln w="9525" algn="ctr">
            <a:noFill/>
            <a:miter lim="800000"/>
          </a:ln>
          <a:effectLst/>
        </p:spPr>
        <p:txBody>
          <a:bodyPr wrap="none" anchor="ctr"/>
          <a:lstStyle/>
          <a:p>
            <a:pPr>
              <a:defRPr/>
            </a:pPr>
            <a:endParaRPr lang="zh-CN" altLang="en-US" sz="100">
              <a:latin typeface="微软雅黑" panose="020B0503020204020204" charset="-122"/>
              <a:ea typeface="微软雅黑" panose="020B0503020204020204" charset="-122"/>
            </a:endParaRPr>
          </a:p>
        </p:txBody>
      </p:sp>
      <p:sp>
        <p:nvSpPr>
          <p:cNvPr id="58" name="AutoShape 46"/>
          <p:cNvSpPr>
            <a:spLocks noChangeArrowheads="1"/>
          </p:cNvSpPr>
          <p:nvPr/>
        </p:nvSpPr>
        <p:spPr bwMode="auto">
          <a:xfrm>
            <a:off x="442352" y="3048034"/>
            <a:ext cx="2475521" cy="150447"/>
          </a:xfrm>
          <a:prstGeom prst="roundRect">
            <a:avLst>
              <a:gd name="adj" fmla="val 50000"/>
            </a:avLst>
          </a:prstGeom>
          <a:noFill/>
          <a:ln w="12700" algn="ctr">
            <a:noFill/>
            <a:round/>
          </a:ln>
          <a:effectLst>
            <a:outerShdw dist="17961" dir="2700000" algn="ctr" rotWithShape="0">
              <a:schemeClr val="tx1"/>
            </a:outerShdw>
          </a:effectLst>
        </p:spPr>
        <p:txBody>
          <a:bodyPr wrap="none" anchor="ctr"/>
          <a:lstStyle/>
          <a:p>
            <a:pPr algn="ctr">
              <a:defRPr/>
            </a:pPr>
            <a:r>
              <a:rPr lang="en-US" altLang="zh-CN" sz="1400" b="1" dirty="0">
                <a:solidFill>
                  <a:schemeClr val="bg1"/>
                </a:solidFill>
                <a:ea typeface="微软雅黑" panose="020B0503020204020204" charset="-122"/>
                <a:cs typeface="Calibri" panose="020F0502020204030204" pitchFamily="34" charset="0"/>
              </a:rPr>
              <a:t>Short wave communication</a:t>
            </a:r>
            <a:endParaRPr lang="en-US" altLang="ko-KR" sz="1200" b="1" dirty="0">
              <a:solidFill>
                <a:schemeClr val="bg1"/>
              </a:solidFill>
              <a:latin typeface="微软雅黑" panose="020B0503020204020204" charset="-122"/>
              <a:ea typeface="微软雅黑" panose="020B0503020204020204" charset="-122"/>
            </a:endParaRPr>
          </a:p>
        </p:txBody>
      </p:sp>
      <p:sp>
        <p:nvSpPr>
          <p:cNvPr id="59" name="AutoShape 37"/>
          <p:cNvSpPr>
            <a:spLocks noChangeArrowheads="1"/>
          </p:cNvSpPr>
          <p:nvPr/>
        </p:nvSpPr>
        <p:spPr bwMode="auto">
          <a:xfrm>
            <a:off x="3181715" y="2982397"/>
            <a:ext cx="2888714" cy="322493"/>
          </a:xfrm>
          <a:prstGeom prst="roundRect">
            <a:avLst>
              <a:gd name="adj" fmla="val 16667"/>
            </a:avLst>
          </a:prstGeom>
          <a:solidFill>
            <a:schemeClr val="accent1">
              <a:alpha val="63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60" name="Rectangle 42"/>
          <p:cNvSpPr>
            <a:spLocks noChangeArrowheads="1"/>
          </p:cNvSpPr>
          <p:nvPr/>
        </p:nvSpPr>
        <p:spPr bwMode="auto">
          <a:xfrm>
            <a:off x="3178075" y="3252755"/>
            <a:ext cx="2890535" cy="57348"/>
          </a:xfrm>
          <a:prstGeom prst="rect">
            <a:avLst/>
          </a:prstGeom>
          <a:gradFill rotWithShape="1">
            <a:gsLst>
              <a:gs pos="0">
                <a:srgbClr val="999999">
                  <a:alpha val="50000"/>
                </a:srgbClr>
              </a:gs>
              <a:gs pos="50000">
                <a:srgbClr val="D0CFCF">
                  <a:alpha val="0"/>
                </a:srgbClr>
              </a:gs>
              <a:gs pos="100000">
                <a:srgbClr val="999999">
                  <a:alpha val="50000"/>
                </a:srgbClr>
              </a:gs>
            </a:gsLst>
            <a:lin ang="0" scaled="1"/>
          </a:gradFill>
          <a:ln w="9525" algn="ctr">
            <a:noFill/>
            <a:miter lim="800000"/>
          </a:ln>
          <a:effectLst/>
        </p:spPr>
        <p:txBody>
          <a:bodyPr wrap="none" anchor="ctr"/>
          <a:lstStyle/>
          <a:p>
            <a:pPr>
              <a:defRPr/>
            </a:pPr>
            <a:endParaRPr lang="zh-CN" altLang="en-US" sz="100">
              <a:latin typeface="微软雅黑" panose="020B0503020204020204" charset="-122"/>
              <a:ea typeface="微软雅黑" panose="020B0503020204020204" charset="-122"/>
            </a:endParaRPr>
          </a:p>
        </p:txBody>
      </p:sp>
      <p:sp>
        <p:nvSpPr>
          <p:cNvPr id="61" name="AutoShape 46"/>
          <p:cNvSpPr>
            <a:spLocks noChangeArrowheads="1"/>
          </p:cNvSpPr>
          <p:nvPr/>
        </p:nvSpPr>
        <p:spPr bwMode="auto">
          <a:xfrm>
            <a:off x="3387401" y="3045704"/>
            <a:ext cx="2475521" cy="150447"/>
          </a:xfrm>
          <a:prstGeom prst="roundRect">
            <a:avLst>
              <a:gd name="adj" fmla="val 50000"/>
            </a:avLst>
          </a:prstGeom>
          <a:noFill/>
          <a:ln w="12700" algn="ctr">
            <a:noFill/>
            <a:round/>
          </a:ln>
          <a:effectLst>
            <a:outerShdw dist="17961" dir="2700000" algn="ctr" rotWithShape="0">
              <a:schemeClr val="tx1"/>
            </a:outerShdw>
          </a:effectLst>
        </p:spPr>
        <p:txBody>
          <a:bodyPr wrap="none" anchor="ctr"/>
          <a:lstStyle/>
          <a:p>
            <a:pPr algn="ctr">
              <a:defRPr/>
            </a:pPr>
            <a:r>
              <a:rPr lang="en-US" altLang="zh-CN" sz="1400" b="1" dirty="0">
                <a:solidFill>
                  <a:schemeClr val="bg1"/>
                </a:solidFill>
                <a:ea typeface="微软雅黑" panose="020B0503020204020204" charset="-122"/>
                <a:cs typeface="Calibri" panose="020F0502020204030204" pitchFamily="34" charset="0"/>
              </a:rPr>
              <a:t>Satellite IP telephone</a:t>
            </a:r>
            <a:endParaRPr lang="en-US" altLang="ko-KR" sz="1200" b="1" dirty="0">
              <a:solidFill>
                <a:schemeClr val="bg1"/>
              </a:solidFill>
              <a:latin typeface="微软雅黑" panose="020B0503020204020204" charset="-122"/>
              <a:ea typeface="微软雅黑" panose="020B0503020204020204" charset="-122"/>
            </a:endParaRPr>
          </a:p>
        </p:txBody>
      </p:sp>
      <p:sp>
        <p:nvSpPr>
          <p:cNvPr id="62" name="AutoShape 37"/>
          <p:cNvSpPr>
            <a:spLocks noChangeArrowheads="1"/>
          </p:cNvSpPr>
          <p:nvPr/>
        </p:nvSpPr>
        <p:spPr bwMode="auto">
          <a:xfrm>
            <a:off x="6130301" y="2984727"/>
            <a:ext cx="2888714" cy="322493"/>
          </a:xfrm>
          <a:prstGeom prst="roundRect">
            <a:avLst>
              <a:gd name="adj" fmla="val 16667"/>
            </a:avLst>
          </a:prstGeom>
          <a:solidFill>
            <a:schemeClr val="accent1">
              <a:alpha val="63000"/>
            </a:schemeClr>
          </a:solidFill>
          <a:ln w="9525" algn="ctr">
            <a:noFill/>
            <a:round/>
          </a:ln>
        </p:spPr>
        <p:txBody>
          <a:bodyPr wrap="none" anchor="ctr"/>
          <a:lstStyle/>
          <a:p>
            <a:endParaRPr lang="zh-CN" altLang="en-US" sz="100">
              <a:latin typeface="微软雅黑" panose="020B0503020204020204" charset="-122"/>
              <a:ea typeface="微软雅黑" panose="020B0503020204020204" charset="-122"/>
            </a:endParaRPr>
          </a:p>
        </p:txBody>
      </p:sp>
      <p:sp>
        <p:nvSpPr>
          <p:cNvPr id="63" name="Rectangle 42"/>
          <p:cNvSpPr>
            <a:spLocks noChangeArrowheads="1"/>
          </p:cNvSpPr>
          <p:nvPr/>
        </p:nvSpPr>
        <p:spPr bwMode="auto">
          <a:xfrm>
            <a:off x="6126661" y="3255084"/>
            <a:ext cx="2890535" cy="57348"/>
          </a:xfrm>
          <a:prstGeom prst="rect">
            <a:avLst/>
          </a:prstGeom>
          <a:gradFill rotWithShape="1">
            <a:gsLst>
              <a:gs pos="0">
                <a:srgbClr val="999999">
                  <a:alpha val="50000"/>
                </a:srgbClr>
              </a:gs>
              <a:gs pos="50000">
                <a:srgbClr val="D0CFCF">
                  <a:alpha val="0"/>
                </a:srgbClr>
              </a:gs>
              <a:gs pos="100000">
                <a:srgbClr val="999999">
                  <a:alpha val="50000"/>
                </a:srgbClr>
              </a:gs>
            </a:gsLst>
            <a:lin ang="0" scaled="1"/>
          </a:gradFill>
          <a:ln w="9525" algn="ctr">
            <a:noFill/>
            <a:miter lim="800000"/>
          </a:ln>
          <a:effectLst/>
        </p:spPr>
        <p:txBody>
          <a:bodyPr wrap="none" anchor="ctr"/>
          <a:lstStyle/>
          <a:p>
            <a:pPr>
              <a:defRPr/>
            </a:pPr>
            <a:endParaRPr lang="zh-CN" altLang="en-US" sz="100">
              <a:latin typeface="微软雅黑" panose="020B0503020204020204" charset="-122"/>
              <a:ea typeface="微软雅黑" panose="020B0503020204020204" charset="-122"/>
            </a:endParaRPr>
          </a:p>
        </p:txBody>
      </p:sp>
      <p:sp>
        <p:nvSpPr>
          <p:cNvPr id="64" name="AutoShape 46"/>
          <p:cNvSpPr>
            <a:spLocks noChangeArrowheads="1"/>
          </p:cNvSpPr>
          <p:nvPr/>
        </p:nvSpPr>
        <p:spPr bwMode="auto">
          <a:xfrm>
            <a:off x="6335987" y="3048034"/>
            <a:ext cx="2475521" cy="150447"/>
          </a:xfrm>
          <a:prstGeom prst="roundRect">
            <a:avLst>
              <a:gd name="adj" fmla="val 50000"/>
            </a:avLst>
          </a:prstGeom>
          <a:noFill/>
          <a:ln w="12700" algn="ctr">
            <a:noFill/>
            <a:round/>
          </a:ln>
          <a:effectLst>
            <a:outerShdw dist="17961" dir="2700000" algn="ctr" rotWithShape="0">
              <a:schemeClr val="tx1"/>
            </a:outerShdw>
          </a:effectLst>
        </p:spPr>
        <p:txBody>
          <a:bodyPr wrap="none" anchor="ctr"/>
          <a:lstStyle/>
          <a:p>
            <a:pPr algn="ctr">
              <a:defRPr/>
            </a:pPr>
            <a:r>
              <a:rPr lang="en-US" altLang="zh-CN" sz="1400" b="1" dirty="0">
                <a:solidFill>
                  <a:schemeClr val="bg1"/>
                </a:solidFill>
                <a:ea typeface="微软雅黑" panose="020B0503020204020204" charset="-122"/>
                <a:cs typeface="Calibri" panose="020F0502020204030204" pitchFamily="34" charset="0"/>
              </a:rPr>
              <a:t>Centralized control system</a:t>
            </a:r>
            <a:endParaRPr lang="en-US" altLang="ko-KR" sz="1200" b="1" dirty="0">
              <a:solidFill>
                <a:schemeClr val="bg1"/>
              </a:solidFill>
              <a:latin typeface="微软雅黑" panose="020B0503020204020204" charset="-122"/>
              <a:ea typeface="微软雅黑" panose="020B0503020204020204" charset="-122"/>
            </a:endParaRPr>
          </a:p>
        </p:txBody>
      </p:sp>
      <p:pic>
        <p:nvPicPr>
          <p:cNvPr id="66" name="Picture 1"/>
          <p:cNvPicPr>
            <a:picLocks noChangeAspect="1" noChangeArrowheads="1"/>
          </p:cNvPicPr>
          <p:nvPr/>
        </p:nvPicPr>
        <p:blipFill>
          <a:blip r:embed="rId2" cstate="email"/>
          <a:srcRect/>
          <a:stretch>
            <a:fillRect/>
          </a:stretch>
        </p:blipFill>
        <p:spPr bwMode="auto">
          <a:xfrm>
            <a:off x="868597" y="1210340"/>
            <a:ext cx="381536" cy="740393"/>
          </a:xfrm>
          <a:prstGeom prst="rect">
            <a:avLst/>
          </a:prstGeom>
          <a:noFill/>
          <a:ln w="9525">
            <a:noFill/>
            <a:miter lim="800000"/>
            <a:headEnd/>
            <a:tailEnd/>
          </a:ln>
          <a:effectLst/>
        </p:spPr>
      </p:pic>
      <p:pic>
        <p:nvPicPr>
          <p:cNvPr id="68" name="图片 67" descr="单兵.bmp"/>
          <p:cNvPicPr>
            <a:picLocks noChangeAspect="1"/>
          </p:cNvPicPr>
          <p:nvPr/>
        </p:nvPicPr>
        <p:blipFill>
          <a:blip r:embed="rId3" cstate="email"/>
          <a:stretch>
            <a:fillRect/>
          </a:stretch>
        </p:blipFill>
        <p:spPr>
          <a:xfrm>
            <a:off x="1571605" y="1199789"/>
            <a:ext cx="547734" cy="740393"/>
          </a:xfrm>
          <a:prstGeom prst="rect">
            <a:avLst/>
          </a:prstGeom>
        </p:spPr>
      </p:pic>
      <p:sp>
        <p:nvSpPr>
          <p:cNvPr id="69" name="Text Box 47"/>
          <p:cNvSpPr txBox="1">
            <a:spLocks noChangeArrowheads="1"/>
          </p:cNvSpPr>
          <p:nvPr/>
        </p:nvSpPr>
        <p:spPr bwMode="auto">
          <a:xfrm>
            <a:off x="3222625" y="2046605"/>
            <a:ext cx="2795905" cy="953770"/>
          </a:xfrm>
          <a:prstGeom prst="rect">
            <a:avLst/>
          </a:prstGeom>
          <a:noFill/>
          <a:ln w="9525" algn="ctr">
            <a:noFill/>
            <a:miter lim="800000"/>
          </a:ln>
        </p:spPr>
        <p:txBody>
          <a:bodyPr wrap="square" lIns="0" tIns="0" rIns="0" bIns="0">
            <a:normAutofit/>
          </a:bodyPr>
          <a:lstStyle/>
          <a:p>
            <a:pPr algn="l" latinLnBrk="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Video transmission,  storage and replay</a:t>
            </a:r>
          </a:p>
          <a:p>
            <a:pPr algn="l" latinLnBrk="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Including camera,  cloud station,  recorder,  HD TV,  </a:t>
            </a:r>
          </a:p>
          <a:p>
            <a:pPr algn="l" latinLnBrk="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decoder and control keyboard</a:t>
            </a:r>
          </a:p>
        </p:txBody>
      </p:sp>
      <p:pic>
        <p:nvPicPr>
          <p:cNvPr id="39" name="Picture 6"/>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4030343" y="1232288"/>
            <a:ext cx="1238177" cy="661300"/>
          </a:xfrm>
          <a:prstGeom prst="rect">
            <a:avLst/>
          </a:prstGeom>
          <a:noFill/>
          <a:ln w="9525">
            <a:noFill/>
            <a:miter lim="800000"/>
            <a:headEnd/>
            <a:tailEnd/>
          </a:ln>
          <a:effectLst/>
        </p:spPr>
      </p:pic>
      <p:sp>
        <p:nvSpPr>
          <p:cNvPr id="40" name="Text Box 47"/>
          <p:cNvSpPr txBox="1">
            <a:spLocks noChangeArrowheads="1"/>
          </p:cNvSpPr>
          <p:nvPr/>
        </p:nvSpPr>
        <p:spPr bwMode="auto">
          <a:xfrm>
            <a:off x="6232934" y="2046293"/>
            <a:ext cx="2720873" cy="954086"/>
          </a:xfrm>
          <a:prstGeom prst="rect">
            <a:avLst/>
          </a:prstGeom>
          <a:noFill/>
          <a:ln w="9525" algn="ctr">
            <a:noFill/>
            <a:miter lim="800000"/>
          </a:ln>
        </p:spPr>
        <p:txBody>
          <a:bodyPr wrap="square" lIns="0" tIns="0" rIns="0" bIns="0">
            <a:normAutofit/>
          </a:bodyPr>
          <a:lstStyle/>
          <a:p>
            <a:pPr algn="l" latinLnBrk="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Realize video conference among meeting sites and commanding site</a:t>
            </a:r>
          </a:p>
          <a:p>
            <a:pPr algn="l" latinLnBrk="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Including camera,  meeting terminal,  microphone,  </a:t>
            </a:r>
          </a:p>
          <a:p>
            <a:pPr indent="0" algn="l" latinLnBrk="1">
              <a:lnSpc>
                <a:spcPct val="125000"/>
              </a:lnSpc>
              <a:spcBef>
                <a:spcPts val="0"/>
              </a:spcBef>
              <a:buClr>
                <a:srgbClr val="00566A"/>
              </a:buClr>
              <a:buSzTx/>
              <a:buFont typeface="Wingdings" panose="05000000000000000000" pitchFamily="2" charset="2"/>
              <a:buNone/>
            </a:pPr>
            <a:r>
              <a:rPr kumimoji="1" lang="en-US" altLang="zh-CN" sz="1000" dirty="0">
                <a:solidFill>
                  <a:schemeClr val="tx1">
                    <a:lumMod val="50000"/>
                  </a:schemeClr>
                </a:solidFill>
                <a:ea typeface="微软雅黑" panose="020B0503020204020204" charset="-122"/>
                <a:cs typeface="Calibri" panose="020F0502020204030204" pitchFamily="34" charset="0"/>
              </a:rPr>
              <a:t> display,  image processing device and control device</a:t>
            </a:r>
          </a:p>
        </p:txBody>
      </p:sp>
      <p:pic>
        <p:nvPicPr>
          <p:cNvPr id="149506" name="图片 4"/>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6302642" y="1248780"/>
            <a:ext cx="1323332" cy="572871"/>
          </a:xfrm>
          <a:prstGeom prst="rect">
            <a:avLst/>
          </a:prstGeom>
          <a:noFill/>
        </p:spPr>
      </p:pic>
      <p:pic>
        <p:nvPicPr>
          <p:cNvPr id="149508" name="Picture 4"/>
          <p:cNvPicPr>
            <a:picLocks noChangeAspect="1" noChangeArrowheads="1"/>
          </p:cNvPicPr>
          <p:nvPr/>
        </p:nvPicPr>
        <p:blipFill>
          <a:blip r:embed="rId6" cstate="email">
            <a:clrChange>
              <a:clrFrom>
                <a:srgbClr val="F8F8F8"/>
              </a:clrFrom>
              <a:clrTo>
                <a:srgbClr val="F8F8F8">
                  <a:alpha val="0"/>
                </a:srgbClr>
              </a:clrTo>
            </a:clrChange>
          </a:blip>
          <a:srcRect/>
          <a:stretch>
            <a:fillRect/>
          </a:stretch>
        </p:blipFill>
        <p:spPr bwMode="auto">
          <a:xfrm>
            <a:off x="7947446" y="1289791"/>
            <a:ext cx="893873" cy="566207"/>
          </a:xfrm>
          <a:prstGeom prst="rect">
            <a:avLst/>
          </a:prstGeom>
          <a:ln>
            <a:noFill/>
          </a:ln>
          <a:effectLst>
            <a:softEdge rad="112500"/>
          </a:effectLst>
        </p:spPr>
      </p:pic>
      <p:pic>
        <p:nvPicPr>
          <p:cNvPr id="149509" name="Picture 5" descr="驻马店"/>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661670" y="3316605"/>
            <a:ext cx="1738630" cy="755015"/>
          </a:xfrm>
          <a:prstGeom prst="rect">
            <a:avLst/>
          </a:prstGeom>
          <a:noFill/>
          <a:ln w="9525">
            <a:noFill/>
            <a:miter lim="800000"/>
            <a:headEnd/>
            <a:tailEnd/>
          </a:ln>
        </p:spPr>
      </p:pic>
      <p:sp>
        <p:nvSpPr>
          <p:cNvPr id="45" name="Text Box 47"/>
          <p:cNvSpPr txBox="1">
            <a:spLocks noChangeArrowheads="1"/>
          </p:cNvSpPr>
          <p:nvPr/>
        </p:nvSpPr>
        <p:spPr bwMode="auto">
          <a:xfrm>
            <a:off x="277495" y="4072255"/>
            <a:ext cx="2794635" cy="794385"/>
          </a:xfrm>
          <a:prstGeom prst="rect">
            <a:avLst/>
          </a:prstGeom>
          <a:noFill/>
          <a:ln w="9525" algn="ctr">
            <a:noFill/>
            <a:miter lim="800000"/>
          </a:ln>
        </p:spPr>
        <p:txBody>
          <a:bodyPr wrap="square" lIns="0" tIns="0" rIns="0" bIns="0"/>
          <a:lstStyle/>
          <a:p>
            <a:pPr algn="l" eaLnBrk="1" latinLnBrk="1" hangingPunct="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Short wave emergency communication system consists of mobile terminal and fixed station</a:t>
            </a:r>
          </a:p>
          <a:p>
            <a:pPr algn="l" eaLnBrk="1" latinLnBrk="1" hangingPunct="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High survivability,  adaptive to harsh environments</a:t>
            </a:r>
          </a:p>
          <a:p>
            <a:pPr algn="l" eaLnBrk="1" latinLnBrk="1" hangingPunct="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Long-distance communication</a:t>
            </a:r>
          </a:p>
        </p:txBody>
      </p:sp>
      <p:sp>
        <p:nvSpPr>
          <p:cNvPr id="49" name="Text Box 47"/>
          <p:cNvSpPr txBox="1">
            <a:spLocks noChangeArrowheads="1"/>
          </p:cNvSpPr>
          <p:nvPr/>
        </p:nvSpPr>
        <p:spPr bwMode="auto">
          <a:xfrm>
            <a:off x="3297747" y="4286246"/>
            <a:ext cx="2720873" cy="613850"/>
          </a:xfrm>
          <a:prstGeom prst="rect">
            <a:avLst/>
          </a:prstGeom>
          <a:noFill/>
          <a:ln w="9525" algn="ctr">
            <a:noFill/>
            <a:miter lim="800000"/>
          </a:ln>
        </p:spPr>
        <p:txBody>
          <a:bodyPr wrap="square" lIns="0" tIns="0" rIns="0" bIns="0">
            <a:noAutofit/>
          </a:bodyPr>
          <a:lstStyle/>
          <a:p>
            <a:pPr algn="l" latinLnBrk="1">
              <a:lnSpc>
                <a:spcPct val="125000"/>
              </a:lnSpc>
              <a:spcBef>
                <a:spcPts val="0"/>
              </a:spcBef>
              <a:buClr>
                <a:srgbClr val="00566A"/>
              </a:buClr>
              <a:buSzTx/>
              <a:buFont typeface="Wingdings" panose="05000000000000000000" pitchFamily="2" charset="2"/>
              <a:buChar char="§"/>
            </a:pPr>
            <a:r>
              <a:rPr kumimoji="1" lang="en-US" altLang="zh-CN" sz="1000" dirty="0">
                <a:solidFill>
                  <a:schemeClr val="tx1">
                    <a:lumMod val="50000"/>
                  </a:schemeClr>
                </a:solidFill>
                <a:ea typeface="微软雅黑" panose="020B0503020204020204" charset="-122"/>
                <a:cs typeface="Calibri" panose="020F0502020204030204" pitchFamily="34" charset="0"/>
              </a:rPr>
              <a:t>IP telephone is directly connected to router,   by using the satellite link it can directly communicate with other terminals and command center</a:t>
            </a:r>
          </a:p>
        </p:txBody>
      </p:sp>
      <p:pic>
        <p:nvPicPr>
          <p:cNvPr id="149510" name="Picture 6"/>
          <p:cNvPicPr>
            <a:picLocks noChangeAspect="1" noChangeArrowheads="1"/>
          </p:cNvPicPr>
          <p:nvPr/>
        </p:nvPicPr>
        <p:blipFill>
          <a:blip r:embed="rId8" cstate="email"/>
          <a:srcRect/>
          <a:stretch>
            <a:fillRect/>
          </a:stretch>
        </p:blipFill>
        <p:spPr bwMode="auto">
          <a:xfrm>
            <a:off x="3298631" y="3536163"/>
            <a:ext cx="1135856" cy="419100"/>
          </a:xfrm>
          <a:prstGeom prst="rect">
            <a:avLst/>
          </a:prstGeom>
          <a:noFill/>
        </p:spPr>
      </p:pic>
      <p:pic>
        <p:nvPicPr>
          <p:cNvPr id="149511" name="图片 21"/>
          <p:cNvPicPr>
            <a:picLocks noChangeAspect="1" noChangeArrowheads="1"/>
          </p:cNvPicPr>
          <p:nvPr/>
        </p:nvPicPr>
        <p:blipFill>
          <a:blip r:embed="rId9" cstate="email"/>
          <a:srcRect/>
          <a:stretch>
            <a:fillRect/>
          </a:stretch>
        </p:blipFill>
        <p:spPr bwMode="auto">
          <a:xfrm>
            <a:off x="4671493" y="3407546"/>
            <a:ext cx="972077" cy="664402"/>
          </a:xfrm>
          <a:prstGeom prst="rect">
            <a:avLst/>
          </a:prstGeom>
          <a:noFill/>
        </p:spPr>
      </p:pic>
      <p:pic>
        <p:nvPicPr>
          <p:cNvPr id="55" name="Picture 3"/>
          <p:cNvPicPr>
            <a:picLocks noChangeAspect="1" noChangeArrowheads="1"/>
          </p:cNvPicPr>
          <p:nvPr/>
        </p:nvPicPr>
        <p:blipFill>
          <a:blip r:embed="rId10" cstate="print"/>
          <a:srcRect/>
          <a:stretch>
            <a:fillRect/>
          </a:stretch>
        </p:blipFill>
        <p:spPr bwMode="auto">
          <a:xfrm>
            <a:off x="6232934" y="3407546"/>
            <a:ext cx="1955358" cy="1422770"/>
          </a:xfrm>
          <a:prstGeom prst="rect">
            <a:avLst/>
          </a:prstGeom>
          <a:noFill/>
          <a:ln w="9525">
            <a:noFill/>
            <a:miter lim="800000"/>
            <a:headEnd/>
            <a:tailEnd/>
          </a:ln>
        </p:spPr>
      </p:pic>
      <p:sp>
        <p:nvSpPr>
          <p:cNvPr id="65" name="Text Box 47"/>
          <p:cNvSpPr txBox="1">
            <a:spLocks noChangeArrowheads="1"/>
          </p:cNvSpPr>
          <p:nvPr/>
        </p:nvSpPr>
        <p:spPr bwMode="auto">
          <a:xfrm>
            <a:off x="8268917" y="3429006"/>
            <a:ext cx="684890" cy="1422770"/>
          </a:xfrm>
          <a:prstGeom prst="rect">
            <a:avLst/>
          </a:prstGeom>
          <a:noFill/>
          <a:ln w="9525" algn="ctr">
            <a:noFill/>
            <a:miter lim="800000"/>
          </a:ln>
        </p:spPr>
        <p:txBody>
          <a:bodyPr wrap="square" lIns="0" tIns="0" rIns="0" bIns="0">
            <a:noAutofit/>
          </a:bodyPr>
          <a:lstStyle/>
          <a:p>
            <a:pPr latinLnBrk="1">
              <a:lnSpc>
                <a:spcPct val="150000"/>
              </a:lnSpc>
              <a:spcBef>
                <a:spcPct val="30000"/>
              </a:spcBef>
              <a:buClr>
                <a:srgbClr val="00566A"/>
              </a:buClr>
            </a:pPr>
            <a:r>
              <a:rPr kumimoji="1" lang="en-US" altLang="zh-CN" sz="900" b="1" dirty="0">
                <a:solidFill>
                  <a:schemeClr val="tx1">
                    <a:lumMod val="50000"/>
                  </a:schemeClr>
                </a:solidFill>
                <a:latin typeface="微软雅黑" panose="020B0503020204020204" charset="-122"/>
                <a:ea typeface="微软雅黑" panose="020B0503020204020204" charset="-122"/>
              </a:rPr>
              <a:t>Control:</a:t>
            </a:r>
          </a:p>
          <a:p>
            <a:pPr latinLnBrk="1">
              <a:lnSpc>
                <a:spcPct val="150000"/>
              </a:lnSpc>
              <a:spcBef>
                <a:spcPct val="30000"/>
              </a:spcBef>
              <a:buClr>
                <a:srgbClr val="00566A"/>
              </a:buClr>
              <a:buFont typeface="Wingdings" panose="05000000000000000000" pitchFamily="2" charset="2"/>
              <a:buChar char="§"/>
            </a:pPr>
            <a:r>
              <a:rPr kumimoji="1" lang="en-US" altLang="zh-CN" sz="900" dirty="0">
                <a:solidFill>
                  <a:schemeClr val="tx1">
                    <a:lumMod val="50000"/>
                  </a:schemeClr>
                </a:solidFill>
                <a:latin typeface="微软雅黑" panose="020B0503020204020204" charset="-122"/>
                <a:ea typeface="微软雅黑" panose="020B0503020204020204" charset="-122"/>
              </a:rPr>
              <a:t>Camera</a:t>
            </a:r>
          </a:p>
          <a:p>
            <a:pPr latinLnBrk="1">
              <a:lnSpc>
                <a:spcPct val="150000"/>
              </a:lnSpc>
              <a:spcBef>
                <a:spcPct val="30000"/>
              </a:spcBef>
              <a:buClr>
                <a:srgbClr val="00566A"/>
              </a:buClr>
              <a:buFont typeface="Wingdings" panose="05000000000000000000" pitchFamily="2" charset="2"/>
              <a:buChar char="§"/>
            </a:pPr>
            <a:r>
              <a:rPr kumimoji="1" lang="en-US" altLang="zh-CN" sz="900" dirty="0">
                <a:solidFill>
                  <a:schemeClr val="tx1">
                    <a:lumMod val="50000"/>
                  </a:schemeClr>
                </a:solidFill>
                <a:latin typeface="微软雅黑" panose="020B0503020204020204" charset="-122"/>
                <a:ea typeface="微软雅黑" panose="020B0503020204020204" charset="-122"/>
              </a:rPr>
              <a:t>Display</a:t>
            </a:r>
          </a:p>
          <a:p>
            <a:pPr latinLnBrk="1">
              <a:lnSpc>
                <a:spcPct val="150000"/>
              </a:lnSpc>
              <a:spcBef>
                <a:spcPct val="30000"/>
              </a:spcBef>
              <a:buClr>
                <a:srgbClr val="00566A"/>
              </a:buClr>
              <a:buFont typeface="Wingdings" panose="05000000000000000000" pitchFamily="2" charset="2"/>
              <a:buChar char="§"/>
            </a:pPr>
            <a:r>
              <a:rPr kumimoji="1" lang="en-US" altLang="zh-CN" sz="900" dirty="0">
                <a:solidFill>
                  <a:schemeClr val="tx1">
                    <a:lumMod val="50000"/>
                  </a:schemeClr>
                </a:solidFill>
                <a:latin typeface="微软雅黑" panose="020B0503020204020204" charset="-122"/>
                <a:ea typeface="微软雅黑" panose="020B0503020204020204" charset="-122"/>
              </a:rPr>
              <a:t>Mast</a:t>
            </a:r>
          </a:p>
          <a:p>
            <a:pPr latinLnBrk="1">
              <a:lnSpc>
                <a:spcPct val="150000"/>
              </a:lnSpc>
              <a:spcBef>
                <a:spcPct val="30000"/>
              </a:spcBef>
              <a:buClr>
                <a:srgbClr val="00566A"/>
              </a:buClr>
              <a:buFont typeface="Wingdings" panose="05000000000000000000" pitchFamily="2" charset="2"/>
              <a:buChar char="§"/>
            </a:pPr>
            <a:r>
              <a:rPr kumimoji="1" lang="en-US" altLang="zh-CN" sz="900" dirty="0">
                <a:solidFill>
                  <a:schemeClr val="tx1">
                    <a:lumMod val="50000"/>
                  </a:schemeClr>
                </a:solidFill>
                <a:latin typeface="微软雅黑" panose="020B0503020204020204" charset="-122"/>
                <a:ea typeface="微软雅黑" panose="020B0503020204020204" charset="-122"/>
              </a:rPr>
              <a:t>Audio</a:t>
            </a:r>
          </a:p>
          <a:p>
            <a:pPr latinLnBrk="1">
              <a:lnSpc>
                <a:spcPct val="150000"/>
              </a:lnSpc>
              <a:spcBef>
                <a:spcPct val="30000"/>
              </a:spcBef>
              <a:buClr>
                <a:srgbClr val="00566A"/>
              </a:buClr>
              <a:buFont typeface="Wingdings" panose="05000000000000000000" pitchFamily="2" charset="2"/>
              <a:buChar char="§"/>
            </a:pPr>
            <a:r>
              <a:rPr kumimoji="1" lang="en-US" altLang="zh-CN" sz="900" dirty="0">
                <a:solidFill>
                  <a:schemeClr val="tx1">
                    <a:lumMod val="50000"/>
                  </a:schemeClr>
                </a:solidFill>
                <a:latin typeface="微软雅黑" panose="020B0503020204020204" charset="-122"/>
                <a:ea typeface="微软雅黑" panose="020B0503020204020204" charset="-122"/>
              </a:rPr>
              <a:t>Video</a:t>
            </a:r>
          </a:p>
        </p:txBody>
      </p:sp>
      <p:sp>
        <p:nvSpPr>
          <p:cNvPr id="3" name="标题 2"/>
          <p:cNvSpPr>
            <a:spLocks noGrp="1"/>
          </p:cNvSpPr>
          <p:nvPr>
            <p:ph type="title"/>
          </p:nvPr>
        </p:nvSpPr>
        <p:spPr>
          <a:xfrm>
            <a:off x="351377" y="136176"/>
            <a:ext cx="8513762" cy="723727"/>
          </a:xfrm>
        </p:spPr>
        <p:txBody>
          <a:bodyPr>
            <a:normAutofit/>
          </a:bodyPr>
          <a:lstStyle/>
          <a:p>
            <a:pPr lvl="1" algn="l" defTabSz="457200" rtl="0">
              <a:buClrTx/>
              <a:buSzTx/>
              <a:buFontTx/>
            </a:pPr>
            <a:r>
              <a:rPr lang="en-US" altLang="zh-CN" sz="2800" b="1" kern="1200" dirty="0">
                <a:solidFill>
                  <a:srgbClr val="25C6FF"/>
                </a:solidFill>
                <a:latin typeface="Arial" panose="020B0604020202020204" pitchFamily="34" charset="0"/>
                <a:cs typeface="Arial" panose="020B0604020202020204" pitchFamily="34" charset="0"/>
              </a:rPr>
              <a:t>Detailed construct of the Extended Systems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132" y="200946"/>
            <a:ext cx="8513762" cy="723727"/>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Different scenarios, different application</a:t>
            </a:r>
          </a:p>
        </p:txBody>
      </p:sp>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15</a:t>
            </a:fld>
            <a:endParaRPr lang="zh-CN" altLang="en-US" sz="100"/>
          </a:p>
        </p:txBody>
      </p:sp>
      <p:cxnSp>
        <p:nvCxnSpPr>
          <p:cNvPr id="70" name="直接连接符 69"/>
          <p:cNvCxnSpPr/>
          <p:nvPr/>
        </p:nvCxnSpPr>
        <p:spPr>
          <a:xfrm>
            <a:off x="466726" y="2786064"/>
            <a:ext cx="8215844" cy="0"/>
          </a:xfrm>
          <a:prstGeom prst="line">
            <a:avLst/>
          </a:prstGeom>
          <a:ln>
            <a:prstDash val="solid"/>
          </a:ln>
        </p:spPr>
        <p:style>
          <a:lnRef idx="1">
            <a:schemeClr val="accent1"/>
          </a:lnRef>
          <a:fillRef idx="0">
            <a:schemeClr val="accent1"/>
          </a:fillRef>
          <a:effectRef idx="0">
            <a:schemeClr val="accent1"/>
          </a:effectRef>
          <a:fontRef idx="minor">
            <a:schemeClr val="tx1"/>
          </a:fontRef>
        </p:style>
      </p:cxnSp>
      <p:pic>
        <p:nvPicPr>
          <p:cNvPr id="133122" name="Picture 2"/>
          <p:cNvPicPr>
            <a:picLocks noChangeAspect="1" noChangeArrowheads="1"/>
          </p:cNvPicPr>
          <p:nvPr/>
        </p:nvPicPr>
        <p:blipFill>
          <a:blip r:embed="rId2" cstate="print"/>
          <a:srcRect/>
          <a:stretch>
            <a:fillRect/>
          </a:stretch>
        </p:blipFill>
        <p:spPr bwMode="auto">
          <a:xfrm>
            <a:off x="2543744" y="827174"/>
            <a:ext cx="2028256" cy="1788320"/>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4593431" y="931641"/>
            <a:ext cx="2989267" cy="1679400"/>
          </a:xfrm>
          <a:prstGeom prst="rect">
            <a:avLst/>
          </a:prstGeom>
          <a:noFill/>
          <a:ln w="9525">
            <a:noFill/>
            <a:miter lim="800000"/>
            <a:headEnd/>
            <a:tailEnd/>
          </a:ln>
        </p:spPr>
      </p:pic>
      <p:pic>
        <p:nvPicPr>
          <p:cNvPr id="133124" name="Picture 4"/>
          <p:cNvPicPr>
            <a:picLocks noChangeAspect="1" noChangeArrowheads="1"/>
          </p:cNvPicPr>
          <p:nvPr/>
        </p:nvPicPr>
        <p:blipFill>
          <a:blip r:embed="rId4" cstate="print"/>
          <a:srcRect/>
          <a:stretch>
            <a:fillRect/>
          </a:stretch>
        </p:blipFill>
        <p:spPr bwMode="auto">
          <a:xfrm>
            <a:off x="7606830" y="889407"/>
            <a:ext cx="997845" cy="1721634"/>
          </a:xfrm>
          <a:prstGeom prst="rect">
            <a:avLst/>
          </a:prstGeom>
          <a:noFill/>
          <a:ln w="9525">
            <a:noFill/>
            <a:miter lim="800000"/>
            <a:headEnd/>
            <a:tailEnd/>
          </a:ln>
        </p:spPr>
      </p:pic>
      <p:pic>
        <p:nvPicPr>
          <p:cNvPr id="133125" name="Picture 5"/>
          <p:cNvPicPr>
            <a:picLocks noChangeAspect="1" noChangeArrowheads="1"/>
          </p:cNvPicPr>
          <p:nvPr/>
        </p:nvPicPr>
        <p:blipFill>
          <a:blip r:embed="rId5" cstate="print"/>
          <a:srcRect/>
          <a:stretch>
            <a:fillRect/>
          </a:stretch>
        </p:blipFill>
        <p:spPr bwMode="auto">
          <a:xfrm>
            <a:off x="2543744" y="2846786"/>
            <a:ext cx="2296149" cy="2014685"/>
          </a:xfrm>
          <a:prstGeom prst="rect">
            <a:avLst/>
          </a:prstGeom>
          <a:noFill/>
          <a:ln w="9525">
            <a:noFill/>
            <a:miter lim="800000"/>
            <a:headEnd/>
            <a:tailEnd/>
          </a:ln>
        </p:spPr>
      </p:pic>
      <p:pic>
        <p:nvPicPr>
          <p:cNvPr id="133126" name="Picture 6"/>
          <p:cNvPicPr>
            <a:picLocks noChangeAspect="1" noChangeArrowheads="1"/>
          </p:cNvPicPr>
          <p:nvPr/>
        </p:nvPicPr>
        <p:blipFill>
          <a:blip r:embed="rId6" cstate="print"/>
          <a:srcRect/>
          <a:stretch>
            <a:fillRect/>
          </a:stretch>
        </p:blipFill>
        <p:spPr bwMode="auto">
          <a:xfrm>
            <a:off x="4947050" y="2839643"/>
            <a:ext cx="3646484" cy="2035983"/>
          </a:xfrm>
          <a:prstGeom prst="rect">
            <a:avLst/>
          </a:prstGeom>
          <a:noFill/>
          <a:ln w="9525">
            <a:noFill/>
            <a:miter lim="800000"/>
            <a:headEnd/>
            <a:tailEnd/>
          </a:ln>
        </p:spPr>
      </p:pic>
      <p:sp>
        <p:nvSpPr>
          <p:cNvPr id="69" name="圆角矩形 68"/>
          <p:cNvSpPr/>
          <p:nvPr/>
        </p:nvSpPr>
        <p:spPr>
          <a:xfrm>
            <a:off x="374864" y="1088078"/>
            <a:ext cx="1992201" cy="1527416"/>
          </a:xfrm>
          <a:prstGeom prst="roundRect">
            <a:avLst>
              <a:gd name="adj" fmla="val 6176"/>
            </a:avLst>
          </a:prstGeom>
          <a:solidFill>
            <a:schemeClr val="accent2">
              <a:lumMod val="60000"/>
              <a:lumOff val="40000"/>
            </a:schemeClr>
          </a:solidFill>
          <a:ln w="12700">
            <a:solidFill>
              <a:schemeClr val="bg1">
                <a:lumMod val="65000"/>
              </a:schemeClr>
            </a:solidFill>
            <a:headEnd type="none" w="med" len="med"/>
            <a:tailEnd type="none" w="med" len="med"/>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80976" tIns="25709" rIns="80976" bIns="25709" numCol="1" rtlCol="0" anchor="ctr" anchorCtr="0" compatLnSpc="1"/>
          <a:lstStyle/>
          <a:p>
            <a:pPr algn="just" defTabSz="685165" fontAlgn="base">
              <a:lnSpc>
                <a:spcPct val="120000"/>
              </a:lnSpc>
              <a:spcBef>
                <a:spcPct val="0"/>
              </a:spcBef>
              <a:spcAft>
                <a:spcPct val="0"/>
              </a:spcAft>
              <a:buClr>
                <a:srgbClr val="0066FF"/>
              </a:buClr>
              <a:buSzPct val="80000"/>
            </a:pPr>
            <a:endParaRPr lang="en-US" altLang="zh-CN" sz="825" dirty="0">
              <a:solidFill>
                <a:schemeClr val="tx1"/>
              </a:solidFill>
              <a:ea typeface="微软雅黑" panose="020B0503020204020204" charset="-122"/>
            </a:endParaRPr>
          </a:p>
        </p:txBody>
      </p:sp>
      <p:sp>
        <p:nvSpPr>
          <p:cNvPr id="83" name="标题 11"/>
          <p:cNvSpPr txBox="1"/>
          <p:nvPr/>
        </p:nvSpPr>
        <p:spPr>
          <a:xfrm>
            <a:off x="364271" y="924326"/>
            <a:ext cx="2010413" cy="344201"/>
          </a:xfrm>
          <a:prstGeom prst="rect">
            <a:avLst/>
          </a:prstGeom>
          <a:solidFill>
            <a:schemeClr val="accent2">
              <a:lumMod val="60000"/>
              <a:lumOff val="40000"/>
            </a:schemeClr>
          </a:solidFill>
        </p:spPr>
        <p:txBody>
          <a:bodyPr vert="horz" lIns="68580" tIns="34290" rIns="68580" bIns="34290" rtlCol="0" anchor="ctr">
            <a:noAutofit/>
          </a:bodyPr>
          <a:lstStyle/>
          <a:p>
            <a:pPr defTabSz="608965" fontAlgn="base">
              <a:spcBef>
                <a:spcPct val="0"/>
              </a:spcBef>
              <a:spcAft>
                <a:spcPct val="0"/>
              </a:spcAft>
              <a:tabLst>
                <a:tab pos="-342265" algn="l"/>
                <a:tab pos="342265" algn="l"/>
                <a:tab pos="685165" algn="l"/>
                <a:tab pos="1028065" algn="l"/>
                <a:tab pos="1370965" algn="l"/>
                <a:tab pos="1713865" algn="l"/>
                <a:tab pos="2056765" algn="l"/>
              </a:tabLst>
            </a:pPr>
            <a:r>
              <a:rPr kumimoji="1" lang="en-US" altLang="zh-CN" sz="1200" b="1" dirty="0">
                <a:solidFill>
                  <a:srgbClr val="FF3300"/>
                </a:solidFill>
                <a:latin typeface="微软雅黑" panose="020B0503020204020204" charset="-122"/>
                <a:ea typeface="微软雅黑" panose="020B0503020204020204" charset="-122"/>
                <a:cs typeface="+mj-cs"/>
              </a:rPr>
              <a:t>Major event safeguard</a:t>
            </a:r>
          </a:p>
        </p:txBody>
      </p:sp>
      <p:sp>
        <p:nvSpPr>
          <p:cNvPr id="87" name="圆角矩形 86"/>
          <p:cNvSpPr/>
          <p:nvPr/>
        </p:nvSpPr>
        <p:spPr>
          <a:xfrm>
            <a:off x="393065" y="3110865"/>
            <a:ext cx="1991995" cy="1795780"/>
          </a:xfrm>
          <a:prstGeom prst="roundRect">
            <a:avLst>
              <a:gd name="adj" fmla="val 6176"/>
            </a:avLst>
          </a:prstGeom>
          <a:solidFill>
            <a:schemeClr val="accent2">
              <a:lumMod val="60000"/>
              <a:lumOff val="40000"/>
            </a:schemeClr>
          </a:solidFill>
          <a:ln w="12700">
            <a:solidFill>
              <a:schemeClr val="bg1">
                <a:lumMod val="65000"/>
              </a:schemeClr>
            </a:solidFill>
            <a:headEnd type="none" w="med" len="med"/>
            <a:tailEnd type="none" w="med" len="med"/>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80976" tIns="25709" rIns="80976" bIns="25709" numCol="1" rtlCol="0" anchor="ctr" anchorCtr="0" compatLnSpc="1"/>
          <a:lstStyle/>
          <a:p>
            <a:pPr algn="just" defTabSz="685165" fontAlgn="base">
              <a:lnSpc>
                <a:spcPct val="120000"/>
              </a:lnSpc>
              <a:spcBef>
                <a:spcPct val="0"/>
              </a:spcBef>
              <a:spcAft>
                <a:spcPct val="0"/>
              </a:spcAft>
              <a:buClr>
                <a:srgbClr val="0066FF"/>
              </a:buClr>
              <a:buSzPct val="80000"/>
            </a:pPr>
            <a:endParaRPr lang="en-US" altLang="zh-CN" sz="825" dirty="0">
              <a:solidFill>
                <a:schemeClr val="tx1"/>
              </a:solidFill>
              <a:ea typeface="微软雅黑" panose="020B0503020204020204" charset="-122"/>
            </a:endParaRPr>
          </a:p>
        </p:txBody>
      </p:sp>
      <p:sp>
        <p:nvSpPr>
          <p:cNvPr id="88" name="标题 11"/>
          <p:cNvSpPr txBox="1"/>
          <p:nvPr/>
        </p:nvSpPr>
        <p:spPr>
          <a:xfrm>
            <a:off x="374864" y="2946800"/>
            <a:ext cx="2010215" cy="344201"/>
          </a:xfrm>
          <a:prstGeom prst="rect">
            <a:avLst/>
          </a:prstGeom>
          <a:solidFill>
            <a:schemeClr val="accent2">
              <a:lumMod val="60000"/>
              <a:lumOff val="40000"/>
            </a:schemeClr>
          </a:solidFill>
        </p:spPr>
        <p:txBody>
          <a:bodyPr vert="horz" lIns="68580" tIns="34290" rIns="68580" bIns="34290" rtlCol="0" anchor="ctr">
            <a:noAutofit/>
          </a:bodyPr>
          <a:lstStyle/>
          <a:p>
            <a:pPr defTabSz="608965" fontAlgn="base">
              <a:spcBef>
                <a:spcPct val="0"/>
              </a:spcBef>
              <a:spcAft>
                <a:spcPct val="0"/>
              </a:spcAft>
              <a:tabLst>
                <a:tab pos="-342265" algn="l"/>
                <a:tab pos="342265" algn="l"/>
                <a:tab pos="685165" algn="l"/>
                <a:tab pos="1028065" algn="l"/>
                <a:tab pos="1370965" algn="l"/>
                <a:tab pos="1713865" algn="l"/>
                <a:tab pos="2056765" algn="l"/>
              </a:tabLst>
            </a:pPr>
            <a:r>
              <a:rPr kumimoji="1" lang="en-US" altLang="zh-CN" sz="1200" b="1" dirty="0">
                <a:solidFill>
                  <a:srgbClr val="FF3300"/>
                </a:solidFill>
                <a:latin typeface="微软雅黑" panose="020B0503020204020204" charset="-122"/>
                <a:ea typeface="微软雅黑" panose="020B0503020204020204" charset="-122"/>
                <a:cs typeface="+mj-cs"/>
              </a:rPr>
              <a:t>Fast deployment on site</a:t>
            </a:r>
          </a:p>
        </p:txBody>
      </p:sp>
      <p:sp>
        <p:nvSpPr>
          <p:cNvPr id="89" name="TextBox 88"/>
          <p:cNvSpPr txBox="1"/>
          <p:nvPr/>
        </p:nvSpPr>
        <p:spPr>
          <a:xfrm>
            <a:off x="392877" y="3236901"/>
            <a:ext cx="2011331" cy="1589405"/>
          </a:xfrm>
          <a:prstGeom prst="rect">
            <a:avLst/>
          </a:prstGeom>
          <a:noFill/>
        </p:spPr>
        <p:txBody>
          <a:bodyPr wrap="square" lIns="51420" tIns="25709" rIns="51420" bIns="25709" rtlCol="0">
            <a:spAutoFit/>
          </a:bodyPr>
          <a:lstStyle/>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medium,  SUV vehicle</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mobile and flexible</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small conference room is fitted in Minibus vehicle</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commanding and dispatching system combination</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SUV suits harsh outdoor environment</a:t>
            </a:r>
          </a:p>
        </p:txBody>
      </p:sp>
      <p:sp>
        <p:nvSpPr>
          <p:cNvPr id="3" name="TextBox 83"/>
          <p:cNvSpPr txBox="1"/>
          <p:nvPr/>
        </p:nvSpPr>
        <p:spPr>
          <a:xfrm>
            <a:off x="374650" y="1214120"/>
            <a:ext cx="2078990" cy="1397000"/>
          </a:xfrm>
          <a:prstGeom prst="rect">
            <a:avLst/>
          </a:prstGeom>
          <a:noFill/>
        </p:spPr>
        <p:txBody>
          <a:bodyPr wrap="square" lIns="51420" tIns="25709" rIns="51420" bIns="25709" rtlCol="0">
            <a:spAutoFit/>
          </a:bodyPr>
          <a:lstStyle/>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zh-CN" altLang="en-US" sz="1000">
                <a:solidFill>
                  <a:srgbClr val="25C6FF"/>
                </a:solidFill>
                <a:ea typeface="微软雅黑" panose="020B0503020204020204" charset="-122"/>
                <a:cs typeface="Calibri" panose="020F0502020204030204" pitchFamily="34" charset="0"/>
              </a:rPr>
              <a:t>  </a:t>
            </a:r>
            <a:r>
              <a:rPr lang="en-US" altLang="zh-CN" sz="1000" dirty="0">
                <a:solidFill>
                  <a:srgbClr val="25C6FF"/>
                </a:solidFill>
                <a:ea typeface="微软雅黑" panose="020B0503020204020204" charset="-122"/>
                <a:cs typeface="Calibri" panose="020F0502020204030204" pitchFamily="34" charset="0"/>
              </a:rPr>
              <a:t>large,  medium size</a:t>
            </a:r>
          </a:p>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zh-CN" altLang="en-US" sz="1000">
                <a:solidFill>
                  <a:srgbClr val="25C6FF"/>
                </a:solidFill>
                <a:ea typeface="微软雅黑" panose="020B0503020204020204" charset="-122"/>
                <a:cs typeface="Calibri" panose="020F0502020204030204" pitchFamily="34" charset="0"/>
              </a:rPr>
              <a:t>  </a:t>
            </a:r>
            <a:r>
              <a:rPr lang="en-US" altLang="zh-CN" sz="1000" dirty="0">
                <a:solidFill>
                  <a:srgbClr val="25C6FF"/>
                </a:solidFill>
                <a:ea typeface="微软雅黑" panose="020B0503020204020204" charset="-122"/>
                <a:cs typeface="Calibri" panose="020F0502020204030204" pitchFamily="34" charset="0"/>
              </a:rPr>
              <a:t>carriage can expand on sides</a:t>
            </a:r>
          </a:p>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large conference room is fitted inside</a:t>
            </a:r>
          </a:p>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en-US" altLang="zh-CN" sz="1000" dirty="0">
                <a:solidFill>
                  <a:srgbClr val="25C6FF"/>
                </a:solidFill>
                <a:ea typeface="微软雅黑" panose="020B0503020204020204" charset="-122"/>
                <a:cs typeface="Calibri" panose="020F0502020204030204" pitchFamily="34" charset="0"/>
              </a:rPr>
              <a:t>  fully equipped commanding system</a:t>
            </a:r>
          </a:p>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zh-CN" altLang="en-US" sz="1000">
                <a:solidFill>
                  <a:srgbClr val="25C6FF"/>
                </a:solidFill>
                <a:ea typeface="微软雅黑" panose="020B0503020204020204" charset="-122"/>
                <a:cs typeface="Calibri" panose="020F0502020204030204" pitchFamily="34" charset="0"/>
              </a:rPr>
              <a:t>  </a:t>
            </a:r>
            <a:r>
              <a:rPr lang="en-US" altLang="zh-CN" sz="1000" dirty="0">
                <a:solidFill>
                  <a:srgbClr val="25C6FF"/>
                </a:solidFill>
                <a:ea typeface="微软雅黑" panose="020B0503020204020204" charset="-122"/>
                <a:cs typeface="Calibri" panose="020F0502020204030204" pitchFamily="34" charset="0"/>
              </a:rPr>
              <a:t>multiple location display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圆角矩形 111"/>
          <p:cNvSpPr/>
          <p:nvPr/>
        </p:nvSpPr>
        <p:spPr>
          <a:xfrm>
            <a:off x="2472642" y="1928808"/>
            <a:ext cx="2260094" cy="2079000"/>
          </a:xfrm>
          <a:prstGeom prst="roundRect">
            <a:avLst>
              <a:gd name="adj" fmla="val 6176"/>
            </a:avLst>
          </a:prstGeom>
          <a:solidFill>
            <a:schemeClr val="accent2">
              <a:lumMod val="60000"/>
              <a:lumOff val="40000"/>
            </a:schemeClr>
          </a:solidFill>
          <a:ln w="12700">
            <a:solidFill>
              <a:schemeClr val="bg1">
                <a:lumMod val="65000"/>
              </a:schemeClr>
            </a:solidFill>
            <a:headEnd type="none" w="med" len="med"/>
            <a:tailEnd type="none" w="med" len="med"/>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80976" tIns="25709" rIns="80976" bIns="25709" numCol="1" rtlCol="0" anchor="ctr" anchorCtr="0" compatLnSpc="1"/>
          <a:lstStyle/>
          <a:p>
            <a:pPr algn="just" defTabSz="685165" fontAlgn="base">
              <a:lnSpc>
                <a:spcPct val="120000"/>
              </a:lnSpc>
              <a:spcBef>
                <a:spcPct val="0"/>
              </a:spcBef>
              <a:spcAft>
                <a:spcPct val="0"/>
              </a:spcAft>
              <a:buClr>
                <a:srgbClr val="0066FF"/>
              </a:buClr>
              <a:buSzPct val="80000"/>
            </a:pPr>
            <a:endParaRPr lang="en-US" altLang="zh-CN" sz="825" dirty="0">
              <a:solidFill>
                <a:schemeClr val="tx1"/>
              </a:solidFill>
              <a:ea typeface="微软雅黑" panose="020B0503020204020204" charset="-122"/>
            </a:endParaRPr>
          </a:p>
        </p:txBody>
      </p:sp>
      <p:sp>
        <p:nvSpPr>
          <p:cNvPr id="2" name="标题 1"/>
          <p:cNvSpPr>
            <a:spLocks noGrp="1"/>
          </p:cNvSpPr>
          <p:nvPr>
            <p:ph type="title"/>
          </p:nvPr>
        </p:nvSpPr>
        <p:spPr>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ECV highlights</a:t>
            </a:r>
          </a:p>
        </p:txBody>
      </p:sp>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16</a:t>
            </a:fld>
            <a:endParaRPr lang="zh-CN" altLang="en-US" sz="100"/>
          </a:p>
        </p:txBody>
      </p:sp>
      <p:sp>
        <p:nvSpPr>
          <p:cNvPr id="6" name="圆角矩形 5"/>
          <p:cNvSpPr/>
          <p:nvPr/>
        </p:nvSpPr>
        <p:spPr>
          <a:xfrm>
            <a:off x="367802" y="1922578"/>
            <a:ext cx="1992201" cy="2079000"/>
          </a:xfrm>
          <a:prstGeom prst="roundRect">
            <a:avLst>
              <a:gd name="adj" fmla="val 6176"/>
            </a:avLst>
          </a:prstGeom>
          <a:solidFill>
            <a:schemeClr val="accent2">
              <a:lumMod val="60000"/>
              <a:lumOff val="40000"/>
            </a:schemeClr>
          </a:solidFill>
          <a:ln w="12700">
            <a:solidFill>
              <a:schemeClr val="bg1">
                <a:lumMod val="65000"/>
              </a:schemeClr>
            </a:solidFill>
            <a:headEnd type="none" w="med" len="med"/>
            <a:tailEnd type="none" w="med" len="med"/>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80976" tIns="25709" rIns="80976" bIns="25709" numCol="1" rtlCol="0" anchor="ctr" anchorCtr="0" compatLnSpc="1"/>
          <a:lstStyle/>
          <a:p>
            <a:pPr algn="just" defTabSz="685165" fontAlgn="base">
              <a:lnSpc>
                <a:spcPct val="120000"/>
              </a:lnSpc>
              <a:spcBef>
                <a:spcPct val="0"/>
              </a:spcBef>
              <a:spcAft>
                <a:spcPct val="0"/>
              </a:spcAft>
              <a:buClr>
                <a:srgbClr val="0066FF"/>
              </a:buClr>
              <a:buSzPct val="80000"/>
            </a:pPr>
            <a:endParaRPr lang="en-US" altLang="zh-CN" sz="825" dirty="0">
              <a:solidFill>
                <a:schemeClr val="tx1"/>
              </a:solidFill>
              <a:ea typeface="微软雅黑" panose="020B0503020204020204" charset="-122"/>
            </a:endParaRPr>
          </a:p>
        </p:txBody>
      </p:sp>
      <p:sp>
        <p:nvSpPr>
          <p:cNvPr id="98" name="TextBox 97"/>
          <p:cNvSpPr txBox="1"/>
          <p:nvPr/>
        </p:nvSpPr>
        <p:spPr>
          <a:xfrm>
            <a:off x="367802" y="1904906"/>
            <a:ext cx="2152554" cy="1012190"/>
          </a:xfrm>
          <a:prstGeom prst="rect">
            <a:avLst/>
          </a:prstGeom>
          <a:noFill/>
        </p:spPr>
        <p:txBody>
          <a:bodyPr wrap="square" lIns="51420" tIns="25709" rIns="51420" bIns="25709" rtlCol="0">
            <a:spAutoFit/>
          </a:bodyPr>
          <a:lstStyle/>
          <a:p>
            <a:pPr marL="0" indent="0" eaLnBrk="0" latinLnBrk="0" hangingPunct="0">
              <a:lnSpc>
                <a:spcPct val="125000"/>
              </a:lnSpc>
              <a:spcBef>
                <a:spcPts val="0"/>
              </a:spcBef>
              <a:spcAft>
                <a:spcPts val="0"/>
              </a:spcAft>
              <a:buSzPct val="80000"/>
              <a:buFont typeface="Wingdings" panose="05000000000000000000" pitchFamily="2" charset="2"/>
              <a:buNone/>
            </a:pPr>
            <a:r>
              <a:rPr kumimoji="1" lang="en-US" altLang="zh-CN" sz="1400" b="1" dirty="0">
                <a:solidFill>
                  <a:srgbClr val="FF6600"/>
                </a:solidFill>
                <a:ea typeface="微软雅黑" panose="020B0503020204020204" charset="-122"/>
                <a:cs typeface="Calibri" panose="020F0502020204030204" pitchFamily="34" charset="0"/>
                <a:sym typeface="+mn-ea"/>
              </a:rPr>
              <a:t>Fast deployment</a:t>
            </a:r>
            <a:endParaRPr kumimoji="1" lang="en-US" altLang="zh-CN" sz="1200" b="1" dirty="0">
              <a:solidFill>
                <a:srgbClr val="FF6600"/>
              </a:solidFill>
              <a:ea typeface="微软雅黑" panose="020B0503020204020204" charset="-122"/>
              <a:cs typeface="Calibri" panose="020F0502020204030204" pitchFamily="34" charset="0"/>
            </a:endParaRPr>
          </a:p>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Mast deployment</a:t>
            </a:r>
            <a:r>
              <a:rPr lang="zh-CN" altLang="en-US" sz="1200" dirty="0">
                <a:solidFill>
                  <a:srgbClr val="25C6FF"/>
                </a:solidFill>
                <a:ea typeface="微软雅黑" panose="020B0503020204020204" charset="-122"/>
                <a:cs typeface="Calibri" panose="020F0502020204030204" pitchFamily="34" charset="0"/>
              </a:rPr>
              <a:t>：</a:t>
            </a:r>
            <a:r>
              <a:rPr lang="en-US" altLang="zh-CN" sz="1200" dirty="0">
                <a:solidFill>
                  <a:srgbClr val="25C6FF"/>
                </a:solidFill>
                <a:ea typeface="微软雅黑" panose="020B0503020204020204" charset="-122"/>
                <a:cs typeface="Calibri" panose="020F0502020204030204" pitchFamily="34" charset="0"/>
              </a:rPr>
              <a:t> &lt; 15min</a:t>
            </a:r>
          </a:p>
          <a:p>
            <a:pPr marL="36195" indent="-90170" eaLnBrk="0" latinLnBrk="0" hangingPunct="0">
              <a:lnSpc>
                <a:spcPct val="125000"/>
              </a:lnSpc>
              <a:spcBef>
                <a:spcPts val="0"/>
              </a:spcBef>
              <a:spcAft>
                <a:spcPts val="0"/>
              </a:spcAft>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System deployment time</a:t>
            </a:r>
            <a:r>
              <a:rPr lang="zh-CN" altLang="en-US" sz="1200" dirty="0">
                <a:solidFill>
                  <a:srgbClr val="25C6FF"/>
                </a:solidFill>
                <a:ea typeface="微软雅黑" panose="020B0503020204020204" charset="-122"/>
                <a:cs typeface="Calibri" panose="020F0502020204030204" pitchFamily="34" charset="0"/>
              </a:rPr>
              <a:t>：</a:t>
            </a:r>
            <a:r>
              <a:rPr lang="en-US" altLang="zh-CN" sz="1200" dirty="0">
                <a:solidFill>
                  <a:srgbClr val="25C6FF"/>
                </a:solidFill>
                <a:ea typeface="微软雅黑" panose="020B0503020204020204" charset="-122"/>
                <a:cs typeface="Calibri" panose="020F0502020204030204" pitchFamily="34" charset="0"/>
              </a:rPr>
              <a:t> &lt;30min</a:t>
            </a:r>
          </a:p>
        </p:txBody>
      </p:sp>
      <p:pic>
        <p:nvPicPr>
          <p:cNvPr id="103" name="Picture 3" descr="E:\我的工作\应急通信车\通信车资料\桅杆\俊东桅杆\110607资料\电动桅杆(加亮).jpg"/>
          <p:cNvPicPr>
            <a:picLocks noChangeAspect="1" noChangeArrowheads="1"/>
          </p:cNvPicPr>
          <p:nvPr/>
        </p:nvPicPr>
        <p:blipFill>
          <a:blip r:embed="rId2" cstate="email"/>
          <a:srcRect/>
          <a:stretch>
            <a:fillRect/>
          </a:stretch>
        </p:blipFill>
        <p:spPr bwMode="auto">
          <a:xfrm>
            <a:off x="526268" y="2913163"/>
            <a:ext cx="391235" cy="966941"/>
          </a:xfrm>
          <a:prstGeom prst="rect">
            <a:avLst/>
          </a:prstGeom>
          <a:ln>
            <a:noFill/>
          </a:ln>
          <a:effectLst>
            <a:softEdge rad="112500"/>
          </a:effectLst>
        </p:spPr>
      </p:pic>
      <p:pic>
        <p:nvPicPr>
          <p:cNvPr id="104" name="Picture 2" descr="E:\我的工作\应急通信车\通信车资料\桅杆\液压桅杆.jpg"/>
          <p:cNvPicPr>
            <a:picLocks noChangeAspect="1" noChangeArrowheads="1"/>
          </p:cNvPicPr>
          <p:nvPr/>
        </p:nvPicPr>
        <p:blipFill>
          <a:blip r:embed="rId3" cstate="email"/>
          <a:srcRect/>
          <a:stretch>
            <a:fillRect/>
          </a:stretch>
        </p:blipFill>
        <p:spPr bwMode="auto">
          <a:xfrm>
            <a:off x="1237880" y="2966741"/>
            <a:ext cx="667448" cy="966941"/>
          </a:xfrm>
          <a:prstGeom prst="rect">
            <a:avLst/>
          </a:prstGeom>
          <a:ln>
            <a:noFill/>
          </a:ln>
          <a:effectLst>
            <a:softEdge rad="112500"/>
          </a:effectLst>
        </p:spPr>
      </p:pic>
      <p:sp>
        <p:nvSpPr>
          <p:cNvPr id="109" name="TextBox 108"/>
          <p:cNvSpPr txBox="1"/>
          <p:nvPr/>
        </p:nvSpPr>
        <p:spPr>
          <a:xfrm>
            <a:off x="2489200" y="1864360"/>
            <a:ext cx="2227580" cy="1012190"/>
          </a:xfrm>
          <a:prstGeom prst="rect">
            <a:avLst/>
          </a:prstGeom>
          <a:noFill/>
        </p:spPr>
        <p:txBody>
          <a:bodyPr wrap="square" lIns="51420" tIns="25709" rIns="51420" bIns="25709" rtlCol="0">
            <a:spAutoFit/>
          </a:bodyPr>
          <a:lstStyle/>
          <a:p>
            <a:pPr marL="0" indent="0" algn="l" eaLnBrk="0" hangingPunct="0">
              <a:lnSpc>
                <a:spcPct val="125000"/>
              </a:lnSpc>
              <a:spcBef>
                <a:spcPts val="0"/>
              </a:spcBef>
              <a:spcAft>
                <a:spcPts val="0"/>
              </a:spcAft>
              <a:buClrTx/>
              <a:buSzPct val="80000"/>
              <a:buFont typeface="Wingdings" panose="05000000000000000000" pitchFamily="2" charset="2"/>
              <a:buNone/>
            </a:pPr>
            <a:r>
              <a:rPr kumimoji="1" lang="en-US" altLang="zh-CN" sz="1400" b="1" dirty="0">
                <a:solidFill>
                  <a:srgbClr val="FF6600"/>
                </a:solidFill>
                <a:ea typeface="微软雅黑" panose="020B0503020204020204" charset="-122"/>
                <a:cs typeface="Calibri" panose="020F0502020204030204" pitchFamily="34" charset="0"/>
                <a:sym typeface="+mn-ea"/>
              </a:rPr>
              <a:t>High reliability</a:t>
            </a:r>
            <a:endParaRPr kumimoji="1" lang="zh-CN" altLang="en-US" sz="1200" b="1" dirty="0">
              <a:solidFill>
                <a:srgbClr val="FF6600"/>
              </a:solidFill>
              <a:latin typeface="微软雅黑" panose="020B0503020204020204" charset="-122"/>
              <a:ea typeface="微软雅黑" panose="020B0503020204020204" charset="-122"/>
              <a:cs typeface="+mj-cs"/>
            </a:endParaRP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Safe,  adaptive, firm, low failure rate</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Perfect surveillance system</a:t>
            </a:r>
          </a:p>
        </p:txBody>
      </p:sp>
      <p:sp>
        <p:nvSpPr>
          <p:cNvPr id="113" name="圆角矩形 112"/>
          <p:cNvSpPr/>
          <p:nvPr/>
        </p:nvSpPr>
        <p:spPr>
          <a:xfrm>
            <a:off x="4830095" y="1922578"/>
            <a:ext cx="1992201" cy="2079000"/>
          </a:xfrm>
          <a:prstGeom prst="roundRect">
            <a:avLst>
              <a:gd name="adj" fmla="val 6176"/>
            </a:avLst>
          </a:prstGeom>
          <a:solidFill>
            <a:schemeClr val="accent2">
              <a:lumMod val="60000"/>
              <a:lumOff val="40000"/>
            </a:schemeClr>
          </a:solidFill>
          <a:ln w="12700">
            <a:solidFill>
              <a:schemeClr val="bg1">
                <a:lumMod val="65000"/>
              </a:schemeClr>
            </a:solidFill>
            <a:headEnd type="none" w="med" len="med"/>
            <a:tailEnd type="none" w="med" len="med"/>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80976" tIns="25709" rIns="80976" bIns="25709" numCol="1" rtlCol="0" anchor="ctr" anchorCtr="0" compatLnSpc="1"/>
          <a:lstStyle/>
          <a:p>
            <a:pPr algn="just" defTabSz="685165" fontAlgn="base">
              <a:lnSpc>
                <a:spcPct val="120000"/>
              </a:lnSpc>
              <a:spcBef>
                <a:spcPct val="0"/>
              </a:spcBef>
              <a:spcAft>
                <a:spcPct val="0"/>
              </a:spcAft>
              <a:buClr>
                <a:srgbClr val="0066FF"/>
              </a:buClr>
              <a:buSzPct val="80000"/>
            </a:pPr>
            <a:endParaRPr lang="en-US" altLang="zh-CN" sz="825" dirty="0">
              <a:solidFill>
                <a:schemeClr val="tx1"/>
              </a:solidFill>
              <a:ea typeface="微软雅黑" panose="020B0503020204020204" charset="-122"/>
            </a:endParaRPr>
          </a:p>
        </p:txBody>
      </p:sp>
      <p:sp>
        <p:nvSpPr>
          <p:cNvPr id="117" name="TextBox 116"/>
          <p:cNvSpPr txBox="1"/>
          <p:nvPr/>
        </p:nvSpPr>
        <p:spPr>
          <a:xfrm>
            <a:off x="4830095" y="1889666"/>
            <a:ext cx="2011331" cy="1012190"/>
          </a:xfrm>
          <a:prstGeom prst="rect">
            <a:avLst/>
          </a:prstGeom>
          <a:noFill/>
        </p:spPr>
        <p:txBody>
          <a:bodyPr wrap="square" lIns="51420" tIns="25709" rIns="51420" bIns="25709" rtlCol="0">
            <a:spAutoFit/>
          </a:bodyPr>
          <a:lstStyle/>
          <a:p>
            <a:pPr algn="l" eaLnBrk="0" hangingPunct="0">
              <a:lnSpc>
                <a:spcPct val="125000"/>
              </a:lnSpc>
              <a:spcBef>
                <a:spcPts val="0"/>
              </a:spcBef>
              <a:spcAft>
                <a:spcPts val="0"/>
              </a:spcAft>
              <a:buClrTx/>
              <a:buSzPct val="80000"/>
              <a:buFont typeface="Wingdings" panose="05000000000000000000" pitchFamily="2" charset="2"/>
            </a:pPr>
            <a:r>
              <a:rPr kumimoji="1" lang="en-US" altLang="zh-CN" sz="1400" b="1" dirty="0">
                <a:solidFill>
                  <a:srgbClr val="FF6600"/>
                </a:solidFill>
                <a:ea typeface="微软雅黑" panose="020B0503020204020204" charset="-122"/>
                <a:cs typeface="Calibri" panose="020F0502020204030204" pitchFamily="34" charset="0"/>
                <a:sym typeface="+mn-ea"/>
              </a:rPr>
              <a:t>High mobility</a:t>
            </a:r>
            <a:endParaRPr lang="en-US" altLang="zh-CN" sz="1200" dirty="0">
              <a:solidFill>
                <a:srgbClr val="FF6600"/>
              </a:solidFill>
              <a:ea typeface="微软雅黑" panose="020B0503020204020204" charset="-122"/>
              <a:cs typeface="Calibri" panose="020F0502020204030204" pitchFamily="34" charset="0"/>
              <a:sym typeface="+mn-ea"/>
            </a:endParaRP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Adaptive to all kinds of terrain and weather</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Speed up to 180km/h</a:t>
            </a:r>
          </a:p>
        </p:txBody>
      </p:sp>
      <p:sp>
        <p:nvSpPr>
          <p:cNvPr id="21" name="圆角矩形 20"/>
          <p:cNvSpPr/>
          <p:nvPr/>
        </p:nvSpPr>
        <p:spPr>
          <a:xfrm>
            <a:off x="6909047" y="1922578"/>
            <a:ext cx="1992201" cy="2079000"/>
          </a:xfrm>
          <a:prstGeom prst="roundRect">
            <a:avLst>
              <a:gd name="adj" fmla="val 6176"/>
            </a:avLst>
          </a:prstGeom>
          <a:solidFill>
            <a:schemeClr val="accent2">
              <a:lumMod val="60000"/>
              <a:lumOff val="40000"/>
            </a:schemeClr>
          </a:solidFill>
          <a:ln w="12700">
            <a:solidFill>
              <a:schemeClr val="bg1">
                <a:lumMod val="65000"/>
              </a:schemeClr>
            </a:solidFill>
            <a:headEnd type="none" w="med" len="med"/>
            <a:tailEnd type="none" w="med" len="med"/>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vert="horz" wrap="square" lIns="80976" tIns="25709" rIns="80976" bIns="25709" numCol="1" rtlCol="0" anchor="ctr" anchorCtr="0" compatLnSpc="1"/>
          <a:lstStyle/>
          <a:p>
            <a:pPr algn="just" defTabSz="685165" fontAlgn="base">
              <a:lnSpc>
                <a:spcPct val="120000"/>
              </a:lnSpc>
              <a:spcBef>
                <a:spcPct val="0"/>
              </a:spcBef>
              <a:spcAft>
                <a:spcPct val="0"/>
              </a:spcAft>
              <a:buClr>
                <a:srgbClr val="0066FF"/>
              </a:buClr>
              <a:buSzPct val="80000"/>
            </a:pPr>
            <a:endParaRPr lang="en-US" altLang="zh-CN" sz="825" dirty="0">
              <a:solidFill>
                <a:schemeClr val="tx1"/>
              </a:solidFill>
              <a:ea typeface="微软雅黑" panose="020B0503020204020204" charset="-122"/>
            </a:endParaRPr>
          </a:p>
        </p:txBody>
      </p:sp>
      <p:sp>
        <p:nvSpPr>
          <p:cNvPr id="25" name="TextBox 24"/>
          <p:cNvSpPr txBox="1"/>
          <p:nvPr/>
        </p:nvSpPr>
        <p:spPr>
          <a:xfrm>
            <a:off x="6889997" y="1889666"/>
            <a:ext cx="2011331" cy="1281430"/>
          </a:xfrm>
          <a:prstGeom prst="rect">
            <a:avLst/>
          </a:prstGeom>
          <a:noFill/>
        </p:spPr>
        <p:txBody>
          <a:bodyPr wrap="square" lIns="51420" tIns="25709" rIns="51420" bIns="25709" rtlCol="0">
            <a:spAutoFit/>
          </a:bodyPr>
          <a:lstStyle/>
          <a:p>
            <a:pPr marL="0" indent="0" algn="l" eaLnBrk="0" hangingPunct="0">
              <a:lnSpc>
                <a:spcPct val="125000"/>
              </a:lnSpc>
              <a:spcBef>
                <a:spcPts val="0"/>
              </a:spcBef>
              <a:spcAft>
                <a:spcPts val="0"/>
              </a:spcAft>
              <a:buClrTx/>
              <a:buSzPct val="80000"/>
              <a:buFont typeface="Wingdings" panose="05000000000000000000" pitchFamily="2" charset="2"/>
              <a:buNone/>
            </a:pPr>
            <a:r>
              <a:rPr kumimoji="1" lang="en-US" altLang="zh-CN" sz="1400" b="1" dirty="0">
                <a:solidFill>
                  <a:srgbClr val="FF6600"/>
                </a:solidFill>
                <a:ea typeface="微软雅黑" panose="020B0503020204020204" charset="-122"/>
                <a:cs typeface="Calibri" panose="020F0502020204030204" pitchFamily="34" charset="0"/>
                <a:sym typeface="+mn-ea"/>
              </a:rPr>
              <a:t>Professional mission critical communication</a:t>
            </a:r>
            <a:endParaRPr kumimoji="1" lang="en-US" altLang="zh-CN" sz="1400" b="1" dirty="0">
              <a:solidFill>
                <a:srgbClr val="FF6600"/>
              </a:solidFill>
              <a:ea typeface="微软雅黑" panose="020B0503020204020204" charset="-122"/>
              <a:cs typeface="Calibri" panose="020F0502020204030204" pitchFamily="34" charset="0"/>
            </a:endParaRP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 Visual dispatch</a:t>
            </a:r>
          </a:p>
          <a:p>
            <a:pPr marL="36195" indent="-90170" algn="l" eaLnBrk="0" hangingPunct="0">
              <a:lnSpc>
                <a:spcPct val="125000"/>
              </a:lnSpc>
              <a:spcBef>
                <a:spcPts val="0"/>
              </a:spcBef>
              <a:spcAft>
                <a:spcPts val="0"/>
              </a:spcAft>
              <a:buClrTx/>
              <a:buSzPct val="80000"/>
              <a:buFont typeface="Wingdings" panose="05000000000000000000" pitchFamily="2" charset="2"/>
              <a:buChar char="l"/>
            </a:pPr>
            <a:r>
              <a:rPr lang="en-US" altLang="zh-CN" sz="1200" dirty="0">
                <a:solidFill>
                  <a:srgbClr val="25C6FF"/>
                </a:solidFill>
                <a:ea typeface="微软雅黑" panose="020B0503020204020204" charset="-122"/>
                <a:cs typeface="Calibri" panose="020F0502020204030204" pitchFamily="34" charset="0"/>
              </a:rPr>
              <a:t>Advanced ZiLTE trunking system</a:t>
            </a:r>
          </a:p>
        </p:txBody>
      </p:sp>
      <p:pic>
        <p:nvPicPr>
          <p:cNvPr id="26" name="图片 25" descr="ZiLTE标志_标准.png"/>
          <p:cNvPicPr>
            <a:picLocks noChangeAspect="1"/>
          </p:cNvPicPr>
          <p:nvPr/>
        </p:nvPicPr>
        <p:blipFill>
          <a:blip r:embed="rId4" cstate="email"/>
          <a:stretch>
            <a:fillRect/>
          </a:stretch>
        </p:blipFill>
        <p:spPr>
          <a:xfrm>
            <a:off x="7616190" y="3310890"/>
            <a:ext cx="758825" cy="633730"/>
          </a:xfrm>
          <a:prstGeom prst="rect">
            <a:avLst/>
          </a:prstGeom>
        </p:spPr>
      </p:pic>
      <p:pic>
        <p:nvPicPr>
          <p:cNvPr id="3" name="图片 2" descr="sy_57618544675.jpg"/>
          <p:cNvPicPr>
            <a:picLocks noChangeAspect="1"/>
          </p:cNvPicPr>
          <p:nvPr/>
        </p:nvPicPr>
        <p:blipFill>
          <a:blip r:embed="rId5" cstate="email"/>
          <a:srcRect/>
          <a:stretch>
            <a:fillRect/>
          </a:stretch>
        </p:blipFill>
        <p:spPr>
          <a:xfrm>
            <a:off x="2520356" y="2932113"/>
            <a:ext cx="2158801" cy="1012500"/>
          </a:xfrm>
          <a:prstGeom prst="rect">
            <a:avLst/>
          </a:prstGeom>
          <a:ln>
            <a:noFill/>
          </a:ln>
          <a:effectLst>
            <a:softEdge rad="112500"/>
          </a:effectLst>
        </p:spPr>
      </p:pic>
      <p:pic>
        <p:nvPicPr>
          <p:cNvPr id="5" name="图片 4" descr="u=3329684006,2994440831&amp;fm=21&amp;gp=0.jpg"/>
          <p:cNvPicPr>
            <a:picLocks noChangeAspect="1"/>
          </p:cNvPicPr>
          <p:nvPr/>
        </p:nvPicPr>
        <p:blipFill>
          <a:blip r:embed="rId6" cstate="email"/>
          <a:srcRect/>
          <a:stretch>
            <a:fillRect/>
          </a:stretch>
        </p:blipFill>
        <p:spPr>
          <a:xfrm>
            <a:off x="4881647" y="2882583"/>
            <a:ext cx="1917000" cy="1011423"/>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35751" y="85598"/>
            <a:ext cx="7715304" cy="689610"/>
          </a:xfrm>
          <a:prstGeom prst="rect">
            <a:avLst/>
          </a:prstGeom>
        </p:spPr>
        <p:txBody>
          <a:bodyPr wrap="square" lIns="259232" tIns="129616" rIns="259232" bIns="129616" anchor="ctr">
            <a:spAutoFit/>
          </a:bodyPr>
          <a:lstStyle/>
          <a:p>
            <a:pPr marL="0" lvl="1" algn="l">
              <a:buClrTx/>
              <a:buSzTx/>
              <a:buFontTx/>
            </a:pPr>
            <a:r>
              <a:rPr lang="en-US" altLang="zh-CN" sz="2800" b="1" dirty="0">
                <a:solidFill>
                  <a:srgbClr val="25C6FF"/>
                </a:solidFill>
                <a:latin typeface="Arial" panose="020B0604020202020204" pitchFamily="34" charset="0"/>
                <a:ea typeface="微软雅黑" panose="020B0503020204020204" charset="-122"/>
                <a:cs typeface="Arial" panose="020B0604020202020204" pitchFamily="34" charset="0"/>
              </a:rPr>
              <a:t>Caltta Tactical LTE solutions</a:t>
            </a:r>
          </a:p>
        </p:txBody>
      </p:sp>
      <p:sp>
        <p:nvSpPr>
          <p:cNvPr id="5" name="Line 3"/>
          <p:cNvSpPr>
            <a:spLocks noChangeShapeType="1"/>
          </p:cNvSpPr>
          <p:nvPr/>
        </p:nvSpPr>
        <p:spPr bwMode="auto">
          <a:xfrm flipV="1">
            <a:off x="1759739" y="1717397"/>
            <a:ext cx="4055269" cy="9486"/>
          </a:xfrm>
          <a:prstGeom prst="line">
            <a:avLst/>
          </a:prstGeom>
          <a:noFill/>
          <a:ln w="9525">
            <a:solidFill>
              <a:srgbClr val="333333"/>
            </a:solidFill>
            <a:round/>
          </a:ln>
        </p:spPr>
        <p:txBody>
          <a:bodyPr wrap="none" anchor="ctr"/>
          <a:lstStyle/>
          <a:p>
            <a:endParaRPr lang="zh-CN" altLang="en-US" sz="1500"/>
          </a:p>
        </p:txBody>
      </p:sp>
      <p:sp>
        <p:nvSpPr>
          <p:cNvPr id="6" name="Rectangle 4"/>
          <p:cNvSpPr>
            <a:spLocks noChangeArrowheads="1"/>
          </p:cNvSpPr>
          <p:nvPr/>
        </p:nvSpPr>
        <p:spPr bwMode="auto">
          <a:xfrm>
            <a:off x="1965718" y="1382389"/>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Emergency vehicle（ECV）</a:t>
            </a:r>
          </a:p>
        </p:txBody>
      </p:sp>
      <p:sp>
        <p:nvSpPr>
          <p:cNvPr id="23" name="Line 3"/>
          <p:cNvSpPr>
            <a:spLocks noChangeShapeType="1"/>
          </p:cNvSpPr>
          <p:nvPr/>
        </p:nvSpPr>
        <p:spPr bwMode="auto">
          <a:xfrm flipV="1">
            <a:off x="1759739" y="2589897"/>
            <a:ext cx="4055269" cy="9486"/>
          </a:xfrm>
          <a:prstGeom prst="line">
            <a:avLst/>
          </a:prstGeom>
          <a:noFill/>
          <a:ln w="9525">
            <a:solidFill>
              <a:srgbClr val="333333"/>
            </a:solidFill>
            <a:round/>
          </a:ln>
        </p:spPr>
        <p:txBody>
          <a:bodyPr wrap="none" anchor="ctr"/>
          <a:lstStyle/>
          <a:p>
            <a:endParaRPr lang="zh-CN" altLang="en-US" sz="1500"/>
          </a:p>
        </p:txBody>
      </p:sp>
      <p:sp>
        <p:nvSpPr>
          <p:cNvPr id="24" name="Rectangle 4"/>
          <p:cNvSpPr>
            <a:spLocks noChangeArrowheads="1"/>
          </p:cNvSpPr>
          <p:nvPr/>
        </p:nvSpPr>
        <p:spPr bwMode="auto">
          <a:xfrm>
            <a:off x="1938020" y="2240280"/>
            <a:ext cx="5071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rPr>
              <a:t>Portable emergency command system</a:t>
            </a:r>
          </a:p>
        </p:txBody>
      </p:sp>
      <p:sp>
        <p:nvSpPr>
          <p:cNvPr id="25" name="椭圆 24"/>
          <p:cNvSpPr/>
          <p:nvPr/>
        </p:nvSpPr>
        <p:spPr>
          <a:xfrm>
            <a:off x="1115576" y="1575789"/>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6" name="椭圆 25"/>
          <p:cNvSpPr/>
          <p:nvPr/>
        </p:nvSpPr>
        <p:spPr>
          <a:xfrm>
            <a:off x="1089398" y="243751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27" name="图片 26" descr="通信指挥车.png"/>
          <p:cNvPicPr>
            <a:picLocks noChangeAspect="1"/>
          </p:cNvPicPr>
          <p:nvPr/>
        </p:nvPicPr>
        <p:blipFill>
          <a:blip r:embed="rId3" cstate="email"/>
          <a:stretch>
            <a:fillRect/>
          </a:stretch>
        </p:blipFill>
        <p:spPr>
          <a:xfrm>
            <a:off x="6178879" y="1093165"/>
            <a:ext cx="1285884" cy="965248"/>
          </a:xfrm>
          <a:prstGeom prst="rect">
            <a:avLst/>
          </a:prstGeom>
        </p:spPr>
      </p:pic>
      <p:pic>
        <p:nvPicPr>
          <p:cNvPr id="13" name="Picture 2"/>
          <p:cNvPicPr>
            <a:picLocks noChangeAspect="1" noChangeArrowheads="1"/>
          </p:cNvPicPr>
          <p:nvPr/>
        </p:nvPicPr>
        <p:blipFill>
          <a:blip r:embed="rId4" cstate="print">
            <a:clrChange>
              <a:clrFrom>
                <a:srgbClr val="EEF3FA"/>
              </a:clrFrom>
              <a:clrTo>
                <a:srgbClr val="EEF3FA">
                  <a:alpha val="0"/>
                </a:srgbClr>
              </a:clrTo>
            </a:clrChange>
          </a:blip>
          <a:srcRect/>
          <a:stretch>
            <a:fillRect/>
          </a:stretch>
        </p:blipFill>
        <p:spPr bwMode="auto">
          <a:xfrm>
            <a:off x="6127115" y="2144395"/>
            <a:ext cx="1421765" cy="570865"/>
          </a:xfrm>
          <a:prstGeom prst="round2DiagRect">
            <a:avLst/>
          </a:prstGeom>
          <a:noFill/>
          <a:ln w="9525">
            <a:noFill/>
            <a:miter lim="800000"/>
            <a:headEnd/>
            <a:tailEnd/>
          </a:ln>
        </p:spPr>
      </p:pic>
      <p:sp>
        <p:nvSpPr>
          <p:cNvPr id="21" name="Line 3"/>
          <p:cNvSpPr>
            <a:spLocks noChangeShapeType="1"/>
          </p:cNvSpPr>
          <p:nvPr/>
        </p:nvSpPr>
        <p:spPr bwMode="auto">
          <a:xfrm flipV="1">
            <a:off x="1801173" y="4293443"/>
            <a:ext cx="4055269" cy="9486"/>
          </a:xfrm>
          <a:prstGeom prst="line">
            <a:avLst/>
          </a:prstGeom>
          <a:noFill/>
          <a:ln w="9525">
            <a:solidFill>
              <a:srgbClr val="333333"/>
            </a:solidFill>
            <a:round/>
          </a:ln>
        </p:spPr>
        <p:txBody>
          <a:bodyPr wrap="none" anchor="ctr"/>
          <a:lstStyle/>
          <a:p>
            <a:endParaRPr lang="zh-CN" altLang="en-US" sz="1500"/>
          </a:p>
        </p:txBody>
      </p:sp>
      <p:sp>
        <p:nvSpPr>
          <p:cNvPr id="22" name="Rectangle 4"/>
          <p:cNvSpPr>
            <a:spLocks noChangeArrowheads="1"/>
          </p:cNvSpPr>
          <p:nvPr/>
        </p:nvSpPr>
        <p:spPr bwMode="auto">
          <a:xfrm>
            <a:off x="1986197" y="3959071"/>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Caltta Tactical System Specification</a:t>
            </a:r>
            <a:endPar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endParaRPr>
          </a:p>
        </p:txBody>
      </p:sp>
      <p:sp>
        <p:nvSpPr>
          <p:cNvPr id="28" name="椭圆 27"/>
          <p:cNvSpPr/>
          <p:nvPr/>
        </p:nvSpPr>
        <p:spPr>
          <a:xfrm>
            <a:off x="1130831" y="4141064"/>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30" name="图片 29" descr="ZiLTE标志_标准.png"/>
          <p:cNvPicPr>
            <a:picLocks noChangeAspect="1"/>
          </p:cNvPicPr>
          <p:nvPr/>
        </p:nvPicPr>
        <p:blipFill>
          <a:blip r:embed="rId5" cstate="email"/>
          <a:stretch>
            <a:fillRect/>
          </a:stretch>
        </p:blipFill>
        <p:spPr>
          <a:xfrm>
            <a:off x="6330315" y="3845878"/>
            <a:ext cx="982028" cy="819626"/>
          </a:xfrm>
          <a:prstGeom prst="rect">
            <a:avLst/>
          </a:prstGeom>
        </p:spPr>
      </p:pic>
      <p:pic>
        <p:nvPicPr>
          <p:cNvPr id="16" name="图片 15" descr="Smesh100_1"/>
          <p:cNvPicPr>
            <a:picLocks noChangeAspect="1"/>
          </p:cNvPicPr>
          <p:nvPr/>
        </p:nvPicPr>
        <p:blipFill>
          <a:blip r:embed="rId6"/>
          <a:srcRect l="12052" t="8368" r="12506" b="5873"/>
          <a:stretch>
            <a:fillRect/>
          </a:stretch>
        </p:blipFill>
        <p:spPr>
          <a:xfrm>
            <a:off x="6322695" y="2920365"/>
            <a:ext cx="1023620" cy="750570"/>
          </a:xfrm>
          <a:prstGeom prst="rect">
            <a:avLst/>
          </a:prstGeom>
        </p:spPr>
      </p:pic>
      <p:sp>
        <p:nvSpPr>
          <p:cNvPr id="17" name="Line 3"/>
          <p:cNvSpPr>
            <a:spLocks noChangeShapeType="1"/>
          </p:cNvSpPr>
          <p:nvPr/>
        </p:nvSpPr>
        <p:spPr bwMode="auto">
          <a:xfrm flipV="1">
            <a:off x="1801649" y="3458577"/>
            <a:ext cx="4055269" cy="9486"/>
          </a:xfrm>
          <a:prstGeom prst="line">
            <a:avLst/>
          </a:prstGeom>
          <a:noFill/>
          <a:ln w="9525">
            <a:solidFill>
              <a:srgbClr val="333333"/>
            </a:solidFill>
            <a:round/>
          </a:ln>
        </p:spPr>
        <p:txBody>
          <a:bodyPr wrap="none" anchor="ctr"/>
          <a:lstStyle/>
          <a:p>
            <a:endParaRPr lang="zh-CN" altLang="en-US" sz="1500"/>
          </a:p>
        </p:txBody>
      </p:sp>
      <p:sp>
        <p:nvSpPr>
          <p:cNvPr id="18" name="Rectangle 4"/>
          <p:cNvSpPr>
            <a:spLocks noChangeArrowheads="1"/>
          </p:cNvSpPr>
          <p:nvPr/>
        </p:nvSpPr>
        <p:spPr bwMode="auto">
          <a:xfrm>
            <a:off x="1979930" y="3124200"/>
            <a:ext cx="3928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Broadband Mesh Manpack System</a:t>
            </a:r>
          </a:p>
        </p:txBody>
      </p:sp>
      <p:sp>
        <p:nvSpPr>
          <p:cNvPr id="19" name="椭圆 18"/>
          <p:cNvSpPr/>
          <p:nvPr/>
        </p:nvSpPr>
        <p:spPr>
          <a:xfrm>
            <a:off x="1131308" y="332905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18</a:t>
            </a:fld>
            <a:endParaRPr lang="zh-CN" altLang="en-US" sz="100"/>
          </a:p>
        </p:txBody>
      </p:sp>
      <p:sp>
        <p:nvSpPr>
          <p:cNvPr id="122" name="标题 1"/>
          <p:cNvSpPr>
            <a:spLocks noGrp="1"/>
          </p:cNvSpPr>
          <p:nvPr>
            <p:ph type="title"/>
          </p:nvPr>
        </p:nvSpPr>
        <p:spPr>
          <a:xfrm>
            <a:off x="200025" y="224155"/>
            <a:ext cx="8574405" cy="723900"/>
          </a:xfrm>
          <a:noFill/>
          <a:ln w="9525">
            <a:noFill/>
            <a:miter lim="800000"/>
          </a:ln>
        </p:spPr>
        <p:txBody>
          <a:bodyPr vert="horz" wrap="square" lIns="0" tIns="0" rIns="0" bIns="0" numCol="1" rtlCol="0" anchor="ctr" anchorCtr="0" compatLnSpc="1">
            <a:normAutofit fontScale="90000"/>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Portable System：Powerful Performance and Perfect Solution</a:t>
            </a:r>
          </a:p>
        </p:txBody>
      </p:sp>
      <p:pic>
        <p:nvPicPr>
          <p:cNvPr id="2" name="Picture 2"/>
          <p:cNvPicPr>
            <a:picLocks noChangeAspect="1" noChangeArrowheads="1"/>
          </p:cNvPicPr>
          <p:nvPr/>
        </p:nvPicPr>
        <p:blipFill>
          <a:blip r:embed="rId2" cstate="print"/>
          <a:srcRect t="1816" r="6082"/>
          <a:stretch>
            <a:fillRect/>
          </a:stretch>
        </p:blipFill>
        <p:spPr bwMode="auto">
          <a:xfrm>
            <a:off x="102870" y="1178719"/>
            <a:ext cx="5896451" cy="3497580"/>
          </a:xfrm>
          <a:prstGeom prst="rect">
            <a:avLst/>
          </a:prstGeom>
          <a:noFill/>
          <a:ln w="9525">
            <a:noFill/>
            <a:miter lim="800000"/>
            <a:headEnd/>
            <a:tailEnd/>
          </a:ln>
        </p:spPr>
      </p:pic>
      <p:sp>
        <p:nvSpPr>
          <p:cNvPr id="100" name="文本框 99"/>
          <p:cNvSpPr txBox="1"/>
          <p:nvPr/>
        </p:nvSpPr>
        <p:spPr>
          <a:xfrm>
            <a:off x="5919311" y="1115854"/>
            <a:ext cx="3290888" cy="3630930"/>
          </a:xfrm>
          <a:prstGeom prst="rect">
            <a:avLst/>
          </a:prstGeom>
          <a:noFill/>
          <a:ln w="9525">
            <a:noFill/>
          </a:ln>
        </p:spPr>
        <p:txBody>
          <a:bodyPr wrap="square">
            <a:spAutoFit/>
          </a:bodyPr>
          <a:lstStyle/>
          <a:p>
            <a:pPr indent="0"/>
            <a:r>
              <a:rPr lang="en-US" sz="1200" b="1">
                <a:ea typeface="宋体" panose="02010600030101010101" pitchFamily="2" charset="-122"/>
                <a:cs typeface="Calibri" panose="020F0502020204030204" pitchFamily="34" charset="0"/>
              </a:rPr>
              <a:t>Light weight,  High integration</a:t>
            </a:r>
            <a:endParaRPr lang="en-US" sz="1000" b="1">
              <a:ea typeface="宋体" panose="02010600030101010101" pitchFamily="2" charset="-122"/>
              <a:cs typeface="Calibri" panose="020F0502020204030204" pitchFamily="34" charset="0"/>
            </a:endParaRP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Light weight design,  one or two person backpack</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High integration,  includeing all NEs and servers</a:t>
            </a:r>
          </a:p>
          <a:p>
            <a:pPr marL="171450" indent="-171450">
              <a:buFont typeface="Arial" panose="020B0604020202020204" pitchFamily="34" charset="0"/>
              <a:buChar char="•"/>
            </a:pPr>
            <a:endParaRPr lang="en-US" sz="1000" b="0">
              <a:ea typeface="宋体" panose="02010600030101010101" pitchFamily="2" charset="-122"/>
              <a:cs typeface="Calibri" panose="020F0502020204030204" pitchFamily="34" charset="0"/>
            </a:endParaRPr>
          </a:p>
          <a:p>
            <a:pPr marL="0" indent="0">
              <a:buFont typeface="Arial" panose="020B0604020202020204" pitchFamily="34" charset="0"/>
              <a:buNone/>
            </a:pPr>
            <a:r>
              <a:rPr lang="en-US" sz="1200" b="1">
                <a:ea typeface="宋体" panose="02010600030101010101" pitchFamily="2" charset="-122"/>
                <a:cs typeface="Calibri" panose="020F0502020204030204" pitchFamily="34" charset="0"/>
              </a:rPr>
              <a:t>Fast deployment</a:t>
            </a:r>
            <a:endParaRPr lang="en-US" sz="1000" b="1">
              <a:ea typeface="宋体" panose="02010600030101010101" pitchFamily="2" charset="-122"/>
              <a:cs typeface="Calibri" panose="020F0502020204030204" pitchFamily="34" charset="0"/>
            </a:endParaRP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Uniform power,  start with one touch,  ready within 10 minutes</a:t>
            </a:r>
          </a:p>
          <a:p>
            <a:pPr marL="171450" indent="-171450">
              <a:buFont typeface="Arial" panose="020B0604020202020204" pitchFamily="34" charset="0"/>
              <a:buChar char="•"/>
            </a:pPr>
            <a:endParaRPr lang="en-US" sz="1000" b="0">
              <a:ea typeface="宋体" panose="02010600030101010101" pitchFamily="2" charset="-122"/>
              <a:cs typeface="Calibri" panose="020F0502020204030204" pitchFamily="34" charset="0"/>
            </a:endParaRPr>
          </a:p>
          <a:p>
            <a:pPr marL="0" indent="0">
              <a:buFont typeface="Arial" panose="020B0604020202020204" pitchFamily="34" charset="0"/>
              <a:buNone/>
            </a:pPr>
            <a:r>
              <a:rPr lang="en-US" sz="1200" b="1">
                <a:ea typeface="宋体" panose="02010600030101010101" pitchFamily="2" charset="-122"/>
                <a:cs typeface="Calibri" panose="020F0502020204030204" pitchFamily="34" charset="0"/>
              </a:rPr>
              <a:t>High reliability</a:t>
            </a:r>
            <a:endParaRPr lang="en-US" sz="1000" b="1">
              <a:ea typeface="宋体" panose="02010600030101010101" pitchFamily="2" charset="-122"/>
              <a:cs typeface="Calibri" panose="020F0502020204030204" pitchFamily="34" charset="0"/>
            </a:endParaRP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Based on mature and stable SDR platform</a:t>
            </a:r>
          </a:p>
          <a:p>
            <a:pPr marL="171450" indent="-171450">
              <a:buFont typeface="Arial" panose="020B0604020202020204" pitchFamily="34" charset="0"/>
              <a:buChar char="•"/>
            </a:pPr>
            <a:endParaRPr lang="en-US" sz="1000" b="0">
              <a:ea typeface="宋体" panose="02010600030101010101" pitchFamily="2" charset="-122"/>
              <a:cs typeface="Calibri" panose="020F0502020204030204" pitchFamily="34" charset="0"/>
            </a:endParaRPr>
          </a:p>
          <a:p>
            <a:pPr marL="0" indent="0">
              <a:buFont typeface="Arial" panose="020B0604020202020204" pitchFamily="34" charset="0"/>
              <a:buNone/>
            </a:pPr>
            <a:r>
              <a:rPr lang="en-US" sz="1200" b="1">
                <a:ea typeface="宋体" panose="02010600030101010101" pitchFamily="2" charset="-122"/>
                <a:cs typeface="Calibri" panose="020F0502020204030204" pitchFamily="34" charset="0"/>
              </a:rPr>
              <a:t>Rich Services</a:t>
            </a:r>
            <a:endParaRPr lang="en-US" sz="1000" b="1">
              <a:ea typeface="宋体" panose="02010600030101010101" pitchFamily="2" charset="-122"/>
              <a:cs typeface="Calibri" panose="020F0502020204030204" pitchFamily="34" charset="0"/>
            </a:endParaRP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Audio &amp; video professional PTT</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HD video transmission and distribution</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Video full duplex call</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Data and multimedia services</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Standard IP link interface</a:t>
            </a:r>
          </a:p>
          <a:p>
            <a:pPr marL="171450" indent="-171450">
              <a:buFont typeface="Arial" panose="020B0604020202020204" pitchFamily="34" charset="0"/>
              <a:buChar char="•"/>
            </a:pPr>
            <a:endParaRPr lang="en-US" sz="1000" b="0">
              <a:ea typeface="宋体" panose="02010600030101010101" pitchFamily="2" charset="-122"/>
              <a:cs typeface="Calibri" panose="020F0502020204030204" pitchFamily="34" charset="0"/>
            </a:endParaRPr>
          </a:p>
          <a:p>
            <a:pPr marL="0" indent="0">
              <a:buFont typeface="Arial" panose="020B0604020202020204" pitchFamily="34" charset="0"/>
              <a:buNone/>
            </a:pPr>
            <a:r>
              <a:rPr lang="en-US" sz="1200" b="1">
                <a:ea typeface="宋体" panose="02010600030101010101" pitchFamily="2" charset="-122"/>
                <a:cs typeface="Calibri" panose="020F0502020204030204" pitchFamily="34" charset="0"/>
              </a:rPr>
              <a:t>High adaptability</a:t>
            </a:r>
            <a:endParaRPr lang="en-US" sz="1000" b="1">
              <a:ea typeface="宋体" panose="02010600030101010101" pitchFamily="2" charset="-122"/>
              <a:cs typeface="Calibri" panose="020F0502020204030204" pitchFamily="34" charset="0"/>
            </a:endParaRP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IP67 protection</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-40</a:t>
            </a:r>
            <a:r>
              <a:rPr lang="zh-CN" sz="1000" b="0">
                <a:ea typeface="宋体" panose="02010600030101010101" pitchFamily="2" charset="-122"/>
                <a:cs typeface="Calibri" panose="020F0502020204030204" pitchFamily="34" charset="0"/>
              </a:rPr>
              <a:t>℃～</a:t>
            </a:r>
            <a:r>
              <a:rPr lang="en-US" sz="1000" b="0">
                <a:ea typeface="宋体" panose="02010600030101010101" pitchFamily="2" charset="-122"/>
                <a:cs typeface="Calibri" panose="020F0502020204030204" pitchFamily="34" charset="0"/>
              </a:rPr>
              <a:t>+60℃ working temperature</a:t>
            </a:r>
          </a:p>
          <a:p>
            <a:pPr marL="171450" indent="-171450">
              <a:buFont typeface="Arial" panose="020B0604020202020204" pitchFamily="34" charset="0"/>
              <a:buChar char="•"/>
            </a:pPr>
            <a:r>
              <a:rPr lang="en-US" sz="1000" b="0">
                <a:ea typeface="宋体" panose="02010600030101010101" pitchFamily="2" charset="-122"/>
                <a:cs typeface="Calibri" panose="020F0502020204030204" pitchFamily="34" charset="0"/>
              </a:rPr>
              <a:t>Reinforce and anti-vibration design</a:t>
            </a:r>
            <a:endParaRPr lang="en-US" altLang="en-US" sz="1000" b="0">
              <a:ea typeface="宋体" panose="02010600030101010101" pitchFamily="2" charset="-122"/>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clrChange>
              <a:clrFrom>
                <a:srgbClr val="EEF3FA"/>
              </a:clrFrom>
              <a:clrTo>
                <a:srgbClr val="EEF3FA">
                  <a:alpha val="0"/>
                </a:srgbClr>
              </a:clrTo>
            </a:clrChange>
          </a:blip>
          <a:srcRect/>
          <a:stretch>
            <a:fillRect/>
          </a:stretch>
        </p:blipFill>
        <p:spPr bwMode="auto">
          <a:xfrm>
            <a:off x="5965040" y="2732486"/>
            <a:ext cx="1524903" cy="612001"/>
          </a:xfrm>
          <a:prstGeom prst="rect">
            <a:avLst/>
          </a:prstGeom>
          <a:noFill/>
          <a:ln w="9525">
            <a:noFill/>
            <a:miter lim="800000"/>
            <a:headEnd/>
            <a:tailEnd/>
          </a:ln>
        </p:spPr>
      </p:pic>
      <p:sp>
        <p:nvSpPr>
          <p:cNvPr id="5" name="标题 1"/>
          <p:cNvSpPr>
            <a:spLocks noGrp="1"/>
          </p:cNvSpPr>
          <p:nvPr>
            <p:ph type="title"/>
          </p:nvPr>
        </p:nvSpPr>
        <p:spPr>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Portable System：one integrates ALL</a:t>
            </a:r>
          </a:p>
        </p:txBody>
      </p:sp>
      <p:pic>
        <p:nvPicPr>
          <p:cNvPr id="6" name="Picture 8"/>
          <p:cNvPicPr>
            <a:picLocks noChangeAspect="1" noChangeArrowheads="1"/>
          </p:cNvPicPr>
          <p:nvPr/>
        </p:nvPicPr>
        <p:blipFill>
          <a:blip r:embed="rId3" cstate="email"/>
          <a:srcRect/>
          <a:stretch>
            <a:fillRect/>
          </a:stretch>
        </p:blipFill>
        <p:spPr bwMode="auto">
          <a:xfrm>
            <a:off x="124985" y="1360888"/>
            <a:ext cx="4393586" cy="3086110"/>
          </a:xfrm>
          <a:prstGeom prst="rect">
            <a:avLst/>
          </a:prstGeom>
          <a:noFill/>
          <a:ln w="9525">
            <a:noFill/>
            <a:miter lim="800000"/>
            <a:headEnd/>
            <a:tailEnd/>
          </a:ln>
        </p:spPr>
      </p:pic>
      <p:graphicFrame>
        <p:nvGraphicFramePr>
          <p:cNvPr id="10" name="图示 9"/>
          <p:cNvGraphicFramePr/>
          <p:nvPr/>
        </p:nvGraphicFramePr>
        <p:xfrm>
          <a:off x="5029262" y="1665076"/>
          <a:ext cx="3434936" cy="240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7046892" y="1508139"/>
            <a:ext cx="2002521" cy="553085"/>
          </a:xfrm>
          <a:prstGeom prst="rect">
            <a:avLst/>
          </a:prstGeom>
          <a:noFill/>
        </p:spPr>
        <p:txBody>
          <a:bodyPr wrap="square" rtlCol="0">
            <a:spAutoFit/>
          </a:bodyPr>
          <a:lstStyle/>
          <a:p>
            <a:pPr>
              <a:buFont typeface="Arial" panose="020B0604020202020204" pitchFamily="34" charset="0"/>
              <a:buChar char="•"/>
            </a:pPr>
            <a:r>
              <a:rPr lang="en-US" altLang="zh-CN" sz="1200" b="1" dirty="0">
                <a:ea typeface="微软雅黑" panose="020B0503020204020204" charset="-122"/>
                <a:cs typeface="Calibri" panose="020F0502020204030204" pitchFamily="34" charset="0"/>
              </a:rPr>
              <a:t>Multimedia dispatch server</a:t>
            </a:r>
            <a:endParaRPr lang="en-US" altLang="zh-CN" sz="900" b="1" dirty="0">
              <a:latin typeface="微软雅黑" panose="020B0503020204020204" charset="-122"/>
              <a:ea typeface="微软雅黑" panose="020B0503020204020204" charset="-122"/>
            </a:endParaRPr>
          </a:p>
          <a:p>
            <a:pPr marL="107950" algn="l">
              <a:buClrTx/>
              <a:buSzTx/>
              <a:buFontTx/>
            </a:pPr>
            <a:r>
              <a:rPr lang="en-US" altLang="zh-CN" sz="900" dirty="0">
                <a:ea typeface="微软雅黑" panose="020B0503020204020204" charset="-122"/>
                <a:cs typeface="Calibri" panose="020F0502020204030204" pitchFamily="34" charset="0"/>
              </a:rPr>
              <a:t>Video dispatch,  video distribution, SMS,  MMS, image</a:t>
            </a:r>
          </a:p>
        </p:txBody>
      </p:sp>
      <p:sp>
        <p:nvSpPr>
          <p:cNvPr id="12" name="TextBox 11"/>
          <p:cNvSpPr txBox="1"/>
          <p:nvPr/>
        </p:nvSpPr>
        <p:spPr>
          <a:xfrm>
            <a:off x="7722870" y="2889885"/>
            <a:ext cx="1399540" cy="829945"/>
          </a:xfrm>
          <a:prstGeom prst="rect">
            <a:avLst/>
          </a:prstGeom>
          <a:noFill/>
        </p:spPr>
        <p:txBody>
          <a:bodyPr wrap="square" rtlCol="0">
            <a:spAutoFit/>
          </a:bodyPr>
          <a:lstStyle/>
          <a:p>
            <a:pPr>
              <a:buFont typeface="Arial" panose="020B0604020202020204" pitchFamily="34" charset="0"/>
              <a:buChar char="•"/>
            </a:pPr>
            <a:r>
              <a:rPr lang="en-US" altLang="zh-CN" sz="1200" b="1" dirty="0">
                <a:ea typeface="微软雅黑" panose="020B0503020204020204" charset="-122"/>
                <a:cs typeface="Calibri" panose="020F0502020204030204" pitchFamily="34" charset="0"/>
              </a:rPr>
              <a:t>LTE core network</a:t>
            </a:r>
            <a:endParaRPr lang="en-US" altLang="zh-CN" sz="900" b="1" dirty="0">
              <a:latin typeface="微软雅黑" panose="020B0503020204020204" charset="-122"/>
              <a:ea typeface="微软雅黑" panose="020B0503020204020204" charset="-122"/>
            </a:endParaRPr>
          </a:p>
          <a:p>
            <a:pPr marL="107950" algn="l">
              <a:buClrTx/>
              <a:buSzTx/>
              <a:buFontTx/>
            </a:pPr>
            <a:r>
              <a:rPr lang="en-US" altLang="zh-CN" sz="900" dirty="0">
                <a:ea typeface="微软雅黑" panose="020B0503020204020204" charset="-122"/>
                <a:cs typeface="Calibri" panose="020F0502020204030204" pitchFamily="34" charset="0"/>
              </a:rPr>
              <a:t>Network management,  LTE user register,  authentication and control</a:t>
            </a:r>
          </a:p>
        </p:txBody>
      </p:sp>
      <p:sp>
        <p:nvSpPr>
          <p:cNvPr id="13" name="TextBox 12"/>
          <p:cNvSpPr txBox="1"/>
          <p:nvPr/>
        </p:nvSpPr>
        <p:spPr>
          <a:xfrm>
            <a:off x="4827270" y="1508125"/>
            <a:ext cx="1703070" cy="553085"/>
          </a:xfrm>
          <a:prstGeom prst="rect">
            <a:avLst/>
          </a:prstGeom>
          <a:noFill/>
        </p:spPr>
        <p:txBody>
          <a:bodyPr wrap="square" rtlCol="0">
            <a:spAutoFit/>
          </a:bodyPr>
          <a:lstStyle/>
          <a:p>
            <a:pPr>
              <a:buFont typeface="Arial" panose="020B0604020202020204" pitchFamily="34" charset="0"/>
              <a:buChar char="•"/>
            </a:pPr>
            <a:r>
              <a:rPr lang="en-US" altLang="zh-CN" sz="1200" b="1" dirty="0">
                <a:ea typeface="微软雅黑" panose="020B0503020204020204" charset="-122"/>
                <a:cs typeface="Calibri" panose="020F0502020204030204" pitchFamily="34" charset="0"/>
              </a:rPr>
              <a:t>Trunking core network</a:t>
            </a:r>
            <a:endParaRPr lang="en-US" altLang="zh-CN" sz="900" b="1" dirty="0">
              <a:latin typeface="微软雅黑" panose="020B0503020204020204" charset="-122"/>
              <a:ea typeface="微软雅黑" panose="020B0503020204020204" charset="-122"/>
            </a:endParaRPr>
          </a:p>
          <a:p>
            <a:pPr marL="107950"/>
            <a:r>
              <a:rPr lang="en-US" altLang="zh-CN" sz="900" dirty="0">
                <a:ea typeface="微软雅黑" panose="020B0503020204020204" charset="-122"/>
                <a:cs typeface="Calibri" panose="020F0502020204030204" pitchFamily="34" charset="0"/>
              </a:rPr>
              <a:t>Professional </a:t>
            </a:r>
            <a:r>
              <a:rPr lang="en-US" altLang="zh-CN" sz="900" dirty="0" err="1">
                <a:ea typeface="微软雅黑" panose="020B0503020204020204" charset="-122"/>
                <a:cs typeface="Calibri" panose="020F0502020204030204" pitchFamily="34" charset="0"/>
              </a:rPr>
              <a:t>trunking</a:t>
            </a:r>
            <a:r>
              <a:rPr lang="en-US" altLang="zh-CN" sz="900" dirty="0">
                <a:ea typeface="微软雅黑" panose="020B0503020204020204" charset="-122"/>
                <a:cs typeface="Calibri" panose="020F0502020204030204" pitchFamily="34" charset="0"/>
              </a:rPr>
              <a:t> services such as video,  voice call</a:t>
            </a:r>
          </a:p>
        </p:txBody>
      </p:sp>
      <p:sp>
        <p:nvSpPr>
          <p:cNvPr id="14" name="TextBox 13"/>
          <p:cNvSpPr txBox="1"/>
          <p:nvPr/>
        </p:nvSpPr>
        <p:spPr>
          <a:xfrm>
            <a:off x="4827322" y="3854330"/>
            <a:ext cx="2084663" cy="829945"/>
          </a:xfrm>
          <a:prstGeom prst="rect">
            <a:avLst/>
          </a:prstGeom>
          <a:noFill/>
        </p:spPr>
        <p:txBody>
          <a:bodyPr wrap="square" rtlCol="0">
            <a:spAutoFit/>
          </a:bodyPr>
          <a:lstStyle/>
          <a:p>
            <a:pPr>
              <a:buFont typeface="Arial" panose="020B0604020202020204" pitchFamily="34" charset="0"/>
              <a:buChar char="•"/>
            </a:pPr>
            <a:r>
              <a:rPr lang="en-US" altLang="zh-CN" sz="1200" b="1" dirty="0">
                <a:ea typeface="微软雅黑" panose="020B0503020204020204" charset="-122"/>
                <a:cs typeface="Calibri" panose="020F0502020204030204" pitchFamily="34" charset="0"/>
              </a:rPr>
              <a:t>LTE base band unit</a:t>
            </a:r>
            <a:endParaRPr lang="en-US" altLang="zh-CN" sz="900" b="1" dirty="0">
              <a:latin typeface="微软雅黑" panose="020B0503020204020204" charset="-122"/>
              <a:ea typeface="微软雅黑" panose="020B0503020204020204" charset="-122"/>
            </a:endParaRPr>
          </a:p>
          <a:p>
            <a:pPr marL="107950" algn="l">
              <a:buClrTx/>
              <a:buSzTx/>
              <a:buFontTx/>
            </a:pPr>
            <a:r>
              <a:rPr lang="en-US" altLang="zh-CN" sz="900" dirty="0">
                <a:ea typeface="微软雅黑" panose="020B0503020204020204" charset="-122"/>
                <a:cs typeface="Calibri" panose="020F0502020204030204" pitchFamily="34" charset="0"/>
              </a:rPr>
              <a:t>Baseband signal processing,  user connection management,  internal service management and data exchange</a:t>
            </a:r>
          </a:p>
        </p:txBody>
      </p:sp>
      <p:sp>
        <p:nvSpPr>
          <p:cNvPr id="15" name="TextBox 14"/>
          <p:cNvSpPr txBox="1"/>
          <p:nvPr/>
        </p:nvSpPr>
        <p:spPr>
          <a:xfrm>
            <a:off x="6911975" y="3892550"/>
            <a:ext cx="1840865" cy="691515"/>
          </a:xfrm>
          <a:prstGeom prst="rect">
            <a:avLst/>
          </a:prstGeom>
          <a:noFill/>
        </p:spPr>
        <p:txBody>
          <a:bodyPr wrap="square" rtlCol="0">
            <a:spAutoFit/>
          </a:bodyPr>
          <a:lstStyle/>
          <a:p>
            <a:pPr algn="l">
              <a:buClrTx/>
              <a:buSzTx/>
              <a:buFont typeface="Arial" panose="020B0604020202020204" pitchFamily="34" charset="0"/>
              <a:buChar char="•"/>
            </a:pPr>
            <a:r>
              <a:rPr lang="en-US" altLang="zh-CN" sz="1200" b="1" dirty="0">
                <a:ea typeface="微软雅黑" panose="020B0503020204020204" charset="-122"/>
                <a:cs typeface="Calibri" panose="020F0502020204030204" pitchFamily="34" charset="0"/>
              </a:rPr>
              <a:t>LTE remote radio unit</a:t>
            </a:r>
          </a:p>
          <a:p>
            <a:pPr marL="107950" algn="l">
              <a:buClrTx/>
              <a:buSzTx/>
              <a:buFontTx/>
            </a:pPr>
            <a:r>
              <a:rPr lang="en-US" altLang="zh-CN" sz="900" dirty="0">
                <a:ea typeface="微软雅黑" panose="020B0503020204020204" charset="-122"/>
                <a:cs typeface="Calibri" panose="020F0502020204030204" pitchFamily="34" charset="0"/>
              </a:rPr>
              <a:t>System radio signal processing,  filtering,  and amplifying,  2x2 MIMO</a:t>
            </a:r>
          </a:p>
        </p:txBody>
      </p:sp>
      <p:sp>
        <p:nvSpPr>
          <p:cNvPr id="16" name="圆角矩形 15"/>
          <p:cNvSpPr/>
          <p:nvPr/>
        </p:nvSpPr>
        <p:spPr>
          <a:xfrm>
            <a:off x="4732736" y="1318236"/>
            <a:ext cx="4316678" cy="3343076"/>
          </a:xfrm>
          <a:prstGeom prst="roundRect">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cxnSp>
        <p:nvCxnSpPr>
          <p:cNvPr id="17" name="直接连接符 16"/>
          <p:cNvCxnSpPr/>
          <p:nvPr/>
        </p:nvCxnSpPr>
        <p:spPr>
          <a:xfrm>
            <a:off x="4594225" y="1318260"/>
            <a:ext cx="0" cy="33432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H_Others_1"/>
          <p:cNvSpPr/>
          <p:nvPr>
            <p:custDataLst>
              <p:tags r:id="rId2"/>
            </p:custDataLst>
          </p:nvPr>
        </p:nvSpPr>
        <p:spPr>
          <a:xfrm>
            <a:off x="2729164" y="1824314"/>
            <a:ext cx="1533367" cy="15333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00">
              <a:solidFill>
                <a:srgbClr val="FFFFFF"/>
              </a:solidFill>
            </a:endParaRPr>
          </a:p>
        </p:txBody>
      </p:sp>
      <p:sp>
        <p:nvSpPr>
          <p:cNvPr id="3" name="MH_Others_2"/>
          <p:cNvSpPr/>
          <p:nvPr>
            <p:custDataLst>
              <p:tags r:id="rId3"/>
            </p:custDataLst>
          </p:nvPr>
        </p:nvSpPr>
        <p:spPr>
          <a:xfrm>
            <a:off x="2117045" y="1206753"/>
            <a:ext cx="2791424" cy="2791424"/>
          </a:xfrm>
          <a:prstGeom prst="ellipse">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rgbClr val="FFFFFF"/>
              </a:solidFill>
            </a:endParaRPr>
          </a:p>
        </p:txBody>
      </p:sp>
      <p:sp>
        <p:nvSpPr>
          <p:cNvPr id="4" name="MH_Others_3"/>
          <p:cNvSpPr/>
          <p:nvPr>
            <p:custDataLst>
              <p:tags r:id="rId4"/>
            </p:custDataLst>
          </p:nvPr>
        </p:nvSpPr>
        <p:spPr>
          <a:xfrm>
            <a:off x="2835344" y="1944173"/>
            <a:ext cx="1308350" cy="130835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rmAutofit/>
          </a:bodyPr>
          <a:lstStyle/>
          <a:p>
            <a:pPr lvl="0" algn="ctr"/>
            <a:r>
              <a:rPr lang="en-US" altLang="zh-CN" sz="1600" b="1" dirty="0">
                <a:solidFill>
                  <a:srgbClr val="FFFFFF"/>
                </a:solidFill>
                <a:latin typeface="Calibri" panose="020F0502020204030204" pitchFamily="34" charset="0"/>
                <a:ea typeface="微软雅黑" panose="020B0503020204020204" charset="-122"/>
                <a:cs typeface="Calibri" panose="020F0502020204030204" pitchFamily="34" charset="0"/>
              </a:rPr>
              <a:t>CONTENTS</a:t>
            </a:r>
          </a:p>
        </p:txBody>
      </p:sp>
      <p:sp>
        <p:nvSpPr>
          <p:cNvPr id="7" name="MH_Entry_1"/>
          <p:cNvSpPr>
            <a:spLocks noChangeArrowheads="1"/>
          </p:cNvSpPr>
          <p:nvPr>
            <p:custDataLst>
              <p:tags r:id="rId5"/>
            </p:custDataLst>
          </p:nvPr>
        </p:nvSpPr>
        <p:spPr bwMode="auto">
          <a:xfrm>
            <a:off x="4798308" y="1240155"/>
            <a:ext cx="2849620"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1800">
                <a:solidFill>
                  <a:schemeClr val="tx1">
                    <a:lumMod val="60000"/>
                    <a:lumOff val="40000"/>
                  </a:schemeClr>
                </a:solidFill>
                <a:effectLst/>
                <a:latin typeface="Impact" panose="020B0806030902050204" charset="0"/>
                <a:ea typeface="+mn-ea"/>
                <a:cs typeface="Impact" panose="020B0806030902050204" charset="0"/>
              </a:rPr>
              <a:t>Understanding of </a:t>
            </a:r>
            <a:r>
              <a:rPr lang="en-US" sz="1800">
                <a:solidFill>
                  <a:schemeClr val="tx1">
                    <a:lumMod val="60000"/>
                    <a:lumOff val="40000"/>
                  </a:schemeClr>
                </a:solidFill>
                <a:effectLst/>
                <a:latin typeface="Impact" panose="020B0806030902050204" charset="0"/>
                <a:ea typeface="+mn-ea"/>
                <a:cs typeface="Impact" panose="020B0806030902050204" charset="0"/>
              </a:rPr>
              <a:t>Tactical LTE</a:t>
            </a:r>
            <a:endParaRPr lang="en-US" sz="1800" dirty="0">
              <a:solidFill>
                <a:schemeClr val="tx1">
                  <a:lumMod val="60000"/>
                  <a:lumOff val="40000"/>
                </a:schemeClr>
              </a:solidFill>
              <a:effectLst/>
              <a:latin typeface="Impact" panose="020B0806030902050204" charset="0"/>
              <a:ea typeface="+mn-ea"/>
              <a:cs typeface="Impact" panose="020B0806030902050204" charset="0"/>
            </a:endParaRPr>
          </a:p>
        </p:txBody>
      </p:sp>
      <p:sp>
        <p:nvSpPr>
          <p:cNvPr id="8" name="MH_Entry_2"/>
          <p:cNvSpPr>
            <a:spLocks noChangeArrowheads="1"/>
          </p:cNvSpPr>
          <p:nvPr>
            <p:custDataLst>
              <p:tags r:id="rId6"/>
            </p:custDataLst>
          </p:nvPr>
        </p:nvSpPr>
        <p:spPr bwMode="auto">
          <a:xfrm>
            <a:off x="5194220" y="2396019"/>
            <a:ext cx="2237809"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l">
              <a:lnSpc>
                <a:spcPct val="120000"/>
              </a:lnSpc>
              <a:buClrTx/>
              <a:buSzTx/>
              <a:buNone/>
            </a:pPr>
            <a:r>
              <a:rPr lang="en-US" sz="1800">
                <a:solidFill>
                  <a:schemeClr val="tx1">
                    <a:lumMod val="20000"/>
                    <a:lumOff val="80000"/>
                  </a:schemeClr>
                </a:solidFill>
                <a:effectLst/>
                <a:latin typeface="Impact" panose="020B0806030902050204" charset="0"/>
                <a:ea typeface="+mn-ea"/>
                <a:cs typeface="Impact" panose="020B0806030902050204" charset="0"/>
              </a:rPr>
              <a:t>Product and solution</a:t>
            </a:r>
          </a:p>
          <a:p>
            <a:pPr>
              <a:lnSpc>
                <a:spcPct val="120000"/>
              </a:lnSpc>
              <a:spcBef>
                <a:spcPct val="0"/>
              </a:spcBef>
              <a:buNone/>
            </a:pPr>
            <a:endParaRPr lang="zh-CN" altLang="en-US" sz="1200" dirty="0">
              <a:solidFill>
                <a:schemeClr val="accent4"/>
              </a:solidFill>
              <a:effectLst/>
              <a:latin typeface="+mn-lt"/>
              <a:ea typeface="+mn-ea"/>
            </a:endParaRPr>
          </a:p>
        </p:txBody>
      </p:sp>
      <p:sp>
        <p:nvSpPr>
          <p:cNvPr id="19" name="MH_Entry_3"/>
          <p:cNvSpPr>
            <a:spLocks noChangeArrowheads="1"/>
          </p:cNvSpPr>
          <p:nvPr>
            <p:custDataLst>
              <p:tags r:id="rId7"/>
            </p:custDataLst>
          </p:nvPr>
        </p:nvSpPr>
        <p:spPr bwMode="auto">
          <a:xfrm>
            <a:off x="4996441" y="3264003"/>
            <a:ext cx="2260022"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sz="1800">
                <a:solidFill>
                  <a:schemeClr val="tx1">
                    <a:lumMod val="20000"/>
                    <a:lumOff val="80000"/>
                  </a:schemeClr>
                </a:solidFill>
                <a:effectLst/>
                <a:latin typeface="Impact" panose="020B0806030902050204" charset="0"/>
                <a:ea typeface="+mn-ea"/>
                <a:cs typeface="Impact" panose="020B0806030902050204" charset="0"/>
              </a:rPr>
              <a:t>Case study</a:t>
            </a:r>
            <a:endParaRPr lang="en-US" altLang="zh-CN" sz="1200" dirty="0">
              <a:solidFill>
                <a:schemeClr val="accent4"/>
              </a:solidFill>
              <a:effectLst/>
              <a:latin typeface="+mn-lt"/>
              <a:ea typeface="+mn-ea"/>
            </a:endParaRPr>
          </a:p>
        </p:txBody>
      </p:sp>
      <p:sp>
        <p:nvSpPr>
          <p:cNvPr id="15" name="MH_Number_1"/>
          <p:cNvSpPr/>
          <p:nvPr>
            <p:custDataLst>
              <p:tags r:id="rId8"/>
            </p:custDataLst>
          </p:nvPr>
        </p:nvSpPr>
        <p:spPr>
          <a:xfrm>
            <a:off x="4235650" y="1364373"/>
            <a:ext cx="413420" cy="4134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wrap="square" lIns="68579" tIns="34289" rIns="68579" bIns="34289" rtlCol="0" anchor="ctr">
            <a:normAutofit/>
          </a:bodyPr>
          <a:lstStyle/>
          <a:p>
            <a:pPr algn="ctr">
              <a:lnSpc>
                <a:spcPct val="80000"/>
              </a:lnSpc>
            </a:pPr>
            <a:r>
              <a:rPr lang="en-US" altLang="zh-CN" sz="1500" dirty="0">
                <a:solidFill>
                  <a:srgbClr val="FFFFFF"/>
                </a:solidFill>
                <a:cs typeface="Arial Unicode MS" panose="020B0604020202020204" charset="-122"/>
              </a:rPr>
              <a:t>1</a:t>
            </a:r>
            <a:endParaRPr lang="zh-CN" altLang="en-US" sz="1500" dirty="0">
              <a:solidFill>
                <a:srgbClr val="FFFFFF"/>
              </a:solidFill>
              <a:cs typeface="Arial Unicode MS" panose="020B0604020202020204" charset="-122"/>
            </a:endParaRPr>
          </a:p>
        </p:txBody>
      </p:sp>
      <p:sp>
        <p:nvSpPr>
          <p:cNvPr id="17" name="MH_Number_2"/>
          <p:cNvSpPr/>
          <p:nvPr>
            <p:custDataLst>
              <p:tags r:id="rId9"/>
            </p:custDataLst>
          </p:nvPr>
        </p:nvSpPr>
        <p:spPr>
          <a:xfrm>
            <a:off x="4639559" y="2328842"/>
            <a:ext cx="413420" cy="413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68579" tIns="34289" rIns="68579" bIns="34289" rtlCol="0" anchor="ctr">
            <a:normAutofit/>
          </a:bodyPr>
          <a:lstStyle/>
          <a:p>
            <a:pPr algn="ctr">
              <a:lnSpc>
                <a:spcPct val="80000"/>
              </a:lnSpc>
            </a:pPr>
            <a:r>
              <a:rPr lang="en-US" altLang="zh-CN" sz="1500" dirty="0">
                <a:solidFill>
                  <a:srgbClr val="FFFFFF"/>
                </a:solidFill>
                <a:cs typeface="Arial Unicode MS" panose="020B0604020202020204" charset="-122"/>
              </a:rPr>
              <a:t>2</a:t>
            </a:r>
            <a:endParaRPr lang="zh-CN" altLang="en-US" sz="1500" dirty="0">
              <a:solidFill>
                <a:srgbClr val="FFFFFF"/>
              </a:solidFill>
              <a:cs typeface="Arial Unicode MS" panose="020B0604020202020204" charset="-122"/>
            </a:endParaRPr>
          </a:p>
        </p:txBody>
      </p:sp>
      <p:sp>
        <p:nvSpPr>
          <p:cNvPr id="21" name="MH_Number_3"/>
          <p:cNvSpPr/>
          <p:nvPr>
            <p:custDataLst>
              <p:tags r:id="rId10"/>
            </p:custDataLst>
          </p:nvPr>
        </p:nvSpPr>
        <p:spPr>
          <a:xfrm>
            <a:off x="4440147" y="3330593"/>
            <a:ext cx="413420" cy="413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68579" tIns="34289" rIns="68579" bIns="34289" rtlCol="0" anchor="ctr">
            <a:normAutofit/>
          </a:bodyPr>
          <a:lstStyle/>
          <a:p>
            <a:pPr algn="ctr">
              <a:lnSpc>
                <a:spcPct val="80000"/>
              </a:lnSpc>
            </a:pPr>
            <a:r>
              <a:rPr lang="en-US" altLang="zh-CN" sz="1500" dirty="0">
                <a:solidFill>
                  <a:srgbClr val="FFFFFF"/>
                </a:solidFill>
                <a:cs typeface="Arial Unicode MS" panose="020B0604020202020204" charset="-122"/>
              </a:rPr>
              <a:t>3</a:t>
            </a:r>
            <a:endParaRPr lang="zh-CN" altLang="en-US" sz="1500" dirty="0">
              <a:solidFill>
                <a:srgbClr val="FFFFFF"/>
              </a:solidFill>
              <a:cs typeface="Arial Unicode MS" panose="020B0604020202020204"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315817" y="211741"/>
            <a:ext cx="8513762" cy="723727"/>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Various terminals to meet the needs</a:t>
            </a:r>
          </a:p>
        </p:txBody>
      </p:sp>
      <p:sp>
        <p:nvSpPr>
          <p:cNvPr id="6" name="圆角矩形 5"/>
          <p:cNvSpPr/>
          <p:nvPr/>
        </p:nvSpPr>
        <p:spPr>
          <a:xfrm>
            <a:off x="4812407" y="1137414"/>
            <a:ext cx="4102985" cy="1698027"/>
          </a:xfrm>
          <a:prstGeom prst="roundRect">
            <a:avLst/>
          </a:prstGeom>
          <a:noFill/>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1428" tIns="25713" rIns="51428" bIns="25713" rtlCol="0" anchor="ctr"/>
          <a:lstStyle/>
          <a:p>
            <a:pPr algn="ctr"/>
            <a:endParaRPr lang="zh-CN" altLang="en-US" sz="100"/>
          </a:p>
        </p:txBody>
      </p:sp>
      <p:sp>
        <p:nvSpPr>
          <p:cNvPr id="8" name="标题 11"/>
          <p:cNvSpPr txBox="1"/>
          <p:nvPr/>
        </p:nvSpPr>
        <p:spPr>
          <a:xfrm>
            <a:off x="4817730" y="1044209"/>
            <a:ext cx="2376602" cy="250417"/>
          </a:xfrm>
          <a:prstGeom prst="rect">
            <a:avLst/>
          </a:prstGeom>
          <a:solidFill>
            <a:srgbClr val="0057D8"/>
          </a:solidFill>
        </p:spPr>
        <p:txBody>
          <a:bodyPr vert="horz" lIns="51428" tIns="25713" rIns="51428" bIns="25713" rtlCol="0" anchor="ctr">
            <a:noAutofit/>
          </a:bodyPr>
          <a:lstStyle/>
          <a:p>
            <a:pPr defTabSz="608965">
              <a:tabLst>
                <a:tab pos="-342900" algn="l"/>
                <a:tab pos="342900" algn="l"/>
                <a:tab pos="685800" algn="l"/>
                <a:tab pos="1028700" algn="l"/>
                <a:tab pos="1371600" algn="l"/>
                <a:tab pos="1714500" algn="l"/>
                <a:tab pos="2057400" algn="l"/>
              </a:tabLst>
            </a:pPr>
            <a:r>
              <a:rPr kumimoji="1" lang="en-US" altLang="zh-CN" sz="1400" b="1" dirty="0">
                <a:solidFill>
                  <a:schemeClr val="bg1"/>
                </a:solidFill>
                <a:ea typeface="微软雅黑" panose="020B0503020204020204" charset="-122"/>
                <a:cs typeface="Calibri" panose="020F0502020204030204" pitchFamily="34" charset="0"/>
              </a:rPr>
              <a:t>Data terminal</a:t>
            </a:r>
            <a:endParaRPr kumimoji="1" lang="zh-CN" altLang="en-US" sz="1125" b="1" dirty="0">
              <a:solidFill>
                <a:schemeClr val="bg1"/>
              </a:solidFill>
              <a:latin typeface="微软雅黑" panose="020B0503020204020204" charset="-122"/>
              <a:ea typeface="微软雅黑" panose="020B0503020204020204" charset="-122"/>
              <a:cs typeface="+mj-cs"/>
            </a:endParaRPr>
          </a:p>
        </p:txBody>
      </p:sp>
      <p:sp>
        <p:nvSpPr>
          <p:cNvPr id="11" name="TextBox 10"/>
          <p:cNvSpPr txBox="1"/>
          <p:nvPr/>
        </p:nvSpPr>
        <p:spPr>
          <a:xfrm>
            <a:off x="6767966" y="3284311"/>
            <a:ext cx="2034751" cy="881380"/>
          </a:xfrm>
          <a:prstGeom prst="rect">
            <a:avLst/>
          </a:prstGeom>
          <a:noFill/>
        </p:spPr>
        <p:txBody>
          <a:bodyPr wrap="square" lIns="51428" tIns="25713" rIns="51428" bIns="25713" rtlCol="0">
            <a:spAutoFit/>
          </a:bodyPr>
          <a:lstStyle/>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1080p 30fps</a:t>
            </a:r>
            <a:r>
              <a:rPr lang="zh-CN" altLang="en-US" sz="120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 </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video</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7hrs for a single charge</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Weight 0.6kg</a:t>
            </a:r>
          </a:p>
        </p:txBody>
      </p:sp>
      <p:grpSp>
        <p:nvGrpSpPr>
          <p:cNvPr id="29" name="组合 28"/>
          <p:cNvGrpSpPr/>
          <p:nvPr/>
        </p:nvGrpSpPr>
        <p:grpSpPr>
          <a:xfrm>
            <a:off x="4817853" y="3036530"/>
            <a:ext cx="4104000" cy="1785517"/>
            <a:chOff x="282782" y="4027320"/>
            <a:chExt cx="5472000" cy="2380689"/>
          </a:xfrm>
          <a:effectLst>
            <a:outerShdw blurRad="50800" dist="38100" dir="2700000" algn="tl" rotWithShape="0">
              <a:prstClr val="black">
                <a:alpha val="40000"/>
              </a:prstClr>
            </a:outerShdw>
          </a:effectLst>
        </p:grpSpPr>
        <p:sp>
          <p:nvSpPr>
            <p:cNvPr id="10" name="圆角矩形 9"/>
            <p:cNvSpPr/>
            <p:nvPr/>
          </p:nvSpPr>
          <p:spPr>
            <a:xfrm>
              <a:off x="282782" y="4143973"/>
              <a:ext cx="5472000" cy="2264036"/>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51428" tIns="25713" rIns="51428" bIns="25713" rtlCol="0" anchor="ctr"/>
            <a:lstStyle/>
            <a:p>
              <a:pPr algn="ctr"/>
              <a:endParaRPr lang="zh-CN" altLang="en-US" sz="100"/>
            </a:p>
          </p:txBody>
        </p:sp>
        <p:sp>
          <p:nvSpPr>
            <p:cNvPr id="12" name="标题 11"/>
            <p:cNvSpPr txBox="1"/>
            <p:nvPr/>
          </p:nvSpPr>
          <p:spPr>
            <a:xfrm>
              <a:off x="362690" y="4027320"/>
              <a:ext cx="3161543" cy="333889"/>
            </a:xfrm>
            <a:prstGeom prst="rect">
              <a:avLst/>
            </a:prstGeom>
            <a:solidFill>
              <a:srgbClr val="0057D8"/>
            </a:solidFill>
          </p:spPr>
          <p:txBody>
            <a:bodyPr vert="horz" lIns="51428" tIns="25713" rIns="51428" bIns="25713" rtlCol="0" anchor="ctr">
              <a:noAutofit/>
            </a:bodyPr>
            <a:lstStyle/>
            <a:p>
              <a:pPr defTabSz="608965">
                <a:tabLst>
                  <a:tab pos="-342900" algn="l"/>
                  <a:tab pos="342900" algn="l"/>
                  <a:tab pos="685800" algn="l"/>
                  <a:tab pos="1028700" algn="l"/>
                  <a:tab pos="1371600" algn="l"/>
                  <a:tab pos="1714500" algn="l"/>
                  <a:tab pos="2057400" algn="l"/>
                </a:tabLst>
              </a:pPr>
              <a:r>
                <a:rPr kumimoji="1" lang="en-US" altLang="zh-CN" sz="1400" b="1" dirty="0">
                  <a:solidFill>
                    <a:schemeClr val="bg1"/>
                  </a:solidFill>
                  <a:ea typeface="微软雅黑" panose="020B0503020204020204" charset="-122"/>
                  <a:cs typeface="Calibri" panose="020F0502020204030204" pitchFamily="34" charset="0"/>
                </a:rPr>
                <a:t>Image transmission</a:t>
              </a:r>
              <a:endParaRPr kumimoji="1" lang="zh-CN" altLang="en-US" sz="1050" b="1" dirty="0">
                <a:solidFill>
                  <a:schemeClr val="bg1"/>
                </a:solidFill>
                <a:latin typeface="微软雅黑" panose="020B0503020204020204" charset="-122"/>
                <a:ea typeface="微软雅黑" panose="020B0503020204020204" charset="-122"/>
                <a:cs typeface="+mj-cs"/>
              </a:endParaRPr>
            </a:p>
          </p:txBody>
        </p:sp>
      </p:grpSp>
      <p:pic>
        <p:nvPicPr>
          <p:cNvPr id="13" name="图片 12" descr="单兵.bmp"/>
          <p:cNvPicPr>
            <a:picLocks noChangeAspect="1"/>
          </p:cNvPicPr>
          <p:nvPr/>
        </p:nvPicPr>
        <p:blipFill>
          <a:blip r:embed="rId2" cstate="email"/>
          <a:stretch>
            <a:fillRect/>
          </a:stretch>
        </p:blipFill>
        <p:spPr>
          <a:xfrm>
            <a:off x="5225579" y="3388640"/>
            <a:ext cx="1275247" cy="1411637"/>
          </a:xfrm>
          <a:prstGeom prst="rect">
            <a:avLst/>
          </a:prstGeom>
          <a:ln>
            <a:noFill/>
          </a:ln>
          <a:effectLst>
            <a:softEdge rad="112500"/>
          </a:effectLst>
        </p:spPr>
      </p:pic>
      <p:sp>
        <p:nvSpPr>
          <p:cNvPr id="14" name="圆角矩形 13"/>
          <p:cNvSpPr/>
          <p:nvPr/>
        </p:nvSpPr>
        <p:spPr>
          <a:xfrm>
            <a:off x="232142" y="1098350"/>
            <a:ext cx="4447016" cy="3707657"/>
          </a:xfrm>
          <a:prstGeom prst="roundRect">
            <a:avLst/>
          </a:prstGeom>
          <a:noFill/>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1428" tIns="25713" rIns="51428" bIns="25713" rtlCol="0" anchor="ctr"/>
          <a:lstStyle/>
          <a:p>
            <a:pPr algn="ctr"/>
            <a:endParaRPr lang="zh-CN" altLang="en-US" sz="100"/>
          </a:p>
        </p:txBody>
      </p:sp>
      <p:sp>
        <p:nvSpPr>
          <p:cNvPr id="15" name="TextBox 14"/>
          <p:cNvSpPr txBox="1"/>
          <p:nvPr/>
        </p:nvSpPr>
        <p:spPr>
          <a:xfrm>
            <a:off x="1678761" y="1293843"/>
            <a:ext cx="2964645" cy="1712595"/>
          </a:xfrm>
          <a:prstGeom prst="rect">
            <a:avLst/>
          </a:prstGeom>
          <a:noFill/>
          <a:ln>
            <a:noFill/>
          </a:ln>
        </p:spPr>
        <p:txBody>
          <a:bodyPr wrap="square" lIns="51428" tIns="25713" rIns="51428" bIns="25713" rtlCol="0">
            <a:spAutoFit/>
          </a:bodyPr>
          <a:lstStyle/>
          <a:p>
            <a:pPr marL="196215" indent="-196215">
              <a:lnSpc>
                <a:spcPct val="150000"/>
              </a:lnSpc>
              <a:buClr>
                <a:srgbClr val="008ED3"/>
              </a:buClr>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GH650</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Network GSM/WCDMA, TD-LTE 1.4G/1.8G</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Screen</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2.0inch</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Battery</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2000mAh</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Protection level</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IP67</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Camera</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1.3/8 mega pixel</a:t>
            </a:r>
          </a:p>
        </p:txBody>
      </p:sp>
      <p:sp>
        <p:nvSpPr>
          <p:cNvPr id="16" name="标题 11"/>
          <p:cNvSpPr txBox="1"/>
          <p:nvPr/>
        </p:nvSpPr>
        <p:spPr>
          <a:xfrm>
            <a:off x="292073" y="1010861"/>
            <a:ext cx="2376000" cy="250417"/>
          </a:xfrm>
          <a:prstGeom prst="rect">
            <a:avLst/>
          </a:prstGeom>
          <a:solidFill>
            <a:srgbClr val="0057D8"/>
          </a:solidFill>
        </p:spPr>
        <p:txBody>
          <a:bodyPr vert="horz" lIns="51428" tIns="25713" rIns="51428" bIns="25713" rtlCol="0" anchor="ctr">
            <a:noAutofit/>
          </a:bodyPr>
          <a:lstStyle/>
          <a:p>
            <a:pPr defTabSz="608965">
              <a:tabLst>
                <a:tab pos="-342900" algn="l"/>
                <a:tab pos="342900" algn="l"/>
                <a:tab pos="685800" algn="l"/>
                <a:tab pos="1028700" algn="l"/>
                <a:tab pos="1371600" algn="l"/>
                <a:tab pos="1714500" algn="l"/>
                <a:tab pos="2057400" algn="l"/>
              </a:tabLst>
            </a:pPr>
            <a:r>
              <a:rPr kumimoji="1" lang="en-US" altLang="zh-CN" sz="1400" b="1" dirty="0">
                <a:solidFill>
                  <a:schemeClr val="bg1"/>
                </a:solidFill>
                <a:ea typeface="微软雅黑" panose="020B0503020204020204" charset="-122"/>
                <a:cs typeface="Calibri" panose="020F0502020204030204" pitchFamily="34" charset="0"/>
              </a:rPr>
              <a:t>Portable radio</a:t>
            </a:r>
          </a:p>
        </p:txBody>
      </p:sp>
      <p:pic>
        <p:nvPicPr>
          <p:cNvPr id="26" name="图片 25" descr="mini pcie.jpg"/>
          <p:cNvPicPr>
            <a:picLocks noChangeAspect="1"/>
          </p:cNvPicPr>
          <p:nvPr/>
        </p:nvPicPr>
        <p:blipFill>
          <a:blip r:embed="rId3" cstate="email">
            <a:clrChange>
              <a:clrFrom>
                <a:srgbClr val="FDFDFF">
                  <a:alpha val="100000"/>
                </a:srgbClr>
              </a:clrFrom>
              <a:clrTo>
                <a:srgbClr val="FDFDFF">
                  <a:alpha val="100000"/>
                  <a:alpha val="0"/>
                </a:srgbClr>
              </a:clrTo>
            </a:clrChange>
          </a:blip>
          <a:stretch>
            <a:fillRect/>
          </a:stretch>
        </p:blipFill>
        <p:spPr>
          <a:xfrm>
            <a:off x="5627180" y="1375322"/>
            <a:ext cx="562574" cy="925234"/>
          </a:xfrm>
          <a:prstGeom prst="rect">
            <a:avLst/>
          </a:prstGeom>
        </p:spPr>
      </p:pic>
      <p:sp>
        <p:nvSpPr>
          <p:cNvPr id="27" name="Rectangle 3"/>
          <p:cNvSpPr>
            <a:spLocks noChangeArrowheads="1"/>
          </p:cNvSpPr>
          <p:nvPr/>
        </p:nvSpPr>
        <p:spPr bwMode="auto">
          <a:xfrm>
            <a:off x="5212715" y="2355215"/>
            <a:ext cx="1108075" cy="437515"/>
          </a:xfrm>
          <a:prstGeom prst="rect">
            <a:avLst/>
          </a:prstGeom>
          <a:noFill/>
          <a:ln w="9525">
            <a:noFill/>
            <a:miter lim="800000"/>
          </a:ln>
          <a:effectLst/>
        </p:spPr>
        <p:txBody>
          <a:bodyPr vert="horz" wrap="square" lIns="68580" tIns="34290" rIns="68580" bIns="34290" numCol="1" anchor="ctr" anchorCtr="0" compatLnSpc="1">
            <a:spAutoFit/>
          </a:bodyPr>
          <a:lstStyle/>
          <a:p>
            <a:pPr marL="179705" indent="-179705" algn="l" defTabSz="914400" fontAlgn="base">
              <a:spcBef>
                <a:spcPct val="0"/>
              </a:spcBef>
              <a:spcAft>
                <a:spcPct val="0"/>
              </a:spcAft>
              <a:tabLst>
                <a:tab pos="1087120" algn="l"/>
              </a:tabLst>
            </a:pPr>
            <a:r>
              <a:rPr lang="en-US" altLang="zh-CN" sz="1200" dirty="0">
                <a:ea typeface="微软雅黑" panose="020B0503020204020204" charset="-122"/>
                <a:cs typeface="Calibri" panose="020F0502020204030204" pitchFamily="34" charset="0"/>
              </a:rPr>
              <a:t>Standard mini</a:t>
            </a:r>
          </a:p>
          <a:p>
            <a:pPr marL="179705" indent="-179705" algn="l" defTabSz="914400" fontAlgn="base">
              <a:spcBef>
                <a:spcPct val="0"/>
              </a:spcBef>
              <a:spcAft>
                <a:spcPct val="0"/>
              </a:spcAft>
              <a:tabLst>
                <a:tab pos="1087120" algn="l"/>
              </a:tabLst>
            </a:pPr>
            <a:r>
              <a:rPr lang="en-US" altLang="zh-CN" sz="1200" dirty="0">
                <a:ea typeface="微软雅黑" panose="020B0503020204020204" charset="-122"/>
                <a:cs typeface="Calibri" panose="020F0502020204030204" pitchFamily="34" charset="0"/>
              </a:rPr>
              <a:t>PCIe</a:t>
            </a:r>
            <a:r>
              <a:rPr lang="zh-CN" altLang="en-US" sz="1200" dirty="0">
                <a:ea typeface="微软雅黑" panose="020B0503020204020204" charset="-122"/>
                <a:cs typeface="Calibri" panose="020F0502020204030204" pitchFamily="34" charset="0"/>
              </a:rPr>
              <a:t> </a:t>
            </a:r>
            <a:r>
              <a:rPr lang="en-US" altLang="zh-CN" sz="1200" dirty="0">
                <a:ea typeface="微软雅黑" panose="020B0503020204020204" charset="-122"/>
                <a:cs typeface="Calibri" panose="020F0502020204030204" pitchFamily="34" charset="0"/>
              </a:rPr>
              <a:t>module</a:t>
            </a:r>
          </a:p>
        </p:txBody>
      </p:sp>
      <p:pic>
        <p:nvPicPr>
          <p:cNvPr id="135170" name="Picture 2"/>
          <p:cNvPicPr>
            <a:picLocks noChangeAspect="1" noChangeArrowheads="1"/>
          </p:cNvPicPr>
          <p:nvPr/>
        </p:nvPicPr>
        <p:blipFill>
          <a:blip r:embed="rId4" cstate="print">
            <a:clrChange>
              <a:clrFrom>
                <a:srgbClr val="FFFFFF">
                  <a:alpha val="100000"/>
                </a:srgbClr>
              </a:clrFrom>
              <a:clrTo>
                <a:srgbClr val="FFFFFF">
                  <a:alpha val="100000"/>
                  <a:alpha val="0"/>
                </a:srgbClr>
              </a:clrTo>
            </a:clrChange>
          </a:blip>
          <a:srcRect/>
          <a:stretch>
            <a:fillRect/>
          </a:stretch>
        </p:blipFill>
        <p:spPr bwMode="auto">
          <a:xfrm>
            <a:off x="473941" y="1348979"/>
            <a:ext cx="496291" cy="1437085"/>
          </a:xfrm>
          <a:prstGeom prst="rect">
            <a:avLst/>
          </a:prstGeom>
          <a:noFill/>
          <a:ln w="9525">
            <a:noFill/>
            <a:miter lim="800000"/>
            <a:headEnd/>
            <a:tailEnd/>
          </a:ln>
        </p:spPr>
      </p:pic>
      <p:pic>
        <p:nvPicPr>
          <p:cNvPr id="135171" name="Picture 3"/>
          <p:cNvPicPr>
            <a:picLocks noChangeAspect="1" noChangeArrowheads="1"/>
          </p:cNvPicPr>
          <p:nvPr/>
        </p:nvPicPr>
        <p:blipFill>
          <a:blip r:embed="rId5" cstate="print">
            <a:clrChange>
              <a:clrFrom>
                <a:srgbClr val="FFFFFF">
                  <a:alpha val="100000"/>
                </a:srgbClr>
              </a:clrFrom>
              <a:clrTo>
                <a:srgbClr val="FFFFFF">
                  <a:alpha val="100000"/>
                  <a:alpha val="0"/>
                </a:srgbClr>
              </a:clrTo>
            </a:clrChange>
          </a:blip>
          <a:srcRect/>
          <a:stretch>
            <a:fillRect/>
          </a:stretch>
        </p:blipFill>
        <p:spPr bwMode="auto">
          <a:xfrm>
            <a:off x="1110582" y="1348979"/>
            <a:ext cx="389630" cy="1415654"/>
          </a:xfrm>
          <a:prstGeom prst="rect">
            <a:avLst/>
          </a:prstGeom>
          <a:noFill/>
          <a:ln w="9525">
            <a:noFill/>
            <a:miter lim="800000"/>
            <a:headEnd/>
            <a:tailEnd/>
          </a:ln>
        </p:spPr>
      </p:pic>
      <p:pic>
        <p:nvPicPr>
          <p:cNvPr id="135172" name="Picture 4"/>
          <p:cNvPicPr>
            <a:picLocks noChangeAspect="1" noChangeArrowheads="1"/>
          </p:cNvPicPr>
          <p:nvPr/>
        </p:nvPicPr>
        <p:blipFill>
          <a:blip r:embed="rId6" cstate="print">
            <a:clrChange>
              <a:clrFrom>
                <a:srgbClr val="FFFFFF">
                  <a:alpha val="100000"/>
                </a:srgbClr>
              </a:clrFrom>
              <a:clrTo>
                <a:srgbClr val="FFFFFF">
                  <a:alpha val="100000"/>
                  <a:alpha val="0"/>
                </a:srgbClr>
              </a:clrTo>
            </a:clrChange>
          </a:blip>
          <a:srcRect/>
          <a:stretch>
            <a:fillRect/>
          </a:stretch>
        </p:blipFill>
        <p:spPr bwMode="auto">
          <a:xfrm>
            <a:off x="6767966" y="1516220"/>
            <a:ext cx="1985963" cy="635794"/>
          </a:xfrm>
          <a:prstGeom prst="rect">
            <a:avLst/>
          </a:prstGeom>
          <a:noFill/>
          <a:ln w="9525">
            <a:noFill/>
            <a:miter lim="800000"/>
            <a:headEnd/>
            <a:tailEnd/>
          </a:ln>
        </p:spPr>
      </p:pic>
      <p:sp>
        <p:nvSpPr>
          <p:cNvPr id="31" name="Rectangle 3"/>
          <p:cNvSpPr>
            <a:spLocks noChangeArrowheads="1"/>
          </p:cNvSpPr>
          <p:nvPr/>
        </p:nvSpPr>
        <p:spPr bwMode="auto">
          <a:xfrm>
            <a:off x="7248941" y="2366527"/>
            <a:ext cx="1171178" cy="252730"/>
          </a:xfrm>
          <a:prstGeom prst="rect">
            <a:avLst/>
          </a:prstGeom>
          <a:noFill/>
          <a:ln w="9525">
            <a:noFill/>
            <a:miter lim="800000"/>
          </a:ln>
          <a:effectLst/>
        </p:spPr>
        <p:txBody>
          <a:bodyPr vert="horz" wrap="square" lIns="68580" tIns="34290" rIns="68580" bIns="34290" numCol="1" anchor="ctr" anchorCtr="0" compatLnSpc="1">
            <a:spAutoFit/>
          </a:bodyPr>
          <a:lstStyle/>
          <a:p>
            <a:pPr marL="179705" indent="-179705" algn="ctr" defTabSz="914400" fontAlgn="base">
              <a:spcBef>
                <a:spcPct val="0"/>
              </a:spcBef>
              <a:spcAft>
                <a:spcPct val="0"/>
              </a:spcAft>
              <a:tabLst>
                <a:tab pos="1087120" algn="l"/>
              </a:tabLst>
            </a:pPr>
            <a:r>
              <a:rPr lang="en-US" altLang="zh-CN" sz="1200" dirty="0">
                <a:ea typeface="微软雅黑" panose="020B0503020204020204" charset="-122"/>
                <a:cs typeface="Calibri" panose="020F0502020204030204" pitchFamily="34" charset="0"/>
              </a:rPr>
              <a:t>Outdoor CPE</a:t>
            </a:r>
            <a:endParaRPr lang="zh-CN" altLang="en-US" sz="1050" dirty="0">
              <a:latin typeface="微软雅黑" panose="020B0503020204020204" charset="-122"/>
              <a:ea typeface="微软雅黑" panose="020B0503020204020204" charset="-122"/>
              <a:cs typeface="宋体" panose="02010600030101010101" pitchFamily="2" charset="-122"/>
            </a:endParaRPr>
          </a:p>
        </p:txBody>
      </p:sp>
      <p:sp>
        <p:nvSpPr>
          <p:cNvPr id="35" name="TextBox 34"/>
          <p:cNvSpPr txBox="1"/>
          <p:nvPr/>
        </p:nvSpPr>
        <p:spPr>
          <a:xfrm>
            <a:off x="1678761" y="3020490"/>
            <a:ext cx="2964645" cy="1712595"/>
          </a:xfrm>
          <a:prstGeom prst="rect">
            <a:avLst/>
          </a:prstGeom>
          <a:noFill/>
          <a:ln>
            <a:noFill/>
          </a:ln>
        </p:spPr>
        <p:txBody>
          <a:bodyPr wrap="square" lIns="51428" tIns="25713" rIns="51428" bIns="25713" rtlCol="0">
            <a:spAutoFit/>
          </a:bodyPr>
          <a:lstStyle/>
          <a:p>
            <a:pPr marL="196215" indent="-196215">
              <a:lnSpc>
                <a:spcPct val="150000"/>
              </a:lnSpc>
              <a:buClr>
                <a:srgbClr val="008ED3"/>
              </a:buClr>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GH880</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Network GSM/WCDMA, TD-LTE 1.4G/1.8G</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Screen </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4.8inch</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Battery</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4500mAh</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Protection level</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IP67</a:t>
            </a:r>
          </a:p>
          <a:p>
            <a:pPr marL="196215" indent="-196215">
              <a:lnSpc>
                <a:spcPct val="150000"/>
              </a:lnSpc>
              <a:buClr>
                <a:srgbClr val="008ED3"/>
              </a:buClr>
              <a:buFont typeface="Wingdings" panose="05000000000000000000" pitchFamily="2" charset="2"/>
              <a:buChar char="n"/>
            </a:pP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Camera</a:t>
            </a:r>
            <a:r>
              <a:rPr lang="zh-CN" altLang="en-US"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a:t>
            </a:r>
            <a:r>
              <a:rPr lang="en-US" altLang="zh-CN" sz="1200" dirty="0">
                <a:solidFill>
                  <a:schemeClr val="tx1">
                    <a:lumMod val="75000"/>
                    <a:lumOff val="25000"/>
                  </a:schemeClr>
                </a:solidFill>
                <a:ea typeface="微软雅黑" panose="020B0503020204020204" charset="-122"/>
                <a:cs typeface="Calibri" panose="020F0502020204030204" pitchFamily="34" charset="0"/>
                <a:sym typeface="Wingdings" panose="05000000000000000000" pitchFamily="2" charset="2"/>
              </a:rPr>
              <a:t>5/13 mega pixel</a:t>
            </a:r>
          </a:p>
        </p:txBody>
      </p:sp>
      <p:pic>
        <p:nvPicPr>
          <p:cNvPr id="38" name="图片 37" descr="E:\宽带终端产品\产品规格\宽带终端产品PD\GH810\GH810.jpg"/>
          <p:cNvPicPr/>
          <p:nvPr/>
        </p:nvPicPr>
        <p:blipFill>
          <a:blip r:embed="rId7" cstate="print">
            <a:clrChange>
              <a:clrFrom>
                <a:srgbClr val="FFFFFF">
                  <a:alpha val="100000"/>
                </a:srgbClr>
              </a:clrFrom>
              <a:clrTo>
                <a:srgbClr val="FFFFFF">
                  <a:alpha val="100000"/>
                  <a:alpha val="0"/>
                </a:srgbClr>
              </a:clrTo>
            </a:clrChange>
          </a:blip>
          <a:srcRect/>
          <a:stretch>
            <a:fillRect/>
          </a:stretch>
        </p:blipFill>
        <p:spPr bwMode="auto">
          <a:xfrm>
            <a:off x="639995" y="3107980"/>
            <a:ext cx="860216" cy="141868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135" y="104775"/>
            <a:ext cx="8407400" cy="708025"/>
          </a:xfrm>
        </p:spPr>
        <p:txBody>
          <a:bodyPr vert="horz" lIns="68580" tIns="34290" rIns="68580" bIns="34290" rtlCol="0" anchor="ctr">
            <a:noAutofit/>
          </a:bodyPr>
          <a:lstStyle/>
          <a:p>
            <a:pPr lvl="1" algn="l" defTabSz="457200" rtl="0">
              <a:buClrTx/>
              <a:buSzTx/>
              <a:buFontTx/>
            </a:pPr>
            <a:r>
              <a:rPr lang="en-US" altLang="zh-CN" sz="2800" b="1" kern="1200" dirty="0">
                <a:solidFill>
                  <a:srgbClr val="25C6FF"/>
                </a:solidFill>
                <a:latin typeface="Arial" panose="020B0604020202020204" pitchFamily="34" charset="0"/>
                <a:cs typeface="Arial" panose="020B0604020202020204" pitchFamily="34" charset="0"/>
              </a:rPr>
              <a:t>Caltta Portable System advantages</a:t>
            </a:r>
          </a:p>
        </p:txBody>
      </p:sp>
      <p:sp>
        <p:nvSpPr>
          <p:cNvPr id="5" name="Freeform 6"/>
          <p:cNvSpPr/>
          <p:nvPr/>
        </p:nvSpPr>
        <p:spPr bwMode="auto">
          <a:xfrm rot="5400000" flipH="1" flipV="1">
            <a:off x="1490955" y="1451277"/>
            <a:ext cx="1260872" cy="2368255"/>
          </a:xfrm>
          <a:custGeom>
            <a:avLst/>
            <a:gdLst>
              <a:gd name="T0" fmla="*/ 0 w 873"/>
              <a:gd name="T1" fmla="*/ 0 h 895"/>
              <a:gd name="T2" fmla="*/ 0 w 873"/>
              <a:gd name="T3" fmla="*/ 2320925 h 895"/>
              <a:gd name="T4" fmla="*/ 2532062 w 873"/>
              <a:gd name="T5" fmla="*/ 2320925 h 895"/>
              <a:gd name="T6" fmla="*/ 0 60000 65536"/>
              <a:gd name="T7" fmla="*/ 0 60000 65536"/>
              <a:gd name="T8" fmla="*/ 0 60000 65536"/>
              <a:gd name="T9" fmla="*/ 0 w 873"/>
              <a:gd name="T10" fmla="*/ 0 h 895"/>
              <a:gd name="T11" fmla="*/ 873 w 873"/>
              <a:gd name="T12" fmla="*/ 895 h 895"/>
            </a:gdLst>
            <a:ahLst/>
            <a:cxnLst>
              <a:cxn ang="T6">
                <a:pos x="T0" y="T1"/>
              </a:cxn>
              <a:cxn ang="T7">
                <a:pos x="T2" y="T3"/>
              </a:cxn>
              <a:cxn ang="T8">
                <a:pos x="T4" y="T5"/>
              </a:cxn>
            </a:cxnLst>
            <a:rect l="T9" t="T10" r="T11" b="T12"/>
            <a:pathLst>
              <a:path w="873" h="895">
                <a:moveTo>
                  <a:pt x="0" y="0"/>
                </a:moveTo>
                <a:lnTo>
                  <a:pt x="0" y="895"/>
                </a:lnTo>
                <a:lnTo>
                  <a:pt x="873" y="895"/>
                </a:lnTo>
              </a:path>
            </a:pathLst>
          </a:custGeom>
          <a:noFill/>
          <a:ln w="25400" algn="ctr">
            <a:solidFill>
              <a:srgbClr val="0087E2"/>
            </a:solidFill>
            <a:miter lim="800000"/>
          </a:ln>
        </p:spPr>
        <p:txBody>
          <a:bodyPr rot="10800000" wrap="none" lIns="0" tIns="0" rIns="0" bIns="0" anchor="ctr"/>
          <a:lstStyle/>
          <a:p>
            <a:pPr defTabSz="1087755">
              <a:defRPr/>
            </a:pPr>
            <a:endParaRPr lang="zh-CN" altLang="en-US" sz="100" dirty="0">
              <a:solidFill>
                <a:srgbClr val="000000"/>
              </a:solidFill>
              <a:latin typeface="微软雅黑" panose="020B0503020204020204" charset="-122"/>
              <a:ea typeface="微软雅黑" panose="020B0503020204020204" charset="-122"/>
            </a:endParaRPr>
          </a:p>
        </p:txBody>
      </p:sp>
      <p:sp>
        <p:nvSpPr>
          <p:cNvPr id="6" name="Freeform 3"/>
          <p:cNvSpPr/>
          <p:nvPr/>
        </p:nvSpPr>
        <p:spPr bwMode="auto">
          <a:xfrm>
            <a:off x="3305519" y="1089542"/>
            <a:ext cx="2305050" cy="907256"/>
          </a:xfrm>
          <a:custGeom>
            <a:avLst/>
            <a:gdLst/>
            <a:ahLst/>
            <a:cxnLst>
              <a:cxn ang="0">
                <a:pos x="0" y="0"/>
              </a:cxn>
              <a:cxn ang="0">
                <a:pos x="0" y="895"/>
              </a:cxn>
              <a:cxn ang="0">
                <a:pos x="873" y="895"/>
              </a:cxn>
            </a:cxnLst>
            <a:rect l="0" t="0" r="r" b="b"/>
            <a:pathLst>
              <a:path w="873" h="895">
                <a:moveTo>
                  <a:pt x="0" y="0"/>
                </a:moveTo>
                <a:lnTo>
                  <a:pt x="0" y="895"/>
                </a:lnTo>
                <a:lnTo>
                  <a:pt x="873" y="895"/>
                </a:lnTo>
              </a:path>
            </a:pathLst>
          </a:custGeom>
          <a:noFill/>
          <a:ln>
            <a:solidFill>
              <a:srgbClr val="0087E2"/>
            </a:solidFill>
          </a:ln>
        </p:spPr>
        <p:style>
          <a:lnRef idx="2">
            <a:schemeClr val="accent5"/>
          </a:lnRef>
          <a:fillRef idx="1">
            <a:schemeClr val="lt1"/>
          </a:fillRef>
          <a:effectRef idx="0">
            <a:schemeClr val="accent5"/>
          </a:effectRef>
          <a:fontRef idx="minor">
            <a:schemeClr val="dk1"/>
          </a:fontRef>
        </p:style>
        <p:txBody>
          <a:bodyPr wrap="none" lIns="0" tIns="0" rIns="0" bIns="0" anchor="ctr"/>
          <a:lstStyle/>
          <a:p>
            <a:pPr defTabSz="1087755">
              <a:defRPr/>
            </a:pPr>
            <a:endParaRPr lang="zh-CN" altLang="en-US" sz="100" dirty="0">
              <a:solidFill>
                <a:srgbClr val="000000"/>
              </a:solidFill>
              <a:latin typeface="微软雅黑" panose="020B0503020204020204" charset="-122"/>
              <a:ea typeface="微软雅黑" panose="020B0503020204020204" charset="-122"/>
            </a:endParaRPr>
          </a:p>
        </p:txBody>
      </p:sp>
      <p:sp>
        <p:nvSpPr>
          <p:cNvPr id="7" name="Freeform 4"/>
          <p:cNvSpPr/>
          <p:nvPr/>
        </p:nvSpPr>
        <p:spPr bwMode="auto">
          <a:xfrm rot="5400000">
            <a:off x="6371616" y="1270510"/>
            <a:ext cx="1188243" cy="2713514"/>
          </a:xfrm>
          <a:custGeom>
            <a:avLst/>
            <a:gdLst>
              <a:gd name="T0" fmla="*/ 0 w 873"/>
              <a:gd name="T1" fmla="*/ 0 h 895"/>
              <a:gd name="T2" fmla="*/ 0 w 873"/>
              <a:gd name="T3" fmla="*/ 3522662 h 895"/>
              <a:gd name="T4" fmla="*/ 2613025 w 873"/>
              <a:gd name="T5" fmla="*/ 3522662 h 895"/>
              <a:gd name="T6" fmla="*/ 0 60000 65536"/>
              <a:gd name="T7" fmla="*/ 0 60000 65536"/>
              <a:gd name="T8" fmla="*/ 0 60000 65536"/>
              <a:gd name="T9" fmla="*/ 0 w 873"/>
              <a:gd name="T10" fmla="*/ 0 h 895"/>
              <a:gd name="T11" fmla="*/ 873 w 873"/>
              <a:gd name="T12" fmla="*/ 895 h 895"/>
            </a:gdLst>
            <a:ahLst/>
            <a:cxnLst>
              <a:cxn ang="T6">
                <a:pos x="T0" y="T1"/>
              </a:cxn>
              <a:cxn ang="T7">
                <a:pos x="T2" y="T3"/>
              </a:cxn>
              <a:cxn ang="T8">
                <a:pos x="T4" y="T5"/>
              </a:cxn>
            </a:cxnLst>
            <a:rect l="T9" t="T10" r="T11" b="T12"/>
            <a:pathLst>
              <a:path w="873" h="895">
                <a:moveTo>
                  <a:pt x="0" y="0"/>
                </a:moveTo>
                <a:lnTo>
                  <a:pt x="0" y="895"/>
                </a:lnTo>
                <a:lnTo>
                  <a:pt x="873" y="895"/>
                </a:lnTo>
              </a:path>
            </a:pathLst>
          </a:custGeom>
          <a:noFill/>
          <a:ln w="25400" algn="ctr">
            <a:solidFill>
              <a:srgbClr val="0087E2"/>
            </a:solidFill>
            <a:miter lim="800000"/>
          </a:ln>
        </p:spPr>
        <p:txBody>
          <a:bodyPr wrap="none" lIns="0" tIns="0" rIns="0" bIns="0" anchor="ctr"/>
          <a:lstStyle/>
          <a:p>
            <a:pPr defTabSz="1087755">
              <a:defRPr/>
            </a:pPr>
            <a:endParaRPr lang="zh-CN" altLang="en-US" sz="100" dirty="0">
              <a:solidFill>
                <a:srgbClr val="000000"/>
              </a:solidFill>
              <a:latin typeface="微软雅黑" panose="020B0503020204020204" charset="-122"/>
              <a:ea typeface="微软雅黑" panose="020B0503020204020204" charset="-122"/>
            </a:endParaRPr>
          </a:p>
        </p:txBody>
      </p:sp>
      <p:sp>
        <p:nvSpPr>
          <p:cNvPr id="8" name="Freeform 5"/>
          <p:cNvSpPr/>
          <p:nvPr/>
        </p:nvSpPr>
        <p:spPr bwMode="auto">
          <a:xfrm flipH="1" flipV="1">
            <a:off x="3322453" y="3252107"/>
            <a:ext cx="2232025" cy="1352550"/>
          </a:xfrm>
          <a:custGeom>
            <a:avLst/>
            <a:gdLst>
              <a:gd name="T0" fmla="*/ 0 w 873"/>
              <a:gd name="T1" fmla="*/ 0 h 895"/>
              <a:gd name="T2" fmla="*/ 0 w 873"/>
              <a:gd name="T3" fmla="*/ 895 h 895"/>
              <a:gd name="T4" fmla="*/ 873 w 873"/>
              <a:gd name="T5" fmla="*/ 895 h 895"/>
              <a:gd name="T6" fmla="*/ 0 60000 65536"/>
              <a:gd name="T7" fmla="*/ 0 60000 65536"/>
              <a:gd name="T8" fmla="*/ 0 60000 65536"/>
              <a:gd name="T9" fmla="*/ 0 w 873"/>
              <a:gd name="T10" fmla="*/ 0 h 895"/>
              <a:gd name="T11" fmla="*/ 873 w 873"/>
              <a:gd name="T12" fmla="*/ 895 h 895"/>
            </a:gdLst>
            <a:ahLst/>
            <a:cxnLst>
              <a:cxn ang="T6">
                <a:pos x="T0" y="T1"/>
              </a:cxn>
              <a:cxn ang="T7">
                <a:pos x="T2" y="T3"/>
              </a:cxn>
              <a:cxn ang="T8">
                <a:pos x="T4" y="T5"/>
              </a:cxn>
            </a:cxnLst>
            <a:rect l="T9" t="T10" r="T11" b="T12"/>
            <a:pathLst>
              <a:path w="873" h="895">
                <a:moveTo>
                  <a:pt x="0" y="0"/>
                </a:moveTo>
                <a:lnTo>
                  <a:pt x="0" y="895"/>
                </a:lnTo>
                <a:lnTo>
                  <a:pt x="873" y="895"/>
                </a:lnTo>
              </a:path>
            </a:pathLst>
          </a:custGeom>
          <a:noFill/>
          <a:ln w="25400" algn="ctr">
            <a:solidFill>
              <a:srgbClr val="0087E2"/>
            </a:solidFill>
            <a:miter lim="800000"/>
          </a:ln>
        </p:spPr>
        <p:txBody>
          <a:bodyPr rot="10800000" wrap="none" lIns="0" tIns="0" rIns="0" bIns="0" anchor="ctr"/>
          <a:lstStyle/>
          <a:p>
            <a:pPr defTabSz="1087755">
              <a:defRPr/>
            </a:pPr>
            <a:endParaRPr lang="zh-CN" altLang="en-US" sz="100" dirty="0">
              <a:solidFill>
                <a:srgbClr val="000000"/>
              </a:solidFill>
              <a:latin typeface="微软雅黑" panose="020B0503020204020204" charset="-122"/>
              <a:ea typeface="微软雅黑" panose="020B0503020204020204" charset="-122"/>
            </a:endParaRPr>
          </a:p>
        </p:txBody>
      </p:sp>
      <p:sp>
        <p:nvSpPr>
          <p:cNvPr id="9" name="Text Box 59"/>
          <p:cNvSpPr txBox="1">
            <a:spLocks noChangeArrowheads="1"/>
          </p:cNvSpPr>
          <p:nvPr/>
        </p:nvSpPr>
        <p:spPr bwMode="gray">
          <a:xfrm>
            <a:off x="4196867" y="1943618"/>
            <a:ext cx="289560" cy="474980"/>
          </a:xfrm>
          <a:prstGeom prst="rect">
            <a:avLst/>
          </a:prstGeom>
          <a:noFill/>
          <a:ln w="9525" algn="ctr">
            <a:noFill/>
            <a:miter lim="800000"/>
          </a:ln>
          <a:effectLst/>
        </p:spPr>
        <p:txBody>
          <a:bodyPr wrap="none" lIns="81490" tIns="40745" rIns="81490" bIns="40745">
            <a:spAutoFit/>
          </a:bodyPr>
          <a:lstStyle/>
          <a:p>
            <a:pPr defTabSz="1087755">
              <a:defRPr/>
            </a:pPr>
            <a:endParaRPr lang="zh-CN" altLang="en-US" sz="1275" b="1" dirty="0">
              <a:solidFill>
                <a:srgbClr val="4D4D4D"/>
              </a:solidFill>
              <a:latin typeface="微软雅黑" panose="020B0503020204020204" charset="-122"/>
              <a:ea typeface="微软雅黑" panose="020B0503020204020204" charset="-122"/>
            </a:endParaRPr>
          </a:p>
          <a:p>
            <a:pPr defTabSz="1087755">
              <a:defRPr/>
            </a:pPr>
            <a:endParaRPr lang="zh-CN" altLang="en-US" sz="1275" b="1" dirty="0">
              <a:solidFill>
                <a:srgbClr val="4D4D4D"/>
              </a:solidFill>
              <a:latin typeface="微软雅黑" panose="020B0503020204020204" charset="-122"/>
              <a:ea typeface="微软雅黑" panose="020B0503020204020204" charset="-122"/>
            </a:endParaRPr>
          </a:p>
        </p:txBody>
      </p:sp>
      <p:sp>
        <p:nvSpPr>
          <p:cNvPr id="10" name="AutoShape 6"/>
          <p:cNvSpPr>
            <a:spLocks noChangeArrowheads="1"/>
          </p:cNvSpPr>
          <p:nvPr/>
        </p:nvSpPr>
        <p:spPr bwMode="auto">
          <a:xfrm>
            <a:off x="3787775" y="1623060"/>
            <a:ext cx="2914650" cy="323850"/>
          </a:xfrm>
          <a:prstGeom prst="roundRect">
            <a:avLst>
              <a:gd name="adj" fmla="val 50000"/>
            </a:avLst>
          </a:prstGeom>
          <a:noFill/>
          <a:ln w="25400" cmpd="sng">
            <a:solidFill>
              <a:schemeClr val="tx1">
                <a:lumMod val="40000"/>
                <a:lumOff val="60000"/>
              </a:schemeClr>
            </a:solidFill>
            <a:prstDash val="solid"/>
            <a:miter lim="800000"/>
          </a:ln>
        </p:spPr>
        <p:txBody>
          <a:bodyPr wrap="none" lIns="80209" tIns="41706" rIns="80209" bIns="41706" anchor="ctr"/>
          <a:lstStyle/>
          <a:p>
            <a:pPr defTabSz="534035">
              <a:buClr>
                <a:srgbClr val="000000"/>
              </a:buClr>
              <a:buSzPct val="100000"/>
              <a:tabLst>
                <a:tab pos="0" algn="l"/>
                <a:tab pos="1087755" algn="l"/>
                <a:tab pos="2175510" algn="l"/>
                <a:tab pos="3263265" algn="l"/>
                <a:tab pos="4351020" algn="l"/>
                <a:tab pos="5438775" algn="l"/>
                <a:tab pos="6526530" algn="l"/>
                <a:tab pos="7614285" algn="l"/>
                <a:tab pos="8702040" algn="l"/>
                <a:tab pos="9789795" algn="l"/>
                <a:tab pos="10877550" algn="l"/>
                <a:tab pos="11965305" algn="l"/>
              </a:tabLst>
              <a:defRPr/>
            </a:pPr>
            <a:r>
              <a:rPr lang="en-US" altLang="zh-CN" sz="1800" b="1" kern="0">
                <a:solidFill>
                  <a:schemeClr val="tx1">
                    <a:lumMod val="40000"/>
                    <a:lumOff val="60000"/>
                  </a:schemeClr>
                </a:solidFill>
                <a:ea typeface="微软雅黑" panose="020B0503020204020204" charset="-122"/>
                <a:cs typeface="Calibri" panose="020F0502020204030204" pitchFamily="34" charset="0"/>
              </a:rPr>
              <a:t>High mobility/high reliability</a:t>
            </a:r>
            <a:endParaRPr lang="en-US" altLang="zh-CN" sz="1800" b="1" kern="0" dirty="0">
              <a:solidFill>
                <a:schemeClr val="tx1">
                  <a:lumMod val="40000"/>
                  <a:lumOff val="60000"/>
                </a:schemeClr>
              </a:solidFill>
              <a:ea typeface="微软雅黑" panose="020B0503020204020204" charset="-122"/>
              <a:cs typeface="Calibri" panose="020F0502020204030204" pitchFamily="34" charset="0"/>
            </a:endParaRPr>
          </a:p>
        </p:txBody>
      </p:sp>
      <p:sp>
        <p:nvSpPr>
          <p:cNvPr id="11" name="矩形 10"/>
          <p:cNvSpPr/>
          <p:nvPr/>
        </p:nvSpPr>
        <p:spPr>
          <a:xfrm>
            <a:off x="3266609" y="888827"/>
            <a:ext cx="3574817" cy="773430"/>
          </a:xfrm>
          <a:prstGeom prst="rect">
            <a:avLst/>
          </a:prstGeom>
        </p:spPr>
        <p:txBody>
          <a:bodyPr wrap="square" lIns="81490" tIns="40745" rIns="81490" bIns="40745">
            <a:spAutoFit/>
          </a:bodyPr>
          <a:lstStyle/>
          <a:p>
            <a:pPr marL="311785" lvl="1" indent="-311785">
              <a:lnSpc>
                <a:spcPct val="125000"/>
              </a:lnSpc>
              <a:buSzPct val="80000"/>
              <a:buFont typeface="Wingdings" panose="05000000000000000000" pitchFamily="2" charset="2"/>
              <a:buChar char="u"/>
            </a:pPr>
            <a:r>
              <a:rPr lang="en-US" altLang="zh-CN" sz="1200" dirty="0">
                <a:solidFill>
                  <a:schemeClr val="bg1"/>
                </a:solidFill>
                <a:ea typeface="微软雅黑" panose="020B0503020204020204" charset="-122"/>
                <a:cs typeface="Calibri" panose="020F0502020204030204" pitchFamily="34" charset="0"/>
              </a:rPr>
              <a:t>Separate design,  light weight</a:t>
            </a:r>
            <a:endParaRPr lang="zh-CN" altLang="en-US" sz="1200" dirty="0">
              <a:solidFill>
                <a:schemeClr val="bg1"/>
              </a:solidFill>
              <a:ea typeface="微软雅黑" panose="020B0503020204020204" charset="-122"/>
              <a:cs typeface="Calibri" panose="020F0502020204030204" pitchFamily="34" charset="0"/>
            </a:endParaRPr>
          </a:p>
          <a:p>
            <a:pPr marL="311785" lvl="1" indent="-311785">
              <a:lnSpc>
                <a:spcPct val="125000"/>
              </a:lnSpc>
              <a:buSzPct val="80000"/>
              <a:buFont typeface="Wingdings" panose="05000000000000000000" pitchFamily="2" charset="2"/>
              <a:buChar char="u"/>
            </a:pPr>
            <a:r>
              <a:rPr lang="en-US" altLang="zh-CN" sz="1200" dirty="0">
                <a:solidFill>
                  <a:schemeClr val="bg1"/>
                </a:solidFill>
                <a:ea typeface="微软雅黑" panose="020B0503020204020204" charset="-122"/>
                <a:cs typeface="Calibri" panose="020F0502020204030204" pitchFamily="34" charset="0"/>
              </a:rPr>
              <a:t>Aluminum alloy material, IP67</a:t>
            </a:r>
          </a:p>
          <a:p>
            <a:pPr marL="311785" lvl="1" indent="-311785">
              <a:lnSpc>
                <a:spcPct val="125000"/>
              </a:lnSpc>
              <a:buSzPct val="80000"/>
              <a:buFont typeface="Wingdings" panose="05000000000000000000" pitchFamily="2" charset="2"/>
              <a:buChar char="u"/>
            </a:pPr>
            <a:r>
              <a:rPr lang="en-US" altLang="zh-CN" sz="1200" dirty="0">
                <a:solidFill>
                  <a:schemeClr val="bg1"/>
                </a:solidFill>
                <a:ea typeface="微软雅黑" panose="020B0503020204020204" charset="-122"/>
                <a:cs typeface="Calibri" panose="020F0502020204030204" pitchFamily="34" charset="0"/>
              </a:rPr>
              <a:t>Can be equipped with backpack or portable case</a:t>
            </a:r>
          </a:p>
        </p:txBody>
      </p:sp>
      <p:sp>
        <p:nvSpPr>
          <p:cNvPr id="12" name="AutoShape 12"/>
          <p:cNvSpPr>
            <a:spLocks noChangeArrowheads="1"/>
          </p:cNvSpPr>
          <p:nvPr/>
        </p:nvSpPr>
        <p:spPr bwMode="auto">
          <a:xfrm>
            <a:off x="6233160" y="2077720"/>
            <a:ext cx="2012950" cy="323850"/>
          </a:xfrm>
          <a:prstGeom prst="roundRect">
            <a:avLst>
              <a:gd name="adj" fmla="val 50000"/>
            </a:avLst>
          </a:prstGeom>
          <a:noFill/>
          <a:ln w="25400">
            <a:solidFill>
              <a:schemeClr val="tx1">
                <a:lumMod val="40000"/>
                <a:lumOff val="60000"/>
              </a:schemeClr>
            </a:solidFill>
            <a:miter lim="800000"/>
          </a:ln>
        </p:spPr>
        <p:txBody>
          <a:bodyPr wrap="none" lIns="80209" tIns="41706" rIns="80209" bIns="41706" anchor="ctr"/>
          <a:lstStyle/>
          <a:p>
            <a:pPr algn="l" defTabSz="534035">
              <a:buClr>
                <a:srgbClr val="000000"/>
              </a:buClr>
              <a:buSzTx/>
              <a:buFontTx/>
              <a:tabLst>
                <a:tab pos="0" algn="l"/>
                <a:tab pos="1087755" algn="l"/>
                <a:tab pos="2175510" algn="l"/>
                <a:tab pos="3263265" algn="l"/>
                <a:tab pos="4351020" algn="l"/>
                <a:tab pos="5438775" algn="l"/>
                <a:tab pos="6526530" algn="l"/>
                <a:tab pos="7614285" algn="l"/>
                <a:tab pos="8702040" algn="l"/>
                <a:tab pos="9789795" algn="l"/>
                <a:tab pos="10877550" algn="l"/>
                <a:tab pos="11965305" algn="l"/>
              </a:tabLst>
              <a:defRPr/>
            </a:pPr>
            <a:r>
              <a:rPr lang="en-US" altLang="zh-CN" sz="1800" b="1" kern="0">
                <a:solidFill>
                  <a:schemeClr val="tx1">
                    <a:lumMod val="40000"/>
                    <a:lumOff val="60000"/>
                  </a:schemeClr>
                </a:solidFill>
                <a:ea typeface="微软雅黑" panose="020B0503020204020204" charset="-122"/>
                <a:cs typeface="Calibri" panose="020F0502020204030204" pitchFamily="34" charset="0"/>
              </a:rPr>
              <a:t>Large Capacity</a:t>
            </a:r>
          </a:p>
        </p:txBody>
      </p:sp>
      <p:sp>
        <p:nvSpPr>
          <p:cNvPr id="13" name="AutoShape 13"/>
          <p:cNvSpPr>
            <a:spLocks noChangeArrowheads="1"/>
          </p:cNvSpPr>
          <p:nvPr/>
        </p:nvSpPr>
        <p:spPr bwMode="auto">
          <a:xfrm>
            <a:off x="2987675" y="3286125"/>
            <a:ext cx="2352675" cy="323850"/>
          </a:xfrm>
          <a:prstGeom prst="roundRect">
            <a:avLst>
              <a:gd name="adj" fmla="val 50000"/>
            </a:avLst>
          </a:prstGeom>
          <a:noFill/>
          <a:ln w="25400">
            <a:solidFill>
              <a:schemeClr val="tx1">
                <a:lumMod val="40000"/>
                <a:lumOff val="60000"/>
              </a:schemeClr>
            </a:solidFill>
            <a:miter lim="800000"/>
          </a:ln>
        </p:spPr>
        <p:txBody>
          <a:bodyPr wrap="none" lIns="80209" tIns="41706" rIns="80209" bIns="41706" anchor="ctr"/>
          <a:lstStyle/>
          <a:p>
            <a:pPr algn="l" defTabSz="534035">
              <a:buClr>
                <a:srgbClr val="000000"/>
              </a:buClr>
              <a:buSzTx/>
              <a:buFontTx/>
              <a:tabLst>
                <a:tab pos="0" algn="l"/>
                <a:tab pos="1087755" algn="l"/>
                <a:tab pos="2175510" algn="l"/>
                <a:tab pos="3263265" algn="l"/>
                <a:tab pos="4351020" algn="l"/>
                <a:tab pos="5438775" algn="l"/>
                <a:tab pos="6526530" algn="l"/>
                <a:tab pos="7614285" algn="l"/>
                <a:tab pos="8702040" algn="l"/>
                <a:tab pos="9789795" algn="l"/>
                <a:tab pos="10877550" algn="l"/>
                <a:tab pos="11965305" algn="l"/>
              </a:tabLst>
              <a:defRPr/>
            </a:pPr>
            <a:r>
              <a:rPr lang="en-US" altLang="zh-CN" sz="1800" b="1" kern="0">
                <a:solidFill>
                  <a:schemeClr val="tx1">
                    <a:lumMod val="40000"/>
                    <a:lumOff val="60000"/>
                  </a:schemeClr>
                </a:solidFill>
                <a:ea typeface="微软雅黑" panose="020B0503020204020204" charset="-122"/>
                <a:cs typeface="Calibri" panose="020F0502020204030204" pitchFamily="34" charset="0"/>
              </a:rPr>
              <a:t>Rich trunking services</a:t>
            </a:r>
          </a:p>
        </p:txBody>
      </p:sp>
      <p:sp>
        <p:nvSpPr>
          <p:cNvPr id="14" name="AutoShape 11"/>
          <p:cNvSpPr>
            <a:spLocks noChangeArrowheads="1"/>
          </p:cNvSpPr>
          <p:nvPr/>
        </p:nvSpPr>
        <p:spPr bwMode="auto">
          <a:xfrm>
            <a:off x="866140" y="2885440"/>
            <a:ext cx="1837690" cy="323850"/>
          </a:xfrm>
          <a:prstGeom prst="roundRect">
            <a:avLst>
              <a:gd name="adj" fmla="val 50000"/>
            </a:avLst>
          </a:prstGeom>
          <a:noFill/>
          <a:ln w="25400" cmpd="sng">
            <a:solidFill>
              <a:schemeClr val="tx1">
                <a:lumMod val="40000"/>
                <a:lumOff val="60000"/>
              </a:schemeClr>
            </a:solidFill>
            <a:prstDash val="solid"/>
            <a:miter lim="800000"/>
          </a:ln>
        </p:spPr>
        <p:txBody>
          <a:bodyPr wrap="none" lIns="80209" tIns="41706" rIns="80209" bIns="41706" anchor="ctr"/>
          <a:lstStyle/>
          <a:p>
            <a:pPr algn="l" defTabSz="534035">
              <a:buClr>
                <a:srgbClr val="000000"/>
              </a:buClr>
              <a:buSzTx/>
              <a:buFontTx/>
              <a:tabLst>
                <a:tab pos="0" algn="l"/>
                <a:tab pos="1087755" algn="l"/>
                <a:tab pos="2175510" algn="l"/>
                <a:tab pos="3263265" algn="l"/>
                <a:tab pos="4351020" algn="l"/>
                <a:tab pos="5438775" algn="l"/>
                <a:tab pos="6526530" algn="l"/>
                <a:tab pos="7614285" algn="l"/>
                <a:tab pos="8702040" algn="l"/>
                <a:tab pos="9789795" algn="l"/>
                <a:tab pos="10877550" algn="l"/>
                <a:tab pos="11965305" algn="l"/>
              </a:tabLst>
              <a:defRPr/>
            </a:pPr>
            <a:r>
              <a:rPr lang="en-US" altLang="zh-CN" sz="1800" b="1" kern="0">
                <a:solidFill>
                  <a:schemeClr val="tx1">
                    <a:lumMod val="40000"/>
                    <a:lumOff val="60000"/>
                  </a:schemeClr>
                </a:solidFill>
                <a:ea typeface="微软雅黑" panose="020B0503020204020204" charset="-122"/>
                <a:cs typeface="Calibri" panose="020F0502020204030204" pitchFamily="34" charset="0"/>
              </a:rPr>
              <a:t>Fast deployment</a:t>
            </a:r>
          </a:p>
        </p:txBody>
      </p:sp>
      <p:sp>
        <p:nvSpPr>
          <p:cNvPr id="15" name="矩形 14"/>
          <p:cNvSpPr/>
          <p:nvPr/>
        </p:nvSpPr>
        <p:spPr>
          <a:xfrm>
            <a:off x="2160967" y="3613079"/>
            <a:ext cx="3393510" cy="1235075"/>
          </a:xfrm>
          <a:prstGeom prst="rect">
            <a:avLst/>
          </a:prstGeom>
        </p:spPr>
        <p:txBody>
          <a:bodyPr wrap="square" lIns="81490" tIns="40745" rIns="81490" bIns="40745">
            <a:spAutoFit/>
          </a:bodyPr>
          <a:lstStyle/>
          <a:p>
            <a:pPr marL="311785" lvl="1" indent="-311785" algn="l">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Support private network trunking services</a:t>
            </a:r>
          </a:p>
          <a:p>
            <a:pPr marL="311785" lvl="1" indent="-311785" algn="l">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Support HD video call,  GPS,  video services</a:t>
            </a:r>
          </a:p>
          <a:p>
            <a:pPr marL="311785" lvl="1" indent="-311785" algn="l">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Support satellite,  microwave,  wired,  public network backhaul</a:t>
            </a:r>
            <a:endParaRPr lang="en-US" altLang="zh-CN" sz="1200" dirty="0">
              <a:solidFill>
                <a:schemeClr val="bg1"/>
              </a:solidFill>
              <a:ea typeface="微软雅黑" panose="020B0503020204020204" charset="-122"/>
              <a:cs typeface="Calibri" panose="020F0502020204030204" pitchFamily="34" charset="0"/>
            </a:endParaRPr>
          </a:p>
          <a:p>
            <a:pPr marL="311785" lvl="1" indent="-311785" algn="l">
              <a:lnSpc>
                <a:spcPct val="125000"/>
              </a:lnSpc>
              <a:buSzPct val="80000"/>
              <a:buFont typeface="Wingdings" panose="05000000000000000000" pitchFamily="2" charset="2"/>
              <a:buChar char="u"/>
            </a:pPr>
            <a:endParaRPr lang="en-US" altLang="zh-CN" sz="1200" dirty="0">
              <a:solidFill>
                <a:schemeClr val="bg1"/>
              </a:solidFill>
              <a:ea typeface="微软雅黑" panose="020B0503020204020204" charset="-122"/>
              <a:cs typeface="Calibri" panose="020F0502020204030204" pitchFamily="34" charset="0"/>
            </a:endParaRPr>
          </a:p>
        </p:txBody>
      </p:sp>
      <p:sp>
        <p:nvSpPr>
          <p:cNvPr id="16" name="Oval 7"/>
          <p:cNvSpPr>
            <a:spLocks noChangeArrowheads="1"/>
          </p:cNvSpPr>
          <p:nvPr/>
        </p:nvSpPr>
        <p:spPr bwMode="ltGray">
          <a:xfrm>
            <a:off x="3371850" y="2069465"/>
            <a:ext cx="2166620" cy="1119505"/>
          </a:xfrm>
          <a:prstGeom prst="ellipse">
            <a:avLst/>
          </a:prstGeom>
          <a:solidFill>
            <a:srgbClr val="002060"/>
          </a:solidFill>
          <a:ln w="57150">
            <a:solidFill>
              <a:srgbClr val="EAEAEA"/>
            </a:solidFill>
            <a:round/>
          </a:ln>
          <a:effectLst/>
        </p:spPr>
        <p:txBody>
          <a:bodyPr wrap="none" lIns="81490" tIns="40745" rIns="81490" bIns="40745" anchor="ctr"/>
          <a:lstStyle/>
          <a:p>
            <a:pPr defTabSz="1087755">
              <a:defRPr/>
            </a:pPr>
            <a:endParaRPr lang="zh-CN" altLang="en-US" sz="100" kern="0" dirty="0">
              <a:solidFill>
                <a:sysClr val="windowText" lastClr="000000"/>
              </a:solidFill>
              <a:latin typeface="微软雅黑" panose="020B0503020204020204" charset="-122"/>
              <a:ea typeface="微软雅黑" panose="020B0503020204020204" charset="-122"/>
            </a:endParaRPr>
          </a:p>
        </p:txBody>
      </p:sp>
      <p:sp>
        <p:nvSpPr>
          <p:cNvPr id="17" name="Rectangle 183"/>
          <p:cNvSpPr>
            <a:spLocks noChangeArrowheads="1"/>
          </p:cNvSpPr>
          <p:nvPr/>
        </p:nvSpPr>
        <p:spPr bwMode="gray">
          <a:xfrm>
            <a:off x="3189759" y="2215076"/>
            <a:ext cx="2508252" cy="831215"/>
          </a:xfrm>
          <a:prstGeom prst="rect">
            <a:avLst/>
          </a:prstGeom>
          <a:noFill/>
          <a:ln w="9525" algn="ctr">
            <a:noFill/>
            <a:miter lim="800000"/>
          </a:ln>
          <a:effectLst/>
        </p:spPr>
        <p:txBody>
          <a:bodyPr wrap="square" lIns="81490" tIns="40745" rIns="81490" bIns="40745">
            <a:spAutoFit/>
          </a:bodyPr>
          <a:lstStyle/>
          <a:p>
            <a:pPr algn="ctr">
              <a:lnSpc>
                <a:spcPct val="125000"/>
              </a:lnSpc>
            </a:pPr>
            <a:r>
              <a:rPr lang="en-US" altLang="zh-CN" sz="1950" b="1" dirty="0">
                <a:solidFill>
                  <a:schemeClr val="tx1">
                    <a:lumMod val="40000"/>
                    <a:lumOff val="60000"/>
                  </a:schemeClr>
                </a:solidFill>
                <a:latin typeface="微软雅黑" panose="020B0503020204020204" charset="-122"/>
                <a:ea typeface="微软雅黑" panose="020B0503020204020204" charset="-122"/>
              </a:rPr>
              <a:t>fast-accurate</a:t>
            </a:r>
          </a:p>
          <a:p>
            <a:pPr algn="ctr">
              <a:lnSpc>
                <a:spcPct val="125000"/>
              </a:lnSpc>
            </a:pPr>
            <a:r>
              <a:rPr lang="en-US" altLang="zh-CN" sz="1950" b="1" dirty="0">
                <a:solidFill>
                  <a:schemeClr val="tx1">
                    <a:lumMod val="40000"/>
                    <a:lumOff val="60000"/>
                  </a:schemeClr>
                </a:solidFill>
                <a:latin typeface="微软雅黑" panose="020B0503020204020204" charset="-122"/>
                <a:ea typeface="微软雅黑" panose="020B0503020204020204" charset="-122"/>
              </a:rPr>
              <a:t>Agile -mobile</a:t>
            </a:r>
          </a:p>
        </p:txBody>
      </p:sp>
      <p:sp>
        <p:nvSpPr>
          <p:cNvPr id="18" name="矩形 17"/>
          <p:cNvSpPr/>
          <p:nvPr/>
        </p:nvSpPr>
        <p:spPr>
          <a:xfrm>
            <a:off x="700405" y="1946910"/>
            <a:ext cx="2085340" cy="773430"/>
          </a:xfrm>
          <a:prstGeom prst="rect">
            <a:avLst/>
          </a:prstGeom>
        </p:spPr>
        <p:txBody>
          <a:bodyPr wrap="square" lIns="81490" tIns="40745" rIns="81490" bIns="40745">
            <a:spAutoFit/>
          </a:bodyPr>
          <a:lstStyle/>
          <a:p>
            <a:pPr marL="311785" lvl="1" indent="-311785">
              <a:lnSpc>
                <a:spcPct val="125000"/>
              </a:lnSpc>
              <a:buSzPct val="80000"/>
              <a:buFont typeface="Wingdings" panose="05000000000000000000" pitchFamily="2" charset="2"/>
              <a:buChar char="u"/>
            </a:pPr>
            <a:r>
              <a:rPr lang="en-US" altLang="zh-CN" sz="1200" dirty="0">
                <a:solidFill>
                  <a:schemeClr val="bg1"/>
                </a:solidFill>
                <a:ea typeface="微软雅黑" panose="020B0503020204020204" charset="-122"/>
                <a:cs typeface="Calibri" panose="020F0502020204030204" pitchFamily="34" charset="0"/>
              </a:rPr>
              <a:t>Modular design</a:t>
            </a:r>
          </a:p>
          <a:p>
            <a:pPr marL="311785" lvl="1" indent="-311785">
              <a:lnSpc>
                <a:spcPct val="125000"/>
              </a:lnSpc>
              <a:buSzPct val="80000"/>
              <a:buFont typeface="Wingdings" panose="05000000000000000000" pitchFamily="2" charset="2"/>
              <a:buChar char="u"/>
            </a:pPr>
            <a:r>
              <a:rPr lang="en-US" altLang="zh-CN" sz="1200" dirty="0">
                <a:solidFill>
                  <a:schemeClr val="bg1"/>
                </a:solidFill>
                <a:ea typeface="微软雅黑" panose="020B0503020204020204" charset="-122"/>
                <a:cs typeface="Calibri" panose="020F0502020204030204" pitchFamily="34" charset="0"/>
              </a:rPr>
              <a:t>One press to start</a:t>
            </a:r>
          </a:p>
          <a:p>
            <a:pPr marL="311785" lvl="1" indent="-311785">
              <a:lnSpc>
                <a:spcPct val="125000"/>
              </a:lnSpc>
              <a:buSzPct val="80000"/>
              <a:buFont typeface="Wingdings" panose="05000000000000000000" pitchFamily="2" charset="2"/>
              <a:buChar char="u"/>
            </a:pPr>
            <a:r>
              <a:rPr lang="en-US" altLang="zh-CN" sz="1200" dirty="0">
                <a:solidFill>
                  <a:schemeClr val="bg1"/>
                </a:solidFill>
                <a:ea typeface="微软雅黑" panose="020B0503020204020204" charset="-122"/>
                <a:cs typeface="Calibri" panose="020F0502020204030204" pitchFamily="34" charset="0"/>
              </a:rPr>
              <a:t>Ready to work in 10 mins</a:t>
            </a:r>
          </a:p>
        </p:txBody>
      </p:sp>
      <p:pic>
        <p:nvPicPr>
          <p:cNvPr id="19" name="图片 18" descr="untitled.bmp"/>
          <p:cNvPicPr>
            <a:picLocks noChangeAspect="1"/>
          </p:cNvPicPr>
          <p:nvPr/>
        </p:nvPicPr>
        <p:blipFill>
          <a:blip r:embed="rId3" cstate="email"/>
          <a:srcRect/>
          <a:stretch>
            <a:fillRect/>
          </a:stretch>
        </p:blipFill>
        <p:spPr>
          <a:xfrm>
            <a:off x="1075028" y="919371"/>
            <a:ext cx="855421" cy="910355"/>
          </a:xfrm>
          <a:prstGeom prst="rect">
            <a:avLst/>
          </a:prstGeom>
          <a:ln>
            <a:noFill/>
          </a:ln>
          <a:effectLst>
            <a:softEdge rad="112500"/>
          </a:effectLst>
        </p:spPr>
      </p:pic>
      <p:pic>
        <p:nvPicPr>
          <p:cNvPr id="22" name="图片 21" descr="goto.PNG"/>
          <p:cNvPicPr>
            <a:picLocks noChangeAspect="1"/>
          </p:cNvPicPr>
          <p:nvPr/>
        </p:nvPicPr>
        <p:blipFill>
          <a:blip r:embed="rId4" cstate="email">
            <a:clrChange>
              <a:clrFrom>
                <a:srgbClr val="FFFFFF"/>
              </a:clrFrom>
              <a:clrTo>
                <a:srgbClr val="FFFFFF">
                  <a:alpha val="0"/>
                </a:srgbClr>
              </a:clrTo>
            </a:clrChange>
          </a:blip>
          <a:stretch>
            <a:fillRect/>
          </a:stretch>
        </p:blipFill>
        <p:spPr>
          <a:xfrm>
            <a:off x="1011847" y="3395587"/>
            <a:ext cx="1149295" cy="1380838"/>
          </a:xfrm>
          <a:prstGeom prst="rect">
            <a:avLst/>
          </a:prstGeom>
        </p:spPr>
      </p:pic>
      <p:sp>
        <p:nvSpPr>
          <p:cNvPr id="23" name="矩形 22"/>
          <p:cNvSpPr/>
          <p:nvPr/>
        </p:nvSpPr>
        <p:spPr>
          <a:xfrm>
            <a:off x="5878830" y="2411095"/>
            <a:ext cx="3033395" cy="1235075"/>
          </a:xfrm>
          <a:prstGeom prst="rect">
            <a:avLst/>
          </a:prstGeom>
        </p:spPr>
        <p:txBody>
          <a:bodyPr wrap="square" lIns="81490" tIns="40745" rIns="81490" bIns="40745">
            <a:spAutoFit/>
          </a:bodyPr>
          <a:lstStyle/>
          <a:p>
            <a:pPr marL="311785" lvl="1" indent="-311785">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Core throughput</a:t>
            </a:r>
            <a:r>
              <a:rPr lang="zh-CN" altLang="en-US" sz="1200">
                <a:solidFill>
                  <a:schemeClr val="bg1"/>
                </a:solidFill>
                <a:ea typeface="微软雅黑" panose="020B0503020204020204" charset="-122"/>
                <a:cs typeface="Calibri" panose="020F0502020204030204" pitchFamily="34" charset="0"/>
              </a:rPr>
              <a:t>：</a:t>
            </a:r>
            <a:r>
              <a:rPr lang="en-US" altLang="zh-CN" sz="1200" dirty="0">
                <a:solidFill>
                  <a:schemeClr val="bg1"/>
                </a:solidFill>
                <a:ea typeface="微软雅黑" panose="020B0503020204020204" charset="-122"/>
                <a:cs typeface="Calibri" panose="020F0502020204030204" pitchFamily="34" charset="0"/>
              </a:rPr>
              <a:t>0.8G</a:t>
            </a:r>
          </a:p>
          <a:p>
            <a:pPr marL="311785" lvl="1" indent="-311785">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Max user</a:t>
            </a:r>
            <a:r>
              <a:rPr lang="zh-CN" altLang="en-US" sz="1200">
                <a:solidFill>
                  <a:schemeClr val="bg1"/>
                </a:solidFill>
                <a:ea typeface="微软雅黑" panose="020B0503020204020204" charset="-122"/>
                <a:cs typeface="Calibri" panose="020F0502020204030204" pitchFamily="34" charset="0"/>
              </a:rPr>
              <a:t>：</a:t>
            </a:r>
            <a:r>
              <a:rPr lang="en-US" altLang="zh-CN" sz="1200" dirty="0">
                <a:solidFill>
                  <a:schemeClr val="bg1"/>
                </a:solidFill>
                <a:ea typeface="微软雅黑" panose="020B0503020204020204" charset="-122"/>
                <a:cs typeface="Calibri" panose="020F0502020204030204" pitchFamily="34" charset="0"/>
              </a:rPr>
              <a:t>500</a:t>
            </a:r>
          </a:p>
          <a:p>
            <a:pPr marL="311785" lvl="1" indent="-311785">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Max group</a:t>
            </a:r>
            <a:r>
              <a:rPr lang="zh-CN" altLang="en-US" sz="1200">
                <a:solidFill>
                  <a:schemeClr val="bg1"/>
                </a:solidFill>
                <a:ea typeface="微软雅黑" panose="020B0503020204020204" charset="-122"/>
                <a:cs typeface="Calibri" panose="020F0502020204030204" pitchFamily="34" charset="0"/>
              </a:rPr>
              <a:t>：</a:t>
            </a:r>
            <a:r>
              <a:rPr lang="en-US" altLang="zh-CN" sz="1200" dirty="0">
                <a:solidFill>
                  <a:schemeClr val="bg1"/>
                </a:solidFill>
                <a:ea typeface="微软雅黑" panose="020B0503020204020204" charset="-122"/>
                <a:cs typeface="Calibri" panose="020F0502020204030204" pitchFamily="34" charset="0"/>
              </a:rPr>
              <a:t>100</a:t>
            </a:r>
          </a:p>
          <a:p>
            <a:pPr marL="311785" lvl="1" indent="-311785">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Radio pwer</a:t>
            </a:r>
            <a:r>
              <a:rPr lang="zh-CN" altLang="en-US" sz="1200">
                <a:solidFill>
                  <a:schemeClr val="bg1"/>
                </a:solidFill>
                <a:ea typeface="微软雅黑" panose="020B0503020204020204" charset="-122"/>
                <a:cs typeface="Calibri" panose="020F0502020204030204" pitchFamily="34" charset="0"/>
              </a:rPr>
              <a:t>：</a:t>
            </a:r>
            <a:r>
              <a:rPr lang="en-US" altLang="zh-CN" sz="1200" dirty="0">
                <a:solidFill>
                  <a:schemeClr val="bg1"/>
                </a:solidFill>
                <a:ea typeface="微软雅黑" panose="020B0503020204020204" charset="-122"/>
                <a:cs typeface="Calibri" panose="020F0502020204030204" pitchFamily="34" charset="0"/>
              </a:rPr>
              <a:t>2</a:t>
            </a:r>
            <a:r>
              <a:rPr lang="zh-CN" altLang="en-US" sz="1200" dirty="0">
                <a:solidFill>
                  <a:schemeClr val="bg1"/>
                </a:solidFill>
                <a:ea typeface="微软雅黑" panose="020B0503020204020204" charset="-122"/>
                <a:cs typeface="Calibri" panose="020F0502020204030204" pitchFamily="34" charset="0"/>
              </a:rPr>
              <a:t>*</a:t>
            </a:r>
            <a:r>
              <a:rPr lang="en-US" altLang="zh-CN" sz="1200" dirty="0">
                <a:solidFill>
                  <a:schemeClr val="bg1"/>
                </a:solidFill>
                <a:ea typeface="微软雅黑" panose="020B0503020204020204" charset="-122"/>
                <a:cs typeface="Calibri" panose="020F0502020204030204" pitchFamily="34" charset="0"/>
              </a:rPr>
              <a:t>40W</a:t>
            </a:r>
          </a:p>
          <a:p>
            <a:pPr marL="311785" lvl="1" indent="-311785">
              <a:lnSpc>
                <a:spcPct val="125000"/>
              </a:lnSpc>
              <a:buSzPct val="80000"/>
              <a:buFont typeface="Wingdings" panose="05000000000000000000" pitchFamily="2" charset="2"/>
              <a:buChar char="u"/>
            </a:pPr>
            <a:r>
              <a:rPr lang="en-US" altLang="zh-CN" sz="1200">
                <a:solidFill>
                  <a:schemeClr val="bg1"/>
                </a:solidFill>
                <a:ea typeface="微软雅黑" panose="020B0503020204020204" charset="-122"/>
                <a:cs typeface="Calibri" panose="020F0502020204030204" pitchFamily="34" charset="0"/>
              </a:rPr>
              <a:t>Low power consumption</a:t>
            </a:r>
            <a:r>
              <a:rPr lang="zh-CN" altLang="en-US" sz="1200">
                <a:solidFill>
                  <a:schemeClr val="bg1"/>
                </a:solidFill>
                <a:ea typeface="微软雅黑" panose="020B0503020204020204" charset="-122"/>
                <a:cs typeface="Calibri" panose="020F0502020204030204" pitchFamily="34" charset="0"/>
              </a:rPr>
              <a:t>：</a:t>
            </a:r>
            <a:r>
              <a:rPr lang="en-US" altLang="zh-CN" sz="1200" dirty="0">
                <a:solidFill>
                  <a:schemeClr val="bg1"/>
                </a:solidFill>
                <a:ea typeface="微软雅黑" panose="020B0503020204020204" charset="-122"/>
                <a:cs typeface="Calibri" panose="020F0502020204030204" pitchFamily="34" charset="0"/>
              </a:rPr>
              <a:t>400W</a:t>
            </a:r>
          </a:p>
        </p:txBody>
      </p:sp>
      <p:pic>
        <p:nvPicPr>
          <p:cNvPr id="24" name="Picture 7"/>
          <p:cNvPicPr>
            <a:picLocks noChangeAspect="1" noChangeArrowheads="1"/>
          </p:cNvPicPr>
          <p:nvPr/>
        </p:nvPicPr>
        <p:blipFill>
          <a:blip r:embed="rId5" cstate="print"/>
          <a:srcRect/>
          <a:stretch>
            <a:fillRect/>
          </a:stretch>
        </p:blipFill>
        <p:spPr bwMode="auto">
          <a:xfrm>
            <a:off x="7593933" y="1089590"/>
            <a:ext cx="412647" cy="649046"/>
          </a:xfrm>
          <a:prstGeom prst="rect">
            <a:avLst/>
          </a:prstGeom>
          <a:noFill/>
          <a:ln w="9525">
            <a:noFill/>
            <a:miter lim="800000"/>
            <a:headEnd/>
            <a:tailEnd/>
          </a:ln>
        </p:spPr>
      </p:pic>
      <p:pic>
        <p:nvPicPr>
          <p:cNvPr id="25" name="Picture 8"/>
          <p:cNvPicPr>
            <a:picLocks noChangeAspect="1" noChangeArrowheads="1"/>
          </p:cNvPicPr>
          <p:nvPr/>
        </p:nvPicPr>
        <p:blipFill>
          <a:blip r:embed="rId6" cstate="print"/>
          <a:srcRect/>
          <a:stretch>
            <a:fillRect/>
          </a:stretch>
        </p:blipFill>
        <p:spPr bwMode="auto">
          <a:xfrm>
            <a:off x="7313065" y="1079784"/>
            <a:ext cx="373859" cy="658863"/>
          </a:xfrm>
          <a:prstGeom prst="rect">
            <a:avLst/>
          </a:prstGeom>
          <a:noFill/>
          <a:ln w="9525">
            <a:noFill/>
            <a:miter lim="800000"/>
            <a:headEnd/>
            <a:tailEnd/>
          </a:ln>
        </p:spPr>
      </p:pic>
      <p:graphicFrame>
        <p:nvGraphicFramePr>
          <p:cNvPr id="3" name="对象 2"/>
          <p:cNvGraphicFramePr/>
          <p:nvPr/>
        </p:nvGraphicFramePr>
        <p:xfrm>
          <a:off x="6535420" y="3780790"/>
          <a:ext cx="1058545" cy="610235"/>
        </p:xfrm>
        <a:graphic>
          <a:graphicData uri="http://schemas.openxmlformats.org/presentationml/2006/ole">
            <mc:AlternateContent xmlns:mc="http://schemas.openxmlformats.org/markup-compatibility/2006">
              <mc:Choice xmlns:v="urn:schemas-microsoft-com:vml" Requires="v">
                <p:oleObj spid="_x0000_s2051" r:id="rId7" imgW="1377950" imgH="895350" progId="Paint.Picture">
                  <p:embed/>
                </p:oleObj>
              </mc:Choice>
              <mc:Fallback>
                <p:oleObj r:id="rId7" imgW="1377950" imgH="895350" progId="Paint.Picture">
                  <p:embed/>
                  <p:pic>
                    <p:nvPicPr>
                      <p:cNvPr id="0" name="图片 3"/>
                      <p:cNvPicPr/>
                      <p:nvPr/>
                    </p:nvPicPr>
                    <p:blipFill>
                      <a:blip r:embed="rId8"/>
                      <a:stretch>
                        <a:fillRect/>
                      </a:stretch>
                    </p:blipFill>
                    <p:spPr>
                      <a:xfrm>
                        <a:off x="6535420" y="3780790"/>
                        <a:ext cx="1058545" cy="610235"/>
                      </a:xfrm>
                      <a:prstGeom prst="rect">
                        <a:avLst/>
                      </a:prstGeom>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35751" y="85598"/>
            <a:ext cx="7715304" cy="689610"/>
          </a:xfrm>
          <a:prstGeom prst="rect">
            <a:avLst/>
          </a:prstGeom>
        </p:spPr>
        <p:txBody>
          <a:bodyPr wrap="square" lIns="259232" tIns="129616" rIns="259232" bIns="129616" anchor="ctr">
            <a:spAutoFit/>
          </a:bodyPr>
          <a:lstStyle/>
          <a:p>
            <a:pPr marL="0" lvl="1" algn="l">
              <a:buClrTx/>
              <a:buSzTx/>
              <a:buFontTx/>
            </a:pPr>
            <a:r>
              <a:rPr lang="en-US" altLang="zh-CN" sz="2800" b="1" dirty="0">
                <a:solidFill>
                  <a:srgbClr val="25C6FF"/>
                </a:solidFill>
                <a:latin typeface="Arial" panose="020B0604020202020204" pitchFamily="34" charset="0"/>
                <a:ea typeface="微软雅黑" panose="020B0503020204020204" charset="-122"/>
                <a:cs typeface="Arial" panose="020B0604020202020204" pitchFamily="34" charset="0"/>
              </a:rPr>
              <a:t>Caltta Tactical LTE solutions</a:t>
            </a:r>
          </a:p>
        </p:txBody>
      </p:sp>
      <p:sp>
        <p:nvSpPr>
          <p:cNvPr id="5" name="Line 3"/>
          <p:cNvSpPr>
            <a:spLocks noChangeShapeType="1"/>
          </p:cNvSpPr>
          <p:nvPr/>
        </p:nvSpPr>
        <p:spPr bwMode="auto">
          <a:xfrm flipV="1">
            <a:off x="1759739" y="1717397"/>
            <a:ext cx="4055269" cy="9486"/>
          </a:xfrm>
          <a:prstGeom prst="line">
            <a:avLst/>
          </a:prstGeom>
          <a:noFill/>
          <a:ln w="9525">
            <a:solidFill>
              <a:srgbClr val="333333"/>
            </a:solidFill>
            <a:round/>
          </a:ln>
        </p:spPr>
        <p:txBody>
          <a:bodyPr wrap="none" anchor="ctr"/>
          <a:lstStyle/>
          <a:p>
            <a:endParaRPr lang="zh-CN" altLang="en-US" sz="1500"/>
          </a:p>
        </p:txBody>
      </p:sp>
      <p:sp>
        <p:nvSpPr>
          <p:cNvPr id="6" name="Rectangle 4"/>
          <p:cNvSpPr>
            <a:spLocks noChangeArrowheads="1"/>
          </p:cNvSpPr>
          <p:nvPr/>
        </p:nvSpPr>
        <p:spPr bwMode="auto">
          <a:xfrm>
            <a:off x="1965718" y="1382389"/>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Emergency vehicle（ECV）</a:t>
            </a:r>
          </a:p>
        </p:txBody>
      </p:sp>
      <p:sp>
        <p:nvSpPr>
          <p:cNvPr id="23" name="Line 3"/>
          <p:cNvSpPr>
            <a:spLocks noChangeShapeType="1"/>
          </p:cNvSpPr>
          <p:nvPr/>
        </p:nvSpPr>
        <p:spPr bwMode="auto">
          <a:xfrm flipV="1">
            <a:off x="1759739" y="2589897"/>
            <a:ext cx="4055269" cy="9486"/>
          </a:xfrm>
          <a:prstGeom prst="line">
            <a:avLst/>
          </a:prstGeom>
          <a:noFill/>
          <a:ln w="9525">
            <a:solidFill>
              <a:srgbClr val="333333"/>
            </a:solidFill>
            <a:round/>
          </a:ln>
        </p:spPr>
        <p:txBody>
          <a:bodyPr wrap="none" anchor="ctr"/>
          <a:lstStyle/>
          <a:p>
            <a:endParaRPr lang="zh-CN" altLang="en-US" sz="1500"/>
          </a:p>
        </p:txBody>
      </p:sp>
      <p:sp>
        <p:nvSpPr>
          <p:cNvPr id="24" name="Rectangle 4"/>
          <p:cNvSpPr>
            <a:spLocks noChangeArrowheads="1"/>
          </p:cNvSpPr>
          <p:nvPr/>
        </p:nvSpPr>
        <p:spPr bwMode="auto">
          <a:xfrm>
            <a:off x="1938020" y="2240280"/>
            <a:ext cx="5071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Portable emergency command system</a:t>
            </a:r>
          </a:p>
        </p:txBody>
      </p:sp>
      <p:sp>
        <p:nvSpPr>
          <p:cNvPr id="25" name="椭圆 24"/>
          <p:cNvSpPr/>
          <p:nvPr/>
        </p:nvSpPr>
        <p:spPr>
          <a:xfrm>
            <a:off x="1115576" y="1575789"/>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6" name="椭圆 25"/>
          <p:cNvSpPr/>
          <p:nvPr/>
        </p:nvSpPr>
        <p:spPr>
          <a:xfrm>
            <a:off x="1089398" y="243751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27" name="图片 26" descr="通信指挥车.png"/>
          <p:cNvPicPr>
            <a:picLocks noChangeAspect="1"/>
          </p:cNvPicPr>
          <p:nvPr/>
        </p:nvPicPr>
        <p:blipFill>
          <a:blip r:embed="rId3" cstate="email"/>
          <a:stretch>
            <a:fillRect/>
          </a:stretch>
        </p:blipFill>
        <p:spPr>
          <a:xfrm>
            <a:off x="6178879" y="1093165"/>
            <a:ext cx="1285884" cy="965248"/>
          </a:xfrm>
          <a:prstGeom prst="rect">
            <a:avLst/>
          </a:prstGeom>
        </p:spPr>
      </p:pic>
      <p:pic>
        <p:nvPicPr>
          <p:cNvPr id="13" name="Picture 2"/>
          <p:cNvPicPr>
            <a:picLocks noChangeAspect="1" noChangeArrowheads="1"/>
          </p:cNvPicPr>
          <p:nvPr/>
        </p:nvPicPr>
        <p:blipFill>
          <a:blip r:embed="rId4" cstate="print">
            <a:clrChange>
              <a:clrFrom>
                <a:srgbClr val="EEF3FA"/>
              </a:clrFrom>
              <a:clrTo>
                <a:srgbClr val="EEF3FA">
                  <a:alpha val="0"/>
                </a:srgbClr>
              </a:clrTo>
            </a:clrChange>
          </a:blip>
          <a:srcRect/>
          <a:stretch>
            <a:fillRect/>
          </a:stretch>
        </p:blipFill>
        <p:spPr bwMode="auto">
          <a:xfrm>
            <a:off x="6127115" y="2144395"/>
            <a:ext cx="1421765" cy="570865"/>
          </a:xfrm>
          <a:prstGeom prst="round2DiagRect">
            <a:avLst/>
          </a:prstGeom>
          <a:noFill/>
          <a:ln w="9525">
            <a:noFill/>
            <a:miter lim="800000"/>
            <a:headEnd/>
            <a:tailEnd/>
          </a:ln>
        </p:spPr>
      </p:pic>
      <p:sp>
        <p:nvSpPr>
          <p:cNvPr id="21" name="Line 3"/>
          <p:cNvSpPr>
            <a:spLocks noChangeShapeType="1"/>
          </p:cNvSpPr>
          <p:nvPr/>
        </p:nvSpPr>
        <p:spPr bwMode="auto">
          <a:xfrm flipV="1">
            <a:off x="1801173" y="4293443"/>
            <a:ext cx="4055269" cy="9486"/>
          </a:xfrm>
          <a:prstGeom prst="line">
            <a:avLst/>
          </a:prstGeom>
          <a:noFill/>
          <a:ln w="9525">
            <a:solidFill>
              <a:srgbClr val="333333"/>
            </a:solidFill>
            <a:round/>
          </a:ln>
        </p:spPr>
        <p:txBody>
          <a:bodyPr wrap="none" anchor="ctr"/>
          <a:lstStyle/>
          <a:p>
            <a:endParaRPr lang="zh-CN" altLang="en-US" sz="1500"/>
          </a:p>
        </p:txBody>
      </p:sp>
      <p:sp>
        <p:nvSpPr>
          <p:cNvPr id="22" name="Rectangle 4"/>
          <p:cNvSpPr>
            <a:spLocks noChangeArrowheads="1"/>
          </p:cNvSpPr>
          <p:nvPr/>
        </p:nvSpPr>
        <p:spPr bwMode="auto">
          <a:xfrm>
            <a:off x="1986197" y="3959071"/>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Caltta Tactical System Specification</a:t>
            </a:r>
            <a:endPar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endParaRPr>
          </a:p>
        </p:txBody>
      </p:sp>
      <p:sp>
        <p:nvSpPr>
          <p:cNvPr id="28" name="椭圆 27"/>
          <p:cNvSpPr/>
          <p:nvPr/>
        </p:nvSpPr>
        <p:spPr>
          <a:xfrm>
            <a:off x="1130831" y="4141064"/>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30" name="图片 29" descr="ZiLTE标志_标准.png"/>
          <p:cNvPicPr>
            <a:picLocks noChangeAspect="1"/>
          </p:cNvPicPr>
          <p:nvPr/>
        </p:nvPicPr>
        <p:blipFill>
          <a:blip r:embed="rId5" cstate="email"/>
          <a:stretch>
            <a:fillRect/>
          </a:stretch>
        </p:blipFill>
        <p:spPr>
          <a:xfrm>
            <a:off x="6330315" y="3845878"/>
            <a:ext cx="982028" cy="819626"/>
          </a:xfrm>
          <a:prstGeom prst="rect">
            <a:avLst/>
          </a:prstGeom>
        </p:spPr>
      </p:pic>
      <p:pic>
        <p:nvPicPr>
          <p:cNvPr id="16" name="图片 15" descr="Smesh100_1"/>
          <p:cNvPicPr>
            <a:picLocks noChangeAspect="1"/>
          </p:cNvPicPr>
          <p:nvPr/>
        </p:nvPicPr>
        <p:blipFill>
          <a:blip r:embed="rId6"/>
          <a:srcRect l="12052" t="8368" r="12506" b="5873"/>
          <a:stretch>
            <a:fillRect/>
          </a:stretch>
        </p:blipFill>
        <p:spPr>
          <a:xfrm>
            <a:off x="6322695" y="2920365"/>
            <a:ext cx="1023620" cy="750570"/>
          </a:xfrm>
          <a:prstGeom prst="rect">
            <a:avLst/>
          </a:prstGeom>
        </p:spPr>
      </p:pic>
      <p:sp>
        <p:nvSpPr>
          <p:cNvPr id="17" name="Line 3"/>
          <p:cNvSpPr>
            <a:spLocks noChangeShapeType="1"/>
          </p:cNvSpPr>
          <p:nvPr/>
        </p:nvSpPr>
        <p:spPr bwMode="auto">
          <a:xfrm flipV="1">
            <a:off x="1801649" y="3458577"/>
            <a:ext cx="4055269" cy="9486"/>
          </a:xfrm>
          <a:prstGeom prst="line">
            <a:avLst/>
          </a:prstGeom>
          <a:noFill/>
          <a:ln w="9525">
            <a:solidFill>
              <a:srgbClr val="333333"/>
            </a:solidFill>
            <a:round/>
          </a:ln>
        </p:spPr>
        <p:txBody>
          <a:bodyPr wrap="none" anchor="ctr"/>
          <a:lstStyle/>
          <a:p>
            <a:endParaRPr lang="zh-CN" altLang="en-US" sz="1500"/>
          </a:p>
        </p:txBody>
      </p:sp>
      <p:sp>
        <p:nvSpPr>
          <p:cNvPr id="18" name="Rectangle 4"/>
          <p:cNvSpPr>
            <a:spLocks noChangeArrowheads="1"/>
          </p:cNvSpPr>
          <p:nvPr/>
        </p:nvSpPr>
        <p:spPr bwMode="auto">
          <a:xfrm>
            <a:off x="1979930" y="3124200"/>
            <a:ext cx="3928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rPr>
              <a:t>Broadband Mesh Manpack System</a:t>
            </a:r>
            <a:endPar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endParaRPr>
          </a:p>
        </p:txBody>
      </p:sp>
      <p:sp>
        <p:nvSpPr>
          <p:cNvPr id="19" name="椭圆 18"/>
          <p:cNvSpPr/>
          <p:nvPr/>
        </p:nvSpPr>
        <p:spPr>
          <a:xfrm>
            <a:off x="1131308" y="332905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23</a:t>
            </a:fld>
            <a:endParaRPr lang="zh-CN" altLang="en-US" sz="100"/>
          </a:p>
        </p:txBody>
      </p:sp>
      <p:sp>
        <p:nvSpPr>
          <p:cNvPr id="122" name="标题 1"/>
          <p:cNvSpPr>
            <a:spLocks noGrp="1"/>
          </p:cNvSpPr>
          <p:nvPr>
            <p:ph type="title"/>
          </p:nvPr>
        </p:nvSpPr>
        <p:spPr>
          <a:xfrm>
            <a:off x="200025" y="79375"/>
            <a:ext cx="8574405" cy="723900"/>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Smart Mesh (sMesh) System</a:t>
            </a:r>
          </a:p>
        </p:txBody>
      </p:sp>
      <p:sp>
        <p:nvSpPr>
          <p:cNvPr id="59" name="文本框 58"/>
          <p:cNvSpPr txBox="1"/>
          <p:nvPr/>
        </p:nvSpPr>
        <p:spPr>
          <a:xfrm>
            <a:off x="2956084" y="1203484"/>
            <a:ext cx="4741545" cy="1245235"/>
          </a:xfrm>
          <a:prstGeom prst="rect">
            <a:avLst/>
          </a:prstGeom>
          <a:noFill/>
          <a:ln w="9525">
            <a:noFill/>
          </a:ln>
        </p:spPr>
        <p:txBody>
          <a:bodyPr wrap="square">
            <a:spAutoFit/>
          </a:bodyPr>
          <a:lstStyle/>
          <a:p>
            <a:pPr marL="0" indent="0"/>
            <a:r>
              <a:rPr sz="1500" b="0">
                <a:solidFill>
                  <a:schemeClr val="tx1"/>
                </a:solidFill>
                <a:latin typeface="+mn-lt"/>
                <a:ea typeface="微软雅黑" panose="020B0503020204020204" charset="-122"/>
                <a:cs typeface="+mn-lt"/>
              </a:rPr>
              <a:t>1</a:t>
            </a:r>
            <a:r>
              <a:rPr lang="en-US" sz="1500" b="0">
                <a:solidFill>
                  <a:schemeClr val="tx1"/>
                </a:solidFill>
                <a:latin typeface="+mn-lt"/>
                <a:ea typeface="微软雅黑" panose="020B0503020204020204" charset="-122"/>
                <a:cs typeface="+mn-lt"/>
              </a:rPr>
              <a:t>.  </a:t>
            </a:r>
            <a:r>
              <a:rPr lang="en-US" sz="1500" b="1">
                <a:solidFill>
                  <a:schemeClr val="tx1"/>
                </a:solidFill>
                <a:latin typeface="+mn-lt"/>
                <a:ea typeface="微软雅黑" panose="020B0503020204020204" charset="-122"/>
                <a:cs typeface="+mn-lt"/>
              </a:rPr>
              <a:t>Mesh100</a:t>
            </a:r>
            <a:r>
              <a:rPr lang="zh-CN" altLang="en-US" sz="1500" b="1">
                <a:solidFill>
                  <a:schemeClr val="tx1"/>
                </a:solidFill>
                <a:latin typeface="+mn-lt"/>
                <a:ea typeface="微软雅黑" panose="020B0503020204020204" charset="-122"/>
                <a:cs typeface="+mn-lt"/>
              </a:rPr>
              <a:t>：</a:t>
            </a:r>
            <a:r>
              <a:rPr lang="en-US" sz="1500" b="0">
                <a:solidFill>
                  <a:schemeClr val="tx1"/>
                </a:solidFill>
                <a:latin typeface="+mn-lt"/>
                <a:ea typeface="微软雅黑" panose="020B0503020204020204" charset="-122"/>
                <a:cs typeface="+mn-lt"/>
              </a:rPr>
              <a:t>S</a:t>
            </a:r>
            <a:r>
              <a:rPr sz="1500" b="0">
                <a:solidFill>
                  <a:schemeClr val="tx1"/>
                </a:solidFill>
                <a:latin typeface="+mn-lt"/>
                <a:ea typeface="微软雅黑" panose="020B0503020204020204" charset="-122"/>
                <a:cs typeface="+mn-lt"/>
              </a:rPr>
              <a:t>ystem </a:t>
            </a:r>
            <a:r>
              <a:rPr lang="en-US" sz="1500" b="0">
                <a:solidFill>
                  <a:schemeClr val="tx1"/>
                </a:solidFill>
                <a:latin typeface="+mn-lt"/>
                <a:ea typeface="微软雅黑" panose="020B0503020204020204" charset="-122"/>
                <a:cs typeface="+mn-lt"/>
              </a:rPr>
              <a:t>E</a:t>
            </a:r>
            <a:r>
              <a:rPr sz="1500" b="0">
                <a:solidFill>
                  <a:schemeClr val="tx1"/>
                </a:solidFill>
                <a:latin typeface="+mn-lt"/>
                <a:ea typeface="微软雅黑" panose="020B0503020204020204" charset="-122"/>
                <a:cs typeface="+mn-lt"/>
              </a:rPr>
              <a:t>quipment</a:t>
            </a:r>
          </a:p>
          <a:p>
            <a:pPr marL="0" indent="0"/>
            <a:r>
              <a:rPr sz="1500" b="0">
                <a:solidFill>
                  <a:schemeClr val="tx1"/>
                </a:solidFill>
                <a:latin typeface="+mn-lt"/>
                <a:ea typeface="微软雅黑" panose="020B0503020204020204" charset="-122"/>
                <a:cs typeface="+mn-lt"/>
              </a:rPr>
              <a:t>2</a:t>
            </a:r>
            <a:r>
              <a:rPr lang="en-US" sz="1500" b="0">
                <a:solidFill>
                  <a:schemeClr val="tx1"/>
                </a:solidFill>
                <a:latin typeface="+mn-lt"/>
                <a:ea typeface="微软雅黑" panose="020B0503020204020204" charset="-122"/>
                <a:cs typeface="+mn-lt"/>
              </a:rPr>
              <a:t>.  </a:t>
            </a:r>
            <a:r>
              <a:rPr lang="en-US" sz="1500" b="1">
                <a:solidFill>
                  <a:schemeClr val="tx1"/>
                </a:solidFill>
                <a:latin typeface="+mn-lt"/>
                <a:ea typeface="微软雅黑" panose="020B0503020204020204" charset="-122"/>
                <a:cs typeface="+mn-lt"/>
              </a:rPr>
              <a:t>Management Console</a:t>
            </a:r>
            <a:r>
              <a:rPr lang="zh-CN" sz="1500" b="1">
                <a:solidFill>
                  <a:schemeClr val="tx1"/>
                </a:solidFill>
                <a:latin typeface="+mn-lt"/>
                <a:ea typeface="微软雅黑" panose="020B0503020204020204" charset="-122"/>
                <a:cs typeface="+mn-lt"/>
              </a:rPr>
              <a:t>： </a:t>
            </a:r>
            <a:r>
              <a:rPr lang="zh-CN" sz="1500" b="0">
                <a:solidFill>
                  <a:schemeClr val="tx1"/>
                </a:solidFill>
                <a:latin typeface="+mn-lt"/>
                <a:ea typeface="微软雅黑" panose="020B0503020204020204" charset="-122"/>
                <a:cs typeface="+mn-lt"/>
              </a:rPr>
              <a:t> </a:t>
            </a:r>
            <a:r>
              <a:rPr lang="en-US" altLang="zh-CN" sz="1500" b="0">
                <a:solidFill>
                  <a:schemeClr val="tx1"/>
                </a:solidFill>
                <a:latin typeface="+mn-lt"/>
                <a:ea typeface="微软雅黑" panose="020B0503020204020204" charset="-122"/>
                <a:cs typeface="+mn-lt"/>
              </a:rPr>
              <a:t>PC and Software</a:t>
            </a:r>
          </a:p>
          <a:p>
            <a:pPr marL="0" indent="0"/>
            <a:r>
              <a:rPr lang="en-US" altLang="zh-CN" sz="1500" b="0">
                <a:solidFill>
                  <a:schemeClr val="tx1"/>
                </a:solidFill>
                <a:latin typeface="+mn-lt"/>
                <a:ea typeface="微软雅黑" panose="020B0503020204020204" charset="-122"/>
                <a:cs typeface="+mn-lt"/>
              </a:rPr>
              <a:t>3.  </a:t>
            </a:r>
            <a:r>
              <a:rPr lang="en-US" altLang="zh-CN" sz="1500" b="1">
                <a:solidFill>
                  <a:schemeClr val="tx1"/>
                </a:solidFill>
                <a:latin typeface="+mn-lt"/>
                <a:ea typeface="微软雅黑" panose="020B0503020204020204" charset="-122"/>
                <a:cs typeface="+mn-lt"/>
              </a:rPr>
              <a:t>Standard Accessories</a:t>
            </a:r>
            <a:r>
              <a:rPr lang="zh-CN" altLang="en-US" sz="1500" b="1">
                <a:solidFill>
                  <a:schemeClr val="tx1"/>
                </a:solidFill>
                <a:latin typeface="+mn-lt"/>
                <a:ea typeface="微软雅黑" panose="020B0503020204020204" charset="-122"/>
                <a:cs typeface="+mn-lt"/>
              </a:rPr>
              <a:t>：  </a:t>
            </a:r>
            <a:r>
              <a:rPr lang="en-US" sz="1500">
                <a:solidFill>
                  <a:schemeClr val="tx1"/>
                </a:solidFill>
                <a:latin typeface="+mn-lt"/>
                <a:ea typeface="微软雅黑" panose="020B0503020204020204" charset="-122"/>
                <a:cs typeface="+mn-lt"/>
              </a:rPr>
              <a:t>  </a:t>
            </a:r>
            <a:r>
              <a:rPr lang="en-US" sz="1500">
                <a:solidFill>
                  <a:schemeClr val="tx1"/>
                </a:solidFill>
                <a:latin typeface="+mn-lt"/>
                <a:ea typeface="微软雅黑" panose="020B0503020204020204" charset="-122"/>
                <a:cs typeface="+mn-lt"/>
                <a:sym typeface="+mn-ea"/>
              </a:rPr>
              <a:t>Headset， GPS</a:t>
            </a:r>
            <a:r>
              <a:rPr lang="en-US" sz="1500" b="0">
                <a:solidFill>
                  <a:schemeClr val="tx1"/>
                </a:solidFill>
                <a:latin typeface="+mn-lt"/>
                <a:ea typeface="微软雅黑" panose="020B0503020204020204" charset="-122"/>
                <a:cs typeface="+mn-lt"/>
              </a:rPr>
              <a:t> </a:t>
            </a:r>
            <a:endParaRPr lang="zh-CN" sz="1500" b="0">
              <a:solidFill>
                <a:schemeClr val="tx1"/>
              </a:solidFill>
              <a:latin typeface="+mn-lt"/>
              <a:ea typeface="微软雅黑" panose="020B0503020204020204" charset="-122"/>
              <a:cs typeface="+mn-lt"/>
            </a:endParaRPr>
          </a:p>
          <a:p>
            <a:pPr marL="0" indent="0"/>
            <a:r>
              <a:rPr lang="en-US" sz="1500" b="0">
                <a:solidFill>
                  <a:schemeClr val="tx1"/>
                </a:solidFill>
                <a:latin typeface="+mn-lt"/>
                <a:ea typeface="微软雅黑" panose="020B0503020204020204" charset="-122"/>
                <a:cs typeface="+mn-lt"/>
              </a:rPr>
              <a:t>4.  </a:t>
            </a:r>
            <a:r>
              <a:rPr lang="en-US" sz="1500" b="1">
                <a:solidFill>
                  <a:schemeClr val="tx1"/>
                </a:solidFill>
                <a:latin typeface="+mn-lt"/>
                <a:ea typeface="微软雅黑" panose="020B0503020204020204" charset="-122"/>
                <a:cs typeface="+mn-lt"/>
              </a:rPr>
              <a:t>Optional Accessories</a:t>
            </a:r>
            <a:r>
              <a:rPr sz="1500" b="1">
                <a:solidFill>
                  <a:schemeClr val="tx1"/>
                </a:solidFill>
                <a:latin typeface="+mn-lt"/>
                <a:ea typeface="微软雅黑" panose="020B0503020204020204" charset="-122"/>
                <a:cs typeface="+mn-lt"/>
              </a:rPr>
              <a:t>：   </a:t>
            </a:r>
            <a:r>
              <a:rPr sz="1500" b="0">
                <a:solidFill>
                  <a:schemeClr val="tx1"/>
                </a:solidFill>
                <a:latin typeface="+mn-lt"/>
                <a:ea typeface="微软雅黑" panose="020B0503020204020204" charset="-122"/>
                <a:cs typeface="+mn-lt"/>
              </a:rPr>
              <a:t> </a:t>
            </a:r>
            <a:r>
              <a:rPr lang="en-US" sz="1500" b="0">
                <a:solidFill>
                  <a:schemeClr val="tx1"/>
                </a:solidFill>
                <a:latin typeface="+mn-lt"/>
                <a:ea typeface="微软雅黑" panose="020B0503020204020204" charset="-122"/>
                <a:cs typeface="+mn-lt"/>
              </a:rPr>
              <a:t>Multimedia Module</a:t>
            </a:r>
          </a:p>
          <a:p>
            <a:pPr marL="0" indent="0"/>
            <a:r>
              <a:rPr lang="en-US" sz="1500" b="0">
                <a:solidFill>
                  <a:schemeClr val="tx1"/>
                </a:solidFill>
                <a:latin typeface="+mn-lt"/>
                <a:ea typeface="微软雅黑" panose="020B0503020204020204" charset="-122"/>
                <a:cs typeface="+mn-lt"/>
              </a:rPr>
              <a:t>                                                    Brige Module</a:t>
            </a:r>
          </a:p>
        </p:txBody>
      </p:sp>
      <p:graphicFrame>
        <p:nvGraphicFramePr>
          <p:cNvPr id="60" name="对象 59"/>
          <p:cNvGraphicFramePr/>
          <p:nvPr/>
        </p:nvGraphicFramePr>
        <p:xfrm>
          <a:off x="7018496" y="2952750"/>
          <a:ext cx="910590" cy="917734"/>
        </p:xfrm>
        <a:graphic>
          <a:graphicData uri="http://schemas.openxmlformats.org/presentationml/2006/ole">
            <mc:AlternateContent xmlns:mc="http://schemas.openxmlformats.org/markup-compatibility/2006">
              <mc:Choice xmlns:v="urn:schemas-microsoft-com:vml" Requires="v">
                <p:oleObj spid="_x0000_s3081" r:id="rId3" imgW="1609725" imgH="1590675" progId="Paint.Picture">
                  <p:embed/>
                </p:oleObj>
              </mc:Choice>
              <mc:Fallback>
                <p:oleObj r:id="rId3" imgW="1609725" imgH="1590675" progId="Paint.Picture">
                  <p:embed/>
                  <p:pic>
                    <p:nvPicPr>
                      <p:cNvPr id="0" name="图片 9"/>
                      <p:cNvPicPr/>
                      <p:nvPr/>
                    </p:nvPicPr>
                    <p:blipFill>
                      <a:blip r:embed="rId4"/>
                      <a:stretch>
                        <a:fillRect/>
                      </a:stretch>
                    </p:blipFill>
                    <p:spPr>
                      <a:xfrm>
                        <a:off x="7018496" y="2952750"/>
                        <a:ext cx="910590" cy="917734"/>
                      </a:xfrm>
                      <a:prstGeom prst="rect">
                        <a:avLst/>
                      </a:prstGeom>
                    </p:spPr>
                  </p:pic>
                </p:oleObj>
              </mc:Fallback>
            </mc:AlternateContent>
          </a:graphicData>
        </a:graphic>
      </p:graphicFrame>
      <p:sp>
        <p:nvSpPr>
          <p:cNvPr id="62" name="文本框 61"/>
          <p:cNvSpPr txBox="1"/>
          <p:nvPr/>
        </p:nvSpPr>
        <p:spPr>
          <a:xfrm>
            <a:off x="1102678" y="4222591"/>
            <a:ext cx="1328261" cy="321945"/>
          </a:xfrm>
          <a:prstGeom prst="rect">
            <a:avLst/>
          </a:prstGeom>
          <a:noFill/>
          <a:ln w="9525">
            <a:noFill/>
          </a:ln>
        </p:spPr>
        <p:txBody>
          <a:bodyPr wrap="square">
            <a:spAutoFit/>
          </a:bodyPr>
          <a:lstStyle/>
          <a:p>
            <a:pPr marL="0" indent="0"/>
            <a:r>
              <a:rPr lang="en-US" altLang="zh-CN" sz="1500" b="0">
                <a:solidFill>
                  <a:schemeClr val="bg1"/>
                </a:solidFill>
                <a:latin typeface="Arial" panose="020B0604020202020204" pitchFamily="34" charset="0"/>
                <a:ea typeface="微软雅黑" panose="020B0503020204020204" charset="-122"/>
                <a:cs typeface="Arial" panose="020B0604020202020204" pitchFamily="34" charset="0"/>
              </a:rPr>
              <a:t>sMesh 100</a:t>
            </a:r>
          </a:p>
        </p:txBody>
      </p:sp>
      <p:sp>
        <p:nvSpPr>
          <p:cNvPr id="63" name="文本框 62"/>
          <p:cNvSpPr txBox="1"/>
          <p:nvPr/>
        </p:nvSpPr>
        <p:spPr>
          <a:xfrm>
            <a:off x="7336631" y="4143216"/>
            <a:ext cx="592455" cy="321945"/>
          </a:xfrm>
          <a:prstGeom prst="rect">
            <a:avLst/>
          </a:prstGeom>
          <a:noFill/>
          <a:ln w="9525">
            <a:noFill/>
          </a:ln>
        </p:spPr>
        <p:txBody>
          <a:bodyPr wrap="square">
            <a:spAutoFit/>
          </a:bodyPr>
          <a:lstStyle/>
          <a:p>
            <a:pPr marL="0" algn="l">
              <a:buClrTx/>
              <a:buSzTx/>
              <a:buNone/>
            </a:pPr>
            <a:r>
              <a:rPr lang="en-US" sz="1500" b="0">
                <a:solidFill>
                  <a:schemeClr val="tx1"/>
                </a:solidFill>
                <a:latin typeface="+mn-lt"/>
                <a:ea typeface="微软雅黑" panose="020B0503020204020204" charset="-122"/>
                <a:cs typeface="+mn-lt"/>
              </a:rPr>
              <a:t>GPS</a:t>
            </a:r>
          </a:p>
        </p:txBody>
      </p:sp>
      <p:sp>
        <p:nvSpPr>
          <p:cNvPr id="64" name="文本框 63"/>
          <p:cNvSpPr txBox="1"/>
          <p:nvPr/>
        </p:nvSpPr>
        <p:spPr>
          <a:xfrm>
            <a:off x="5746591" y="4192746"/>
            <a:ext cx="985838" cy="321945"/>
          </a:xfrm>
          <a:prstGeom prst="rect">
            <a:avLst/>
          </a:prstGeom>
          <a:noFill/>
          <a:ln w="9525">
            <a:noFill/>
          </a:ln>
        </p:spPr>
        <p:txBody>
          <a:bodyPr wrap="square">
            <a:spAutoFit/>
          </a:bodyPr>
          <a:lstStyle/>
          <a:p>
            <a:pPr marL="0" indent="0"/>
            <a:r>
              <a:rPr lang="en-US" sz="1500" b="0">
                <a:solidFill>
                  <a:schemeClr val="tx1"/>
                </a:solidFill>
                <a:latin typeface="+mn-lt"/>
                <a:ea typeface="微软雅黑" panose="020B0503020204020204" charset="-122"/>
                <a:cs typeface="+mn-lt"/>
              </a:rPr>
              <a:t>Headset</a:t>
            </a:r>
          </a:p>
        </p:txBody>
      </p:sp>
      <p:sp>
        <p:nvSpPr>
          <p:cNvPr id="65" name="文本框 64"/>
          <p:cNvSpPr txBox="1"/>
          <p:nvPr/>
        </p:nvSpPr>
        <p:spPr>
          <a:xfrm>
            <a:off x="3303905" y="4054475"/>
            <a:ext cx="1191260" cy="553085"/>
          </a:xfrm>
          <a:prstGeom prst="rect">
            <a:avLst/>
          </a:prstGeom>
          <a:noFill/>
          <a:ln w="9525">
            <a:noFill/>
          </a:ln>
        </p:spPr>
        <p:txBody>
          <a:bodyPr wrap="square">
            <a:spAutoFit/>
          </a:bodyPr>
          <a:lstStyle/>
          <a:p>
            <a:pPr marL="0" algn="l">
              <a:buClrTx/>
              <a:buSzTx/>
              <a:buFontTx/>
              <a:buNone/>
            </a:pPr>
            <a:r>
              <a:rPr lang="en-US" sz="1500" b="0">
                <a:solidFill>
                  <a:schemeClr val="tx1"/>
                </a:solidFill>
                <a:latin typeface="+mn-lt"/>
                <a:ea typeface="微软雅黑" panose="020B0503020204020204" charset="-122"/>
                <a:cs typeface="+mn-lt"/>
              </a:rPr>
              <a:t>Multimedia module   </a:t>
            </a:r>
          </a:p>
        </p:txBody>
      </p:sp>
      <p:graphicFrame>
        <p:nvGraphicFramePr>
          <p:cNvPr id="66" name="对象 65"/>
          <p:cNvGraphicFramePr/>
          <p:nvPr/>
        </p:nvGraphicFramePr>
        <p:xfrm>
          <a:off x="3400901" y="2942431"/>
          <a:ext cx="532448" cy="1004888"/>
        </p:xfrm>
        <a:graphic>
          <a:graphicData uri="http://schemas.openxmlformats.org/presentationml/2006/ole">
            <mc:AlternateContent xmlns:mc="http://schemas.openxmlformats.org/markup-compatibility/2006">
              <mc:Choice xmlns:v="urn:schemas-microsoft-com:vml" Requires="v">
                <p:oleObj spid="_x0000_s3082" r:id="rId5" imgW="1143000" imgH="2495550" progId="Paint.Picture">
                  <p:embed/>
                </p:oleObj>
              </mc:Choice>
              <mc:Fallback>
                <p:oleObj r:id="rId5" imgW="1143000" imgH="2495550" progId="Paint.Picture">
                  <p:embed/>
                  <p:pic>
                    <p:nvPicPr>
                      <p:cNvPr id="0" name="图片 18"/>
                      <p:cNvPicPr/>
                      <p:nvPr/>
                    </p:nvPicPr>
                    <p:blipFill>
                      <a:blip r:embed="rId6"/>
                      <a:stretch>
                        <a:fillRect/>
                      </a:stretch>
                    </p:blipFill>
                    <p:spPr>
                      <a:xfrm>
                        <a:off x="3400901" y="2942431"/>
                        <a:ext cx="532448" cy="1004888"/>
                      </a:xfrm>
                      <a:prstGeom prst="rect">
                        <a:avLst/>
                      </a:prstGeom>
                    </p:spPr>
                  </p:pic>
                </p:oleObj>
              </mc:Fallback>
            </mc:AlternateContent>
          </a:graphicData>
        </a:graphic>
      </p:graphicFrame>
      <p:sp>
        <p:nvSpPr>
          <p:cNvPr id="68" name="文本框 67"/>
          <p:cNvSpPr txBox="1"/>
          <p:nvPr/>
        </p:nvSpPr>
        <p:spPr>
          <a:xfrm>
            <a:off x="4460558" y="4100989"/>
            <a:ext cx="774700" cy="553085"/>
          </a:xfrm>
          <a:prstGeom prst="rect">
            <a:avLst/>
          </a:prstGeom>
          <a:noFill/>
        </p:spPr>
        <p:txBody>
          <a:bodyPr wrap="none" rtlCol="0" anchor="t">
            <a:spAutoFit/>
          </a:bodyPr>
          <a:lstStyle/>
          <a:p>
            <a:pPr marL="0" algn="l">
              <a:buClrTx/>
              <a:buSzTx/>
              <a:buFontTx/>
            </a:pPr>
            <a:r>
              <a:rPr lang="en-US" sz="1500">
                <a:solidFill>
                  <a:schemeClr val="tx1"/>
                </a:solidFill>
                <a:latin typeface="+mn-lt"/>
                <a:ea typeface="微软雅黑" panose="020B0503020204020204" charset="-122"/>
                <a:cs typeface="+mn-lt"/>
                <a:sym typeface="+mn-ea"/>
              </a:rPr>
              <a:t>Bridge </a:t>
            </a:r>
          </a:p>
          <a:p>
            <a:pPr marL="0" algn="l">
              <a:buClrTx/>
              <a:buSzTx/>
              <a:buFontTx/>
            </a:pPr>
            <a:r>
              <a:rPr lang="en-US" sz="1500">
                <a:solidFill>
                  <a:schemeClr val="tx1"/>
                </a:solidFill>
                <a:latin typeface="+mn-lt"/>
                <a:ea typeface="微软雅黑" panose="020B0503020204020204" charset="-122"/>
                <a:cs typeface="+mn-lt"/>
                <a:sym typeface="+mn-ea"/>
              </a:rPr>
              <a:t>module</a:t>
            </a:r>
          </a:p>
        </p:txBody>
      </p:sp>
      <p:graphicFrame>
        <p:nvGraphicFramePr>
          <p:cNvPr id="69" name="对象 68"/>
          <p:cNvGraphicFramePr/>
          <p:nvPr/>
        </p:nvGraphicFramePr>
        <p:xfrm>
          <a:off x="5511959" y="3029426"/>
          <a:ext cx="1052989" cy="918210"/>
        </p:xfrm>
        <a:graphic>
          <a:graphicData uri="http://schemas.openxmlformats.org/presentationml/2006/ole">
            <mc:AlternateContent xmlns:mc="http://schemas.openxmlformats.org/markup-compatibility/2006">
              <mc:Choice xmlns:v="urn:schemas-microsoft-com:vml" Requires="v">
                <p:oleObj spid="_x0000_s3083" r:id="rId7" imgW="3476625" imgH="2895600" progId="Paint.Picture">
                  <p:embed/>
                </p:oleObj>
              </mc:Choice>
              <mc:Fallback>
                <p:oleObj r:id="rId7" imgW="3476625" imgH="2895600" progId="Paint.Picture">
                  <p:embed/>
                  <p:pic>
                    <p:nvPicPr>
                      <p:cNvPr id="0" name="图片 32"/>
                      <p:cNvPicPr/>
                      <p:nvPr/>
                    </p:nvPicPr>
                    <p:blipFill>
                      <a:blip r:embed="rId8"/>
                      <a:stretch>
                        <a:fillRect/>
                      </a:stretch>
                    </p:blipFill>
                    <p:spPr>
                      <a:xfrm>
                        <a:off x="5511959" y="3029426"/>
                        <a:ext cx="1052989" cy="918210"/>
                      </a:xfrm>
                      <a:prstGeom prst="rect">
                        <a:avLst/>
                      </a:prstGeom>
                    </p:spPr>
                  </p:pic>
                </p:oleObj>
              </mc:Fallback>
            </mc:AlternateContent>
          </a:graphicData>
        </a:graphic>
      </p:graphicFrame>
      <p:graphicFrame>
        <p:nvGraphicFramePr>
          <p:cNvPr id="71" name="对象 70"/>
          <p:cNvGraphicFramePr/>
          <p:nvPr/>
        </p:nvGraphicFramePr>
        <p:xfrm>
          <a:off x="4494848" y="2952591"/>
          <a:ext cx="532448" cy="1004888"/>
        </p:xfrm>
        <a:graphic>
          <a:graphicData uri="http://schemas.openxmlformats.org/presentationml/2006/ole">
            <mc:AlternateContent xmlns:mc="http://schemas.openxmlformats.org/markup-compatibility/2006">
              <mc:Choice xmlns:v="urn:schemas-microsoft-com:vml" Requires="v">
                <p:oleObj spid="_x0000_s3084" r:id="rId9" imgW="1143000" imgH="2495550" progId="Paint.Picture">
                  <p:embed/>
                </p:oleObj>
              </mc:Choice>
              <mc:Fallback>
                <p:oleObj r:id="rId9" imgW="1143000" imgH="2495550" progId="Paint.Picture">
                  <p:embed/>
                  <p:pic>
                    <p:nvPicPr>
                      <p:cNvPr id="0" name="图片 18"/>
                      <p:cNvPicPr/>
                      <p:nvPr/>
                    </p:nvPicPr>
                    <p:blipFill>
                      <a:blip r:embed="rId6"/>
                      <a:stretch>
                        <a:fillRect/>
                      </a:stretch>
                    </p:blipFill>
                    <p:spPr>
                      <a:xfrm>
                        <a:off x="4494848" y="2952591"/>
                        <a:ext cx="532448" cy="1004888"/>
                      </a:xfrm>
                      <a:prstGeom prst="rect">
                        <a:avLst/>
                      </a:prstGeom>
                    </p:spPr>
                  </p:pic>
                </p:oleObj>
              </mc:Fallback>
            </mc:AlternateContent>
          </a:graphicData>
        </a:graphic>
      </p:graphicFrame>
      <p:pic>
        <p:nvPicPr>
          <p:cNvPr id="73" name="图片 72" descr="Smesh100_1"/>
          <p:cNvPicPr>
            <a:picLocks noChangeAspect="1"/>
          </p:cNvPicPr>
          <p:nvPr/>
        </p:nvPicPr>
        <p:blipFill>
          <a:blip r:embed="rId10"/>
          <a:srcRect l="12052" t="8368" r="12506" b="5873"/>
          <a:stretch>
            <a:fillRect/>
          </a:stretch>
        </p:blipFill>
        <p:spPr>
          <a:xfrm>
            <a:off x="671195" y="1983740"/>
            <a:ext cx="2191385" cy="16071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24</a:t>
            </a:fld>
            <a:endParaRPr lang="zh-CN" altLang="en-US" sz="100"/>
          </a:p>
        </p:txBody>
      </p:sp>
      <p:sp>
        <p:nvSpPr>
          <p:cNvPr id="122" name="标题 1"/>
          <p:cNvSpPr>
            <a:spLocks noGrp="1"/>
          </p:cNvSpPr>
          <p:nvPr>
            <p:ph type="title"/>
          </p:nvPr>
        </p:nvSpPr>
        <p:spPr>
          <a:xfrm>
            <a:off x="200025" y="79375"/>
            <a:ext cx="8574405" cy="723900"/>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sMesh System：There is always one for you</a:t>
            </a:r>
          </a:p>
        </p:txBody>
      </p:sp>
      <p:pic>
        <p:nvPicPr>
          <p:cNvPr id="16" name="图片 15" descr="Smesh100_1"/>
          <p:cNvPicPr>
            <a:picLocks noChangeAspect="1"/>
          </p:cNvPicPr>
          <p:nvPr/>
        </p:nvPicPr>
        <p:blipFill>
          <a:blip r:embed="rId2"/>
          <a:srcRect l="12052" t="8368" r="12506" b="5873"/>
          <a:stretch>
            <a:fillRect/>
          </a:stretch>
        </p:blipFill>
        <p:spPr>
          <a:xfrm>
            <a:off x="3469640" y="2105025"/>
            <a:ext cx="2191385" cy="1607185"/>
          </a:xfrm>
          <a:prstGeom prst="rect">
            <a:avLst/>
          </a:prstGeom>
        </p:spPr>
      </p:pic>
      <p:sp>
        <p:nvSpPr>
          <p:cNvPr id="71689" name="Line 19"/>
          <p:cNvSpPr/>
          <p:nvPr/>
        </p:nvSpPr>
        <p:spPr>
          <a:xfrm>
            <a:off x="3059113" y="2113598"/>
            <a:ext cx="342900" cy="107950"/>
          </a:xfrm>
          <a:prstGeom prst="line">
            <a:avLst/>
          </a:prstGeom>
          <a:ln w="76200" cap="flat" cmpd="sng">
            <a:solidFill>
              <a:schemeClr val="tx1"/>
            </a:solidFill>
            <a:prstDash val="solid"/>
            <a:headEnd type="none" w="med" len="med"/>
            <a:tailEnd type="triangle" w="med" len="med"/>
          </a:ln>
        </p:spPr>
      </p:sp>
      <p:sp>
        <p:nvSpPr>
          <p:cNvPr id="71690" name="Line 20"/>
          <p:cNvSpPr/>
          <p:nvPr/>
        </p:nvSpPr>
        <p:spPr>
          <a:xfrm flipV="1">
            <a:off x="3235325" y="3502660"/>
            <a:ext cx="247650" cy="190500"/>
          </a:xfrm>
          <a:prstGeom prst="line">
            <a:avLst/>
          </a:prstGeom>
          <a:ln w="76200" cap="flat" cmpd="sng">
            <a:solidFill>
              <a:schemeClr val="tx1"/>
            </a:solidFill>
            <a:prstDash val="solid"/>
            <a:headEnd type="none" w="med" len="med"/>
            <a:tailEnd type="triangle" w="med" len="med"/>
          </a:ln>
        </p:spPr>
      </p:sp>
      <p:sp>
        <p:nvSpPr>
          <p:cNvPr id="71691" name="Line 21"/>
          <p:cNvSpPr/>
          <p:nvPr/>
        </p:nvSpPr>
        <p:spPr>
          <a:xfrm rot="-2696133" flipV="1">
            <a:off x="3857625" y="4037648"/>
            <a:ext cx="247650" cy="190500"/>
          </a:xfrm>
          <a:prstGeom prst="line">
            <a:avLst/>
          </a:prstGeom>
          <a:ln w="76200" cap="flat" cmpd="sng">
            <a:solidFill>
              <a:schemeClr val="tx1"/>
            </a:solidFill>
            <a:prstDash val="solid"/>
            <a:headEnd type="none" w="med" len="med"/>
            <a:tailEnd type="triangle" w="med" len="med"/>
          </a:ln>
        </p:spPr>
      </p:sp>
      <p:sp>
        <p:nvSpPr>
          <p:cNvPr id="71692" name="Line 22"/>
          <p:cNvSpPr/>
          <p:nvPr/>
        </p:nvSpPr>
        <p:spPr>
          <a:xfrm rot="2103433" flipV="1">
            <a:off x="3040063" y="2826385"/>
            <a:ext cx="249237" cy="190500"/>
          </a:xfrm>
          <a:prstGeom prst="line">
            <a:avLst/>
          </a:prstGeom>
          <a:ln w="76200" cap="flat" cmpd="sng">
            <a:solidFill>
              <a:schemeClr val="tx1"/>
            </a:solidFill>
            <a:prstDash val="solid"/>
            <a:headEnd type="none" w="med" len="med"/>
            <a:tailEnd type="triangle" w="med" len="med"/>
          </a:ln>
        </p:spPr>
      </p:sp>
      <p:sp>
        <p:nvSpPr>
          <p:cNvPr id="71693" name="Line 23"/>
          <p:cNvSpPr/>
          <p:nvPr/>
        </p:nvSpPr>
        <p:spPr>
          <a:xfrm rot="-6456755" flipH="1" flipV="1">
            <a:off x="4825365" y="1601153"/>
            <a:ext cx="342900" cy="107950"/>
          </a:xfrm>
          <a:prstGeom prst="line">
            <a:avLst/>
          </a:prstGeom>
          <a:ln w="76200" cap="flat" cmpd="sng">
            <a:solidFill>
              <a:schemeClr val="tx1"/>
            </a:solidFill>
            <a:prstDash val="solid"/>
            <a:headEnd type="none" w="med" len="med"/>
            <a:tailEnd type="triangle" w="med" len="med"/>
          </a:ln>
        </p:spPr>
      </p:sp>
      <p:sp>
        <p:nvSpPr>
          <p:cNvPr id="71694" name="Line 24"/>
          <p:cNvSpPr/>
          <p:nvPr/>
        </p:nvSpPr>
        <p:spPr>
          <a:xfrm rot="4384254" flipH="1">
            <a:off x="5664200" y="3362960"/>
            <a:ext cx="247650" cy="190500"/>
          </a:xfrm>
          <a:prstGeom prst="line">
            <a:avLst/>
          </a:prstGeom>
          <a:ln w="76200" cap="flat" cmpd="sng">
            <a:solidFill>
              <a:schemeClr val="tx1"/>
            </a:solidFill>
            <a:prstDash val="solid"/>
            <a:headEnd type="none" w="med" len="med"/>
            <a:tailEnd type="triangle" w="med" len="med"/>
          </a:ln>
        </p:spPr>
      </p:sp>
      <p:sp>
        <p:nvSpPr>
          <p:cNvPr id="71695" name="Line 25"/>
          <p:cNvSpPr/>
          <p:nvPr/>
        </p:nvSpPr>
        <p:spPr>
          <a:xfrm rot="120645" flipH="1">
            <a:off x="5599113" y="1889760"/>
            <a:ext cx="247650" cy="190500"/>
          </a:xfrm>
          <a:prstGeom prst="line">
            <a:avLst/>
          </a:prstGeom>
          <a:ln w="76200" cap="flat" cmpd="sng">
            <a:solidFill>
              <a:schemeClr val="tx1"/>
            </a:solidFill>
            <a:prstDash val="solid"/>
            <a:headEnd type="none" w="med" len="med"/>
            <a:tailEnd type="triangle" w="med" len="med"/>
          </a:ln>
        </p:spPr>
      </p:sp>
      <p:sp>
        <p:nvSpPr>
          <p:cNvPr id="332826" name="AutoShape 26"/>
          <p:cNvSpPr>
            <a:spLocks noChangeArrowheads="1"/>
          </p:cNvSpPr>
          <p:nvPr/>
        </p:nvSpPr>
        <p:spPr bwMode="gray">
          <a:xfrm>
            <a:off x="1606550" y="1653223"/>
            <a:ext cx="1384300" cy="677863"/>
          </a:xfrm>
          <a:prstGeom prst="roundRect">
            <a:avLst>
              <a:gd name="adj" fmla="val 50000"/>
            </a:avLst>
          </a:prstGeom>
          <a:solidFill>
            <a:srgbClr val="C0C0C0"/>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27" name="AutoShape 27"/>
          <p:cNvSpPr>
            <a:spLocks noChangeArrowheads="1"/>
          </p:cNvSpPr>
          <p:nvPr/>
        </p:nvSpPr>
        <p:spPr bwMode="gray">
          <a:xfrm>
            <a:off x="1639888" y="1692910"/>
            <a:ext cx="1301750" cy="587375"/>
          </a:xfrm>
          <a:prstGeom prst="roundRect">
            <a:avLst>
              <a:gd name="adj" fmla="val 50000"/>
            </a:avLst>
          </a:prstGeom>
          <a:gradFill rotWithShape="1">
            <a:gsLst>
              <a:gs pos="0">
                <a:schemeClr val="accent1">
                  <a:alpha val="70000"/>
                </a:schemeClr>
              </a:gs>
              <a:gs pos="100000">
                <a:schemeClr val="accent1">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28" name="AutoShape 28"/>
          <p:cNvSpPr>
            <a:spLocks noChangeArrowheads="1"/>
          </p:cNvSpPr>
          <p:nvPr/>
        </p:nvSpPr>
        <p:spPr bwMode="gray">
          <a:xfrm flipH="1">
            <a:off x="4477703" y="669290"/>
            <a:ext cx="1382713" cy="677863"/>
          </a:xfrm>
          <a:prstGeom prst="roundRect">
            <a:avLst>
              <a:gd name="adj" fmla="val 50000"/>
            </a:avLst>
          </a:prstGeom>
          <a:solidFill>
            <a:srgbClr val="B2B2B2"/>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29" name="AutoShape 29"/>
          <p:cNvSpPr>
            <a:spLocks noChangeArrowheads="1"/>
          </p:cNvSpPr>
          <p:nvPr/>
        </p:nvSpPr>
        <p:spPr bwMode="gray">
          <a:xfrm flipH="1">
            <a:off x="4514215" y="707390"/>
            <a:ext cx="1300163" cy="587375"/>
          </a:xfrm>
          <a:prstGeom prst="roundRect">
            <a:avLst>
              <a:gd name="adj" fmla="val 50000"/>
            </a:avLst>
          </a:prstGeom>
          <a:gradFill rotWithShape="1">
            <a:gsLst>
              <a:gs pos="0">
                <a:schemeClr val="accent2">
                  <a:alpha val="70000"/>
                </a:schemeClr>
              </a:gs>
              <a:gs pos="100000">
                <a:schemeClr val="accent2">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32" name="AutoShape 32"/>
          <p:cNvSpPr>
            <a:spLocks noChangeArrowheads="1"/>
          </p:cNvSpPr>
          <p:nvPr/>
        </p:nvSpPr>
        <p:spPr bwMode="gray">
          <a:xfrm>
            <a:off x="1554163" y="2588260"/>
            <a:ext cx="1384300" cy="677863"/>
          </a:xfrm>
          <a:prstGeom prst="roundRect">
            <a:avLst>
              <a:gd name="adj" fmla="val 50000"/>
            </a:avLst>
          </a:prstGeom>
          <a:solidFill>
            <a:srgbClr val="C0C0C0"/>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33" name="AutoShape 33"/>
          <p:cNvSpPr>
            <a:spLocks noChangeArrowheads="1"/>
          </p:cNvSpPr>
          <p:nvPr/>
        </p:nvSpPr>
        <p:spPr bwMode="gray">
          <a:xfrm>
            <a:off x="1587500" y="2627948"/>
            <a:ext cx="1301750" cy="587375"/>
          </a:xfrm>
          <a:prstGeom prst="roundRect">
            <a:avLst>
              <a:gd name="adj" fmla="val 50000"/>
            </a:avLst>
          </a:prstGeom>
          <a:gradFill rotWithShape="1">
            <a:gsLst>
              <a:gs pos="0">
                <a:schemeClr val="accent1">
                  <a:alpha val="70000"/>
                </a:schemeClr>
              </a:gs>
              <a:gs pos="100000">
                <a:schemeClr val="accent1">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35" name="AutoShape 35"/>
          <p:cNvSpPr>
            <a:spLocks noChangeArrowheads="1"/>
          </p:cNvSpPr>
          <p:nvPr/>
        </p:nvSpPr>
        <p:spPr bwMode="gray">
          <a:xfrm>
            <a:off x="1851025" y="3551873"/>
            <a:ext cx="1384300" cy="677863"/>
          </a:xfrm>
          <a:prstGeom prst="roundRect">
            <a:avLst>
              <a:gd name="adj" fmla="val 50000"/>
            </a:avLst>
          </a:prstGeom>
          <a:solidFill>
            <a:srgbClr val="C0C0C0"/>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36" name="AutoShape 36"/>
          <p:cNvSpPr>
            <a:spLocks noChangeArrowheads="1"/>
          </p:cNvSpPr>
          <p:nvPr/>
        </p:nvSpPr>
        <p:spPr bwMode="gray">
          <a:xfrm>
            <a:off x="1884363" y="3591560"/>
            <a:ext cx="1301750" cy="587375"/>
          </a:xfrm>
          <a:prstGeom prst="roundRect">
            <a:avLst>
              <a:gd name="adj" fmla="val 50000"/>
            </a:avLst>
          </a:prstGeom>
          <a:gradFill rotWithShape="1">
            <a:gsLst>
              <a:gs pos="0">
                <a:schemeClr val="accent1">
                  <a:alpha val="70000"/>
                </a:schemeClr>
              </a:gs>
              <a:gs pos="100000">
                <a:schemeClr val="accent1">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38" name="AutoShape 38"/>
          <p:cNvSpPr>
            <a:spLocks noChangeArrowheads="1"/>
          </p:cNvSpPr>
          <p:nvPr/>
        </p:nvSpPr>
        <p:spPr bwMode="gray">
          <a:xfrm>
            <a:off x="3216275" y="4363085"/>
            <a:ext cx="1384300" cy="677863"/>
          </a:xfrm>
          <a:prstGeom prst="roundRect">
            <a:avLst>
              <a:gd name="adj" fmla="val 50000"/>
            </a:avLst>
          </a:prstGeom>
          <a:solidFill>
            <a:srgbClr val="C0C0C0"/>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39" name="AutoShape 39"/>
          <p:cNvSpPr>
            <a:spLocks noChangeArrowheads="1"/>
          </p:cNvSpPr>
          <p:nvPr/>
        </p:nvSpPr>
        <p:spPr bwMode="gray">
          <a:xfrm>
            <a:off x="3249613" y="4402773"/>
            <a:ext cx="1301750" cy="587375"/>
          </a:xfrm>
          <a:prstGeom prst="roundRect">
            <a:avLst>
              <a:gd name="adj" fmla="val 50000"/>
            </a:avLst>
          </a:prstGeom>
          <a:gradFill rotWithShape="1">
            <a:gsLst>
              <a:gs pos="0">
                <a:schemeClr val="accent1">
                  <a:alpha val="70000"/>
                </a:schemeClr>
              </a:gs>
              <a:gs pos="100000">
                <a:schemeClr val="accent1">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41" name="AutoShape 41"/>
          <p:cNvSpPr>
            <a:spLocks noChangeArrowheads="1"/>
          </p:cNvSpPr>
          <p:nvPr/>
        </p:nvSpPr>
        <p:spPr bwMode="gray">
          <a:xfrm flipH="1">
            <a:off x="5867400" y="1335723"/>
            <a:ext cx="1382713" cy="677863"/>
          </a:xfrm>
          <a:prstGeom prst="roundRect">
            <a:avLst>
              <a:gd name="adj" fmla="val 50000"/>
            </a:avLst>
          </a:prstGeom>
          <a:solidFill>
            <a:srgbClr val="B2B2B2"/>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42" name="AutoShape 42"/>
          <p:cNvSpPr>
            <a:spLocks noChangeArrowheads="1"/>
          </p:cNvSpPr>
          <p:nvPr/>
        </p:nvSpPr>
        <p:spPr bwMode="gray">
          <a:xfrm flipH="1">
            <a:off x="5903913" y="1373823"/>
            <a:ext cx="1300163" cy="587375"/>
          </a:xfrm>
          <a:prstGeom prst="roundRect">
            <a:avLst>
              <a:gd name="adj" fmla="val 50000"/>
            </a:avLst>
          </a:prstGeom>
          <a:gradFill rotWithShape="1">
            <a:gsLst>
              <a:gs pos="0">
                <a:schemeClr val="accent2">
                  <a:alpha val="70000"/>
                </a:schemeClr>
              </a:gs>
              <a:gs pos="100000">
                <a:schemeClr val="accent2">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44" name="AutoShape 44"/>
          <p:cNvSpPr>
            <a:spLocks noChangeArrowheads="1"/>
          </p:cNvSpPr>
          <p:nvPr/>
        </p:nvSpPr>
        <p:spPr bwMode="gray">
          <a:xfrm flipH="1">
            <a:off x="6235700" y="2359660"/>
            <a:ext cx="1382713" cy="677863"/>
          </a:xfrm>
          <a:prstGeom prst="roundRect">
            <a:avLst>
              <a:gd name="adj" fmla="val 50000"/>
            </a:avLst>
          </a:prstGeom>
          <a:solidFill>
            <a:srgbClr val="B2B2B2"/>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45" name="AutoShape 45"/>
          <p:cNvSpPr>
            <a:spLocks noChangeArrowheads="1"/>
          </p:cNvSpPr>
          <p:nvPr/>
        </p:nvSpPr>
        <p:spPr bwMode="gray">
          <a:xfrm flipH="1">
            <a:off x="6272213" y="2397760"/>
            <a:ext cx="1300163" cy="587375"/>
          </a:xfrm>
          <a:prstGeom prst="roundRect">
            <a:avLst>
              <a:gd name="adj" fmla="val 50000"/>
            </a:avLst>
          </a:prstGeom>
          <a:gradFill rotWithShape="1">
            <a:gsLst>
              <a:gs pos="0">
                <a:schemeClr val="accent2">
                  <a:alpha val="70000"/>
                </a:schemeClr>
              </a:gs>
              <a:gs pos="100000">
                <a:schemeClr val="accent2">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47" name="AutoShape 47"/>
          <p:cNvSpPr>
            <a:spLocks noChangeArrowheads="1"/>
          </p:cNvSpPr>
          <p:nvPr/>
        </p:nvSpPr>
        <p:spPr bwMode="gray">
          <a:xfrm flipH="1">
            <a:off x="5965825" y="3380423"/>
            <a:ext cx="1382713" cy="677863"/>
          </a:xfrm>
          <a:prstGeom prst="roundRect">
            <a:avLst>
              <a:gd name="adj" fmla="val 50000"/>
            </a:avLst>
          </a:prstGeom>
          <a:solidFill>
            <a:srgbClr val="B2B2B2"/>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2848" name="AutoShape 48"/>
          <p:cNvSpPr>
            <a:spLocks noChangeArrowheads="1"/>
          </p:cNvSpPr>
          <p:nvPr/>
        </p:nvSpPr>
        <p:spPr bwMode="gray">
          <a:xfrm flipH="1">
            <a:off x="6002338" y="3418523"/>
            <a:ext cx="1300163" cy="587375"/>
          </a:xfrm>
          <a:prstGeom prst="roundRect">
            <a:avLst>
              <a:gd name="adj" fmla="val 50000"/>
            </a:avLst>
          </a:prstGeom>
          <a:gradFill rotWithShape="1">
            <a:gsLst>
              <a:gs pos="0">
                <a:schemeClr val="accent2">
                  <a:alpha val="70000"/>
                </a:schemeClr>
              </a:gs>
              <a:gs pos="100000">
                <a:schemeClr val="accent2">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20" name="Line 50"/>
          <p:cNvSpPr/>
          <p:nvPr/>
        </p:nvSpPr>
        <p:spPr>
          <a:xfrm rot="2147097" flipH="1">
            <a:off x="5851525" y="2596198"/>
            <a:ext cx="249238" cy="190500"/>
          </a:xfrm>
          <a:prstGeom prst="line">
            <a:avLst/>
          </a:prstGeom>
          <a:ln w="76200" cap="flat" cmpd="sng">
            <a:solidFill>
              <a:schemeClr val="tx1"/>
            </a:solidFill>
            <a:prstDash val="solid"/>
            <a:headEnd type="none" w="med" len="med"/>
            <a:tailEnd type="triangle" w="med" len="med"/>
          </a:ln>
        </p:spPr>
      </p:sp>
      <p:sp>
        <p:nvSpPr>
          <p:cNvPr id="6" name="Line 24"/>
          <p:cNvSpPr/>
          <p:nvPr/>
        </p:nvSpPr>
        <p:spPr>
          <a:xfrm rot="5400000" flipH="1">
            <a:off x="5270500" y="4006850"/>
            <a:ext cx="247650" cy="190500"/>
          </a:xfrm>
          <a:prstGeom prst="line">
            <a:avLst/>
          </a:prstGeom>
          <a:ln w="76200" cap="flat" cmpd="sng">
            <a:solidFill>
              <a:schemeClr val="tx1"/>
            </a:solidFill>
            <a:prstDash val="solid"/>
            <a:headEnd type="none" w="med" len="med"/>
            <a:tailEnd type="triangle" w="med" len="med"/>
          </a:ln>
        </p:spPr>
      </p:sp>
      <p:sp>
        <p:nvSpPr>
          <p:cNvPr id="7" name="AutoShape 47"/>
          <p:cNvSpPr>
            <a:spLocks noChangeArrowheads="1"/>
          </p:cNvSpPr>
          <p:nvPr/>
        </p:nvSpPr>
        <p:spPr bwMode="gray">
          <a:xfrm flipH="1">
            <a:off x="5262245" y="4362768"/>
            <a:ext cx="1382713" cy="677863"/>
          </a:xfrm>
          <a:prstGeom prst="roundRect">
            <a:avLst>
              <a:gd name="adj" fmla="val 50000"/>
            </a:avLst>
          </a:prstGeom>
          <a:solidFill>
            <a:srgbClr val="B2B2B2"/>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AutoShape 48"/>
          <p:cNvSpPr>
            <a:spLocks noChangeArrowheads="1"/>
          </p:cNvSpPr>
          <p:nvPr/>
        </p:nvSpPr>
        <p:spPr bwMode="gray">
          <a:xfrm flipH="1">
            <a:off x="5298758" y="4400868"/>
            <a:ext cx="1300163" cy="587375"/>
          </a:xfrm>
          <a:prstGeom prst="roundRect">
            <a:avLst>
              <a:gd name="adj" fmla="val 50000"/>
            </a:avLst>
          </a:prstGeom>
          <a:gradFill rotWithShape="1">
            <a:gsLst>
              <a:gs pos="0">
                <a:schemeClr val="accent2">
                  <a:alpha val="70000"/>
                </a:schemeClr>
              </a:gs>
              <a:gs pos="100000">
                <a:schemeClr val="accent2">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Line 19"/>
          <p:cNvSpPr/>
          <p:nvPr/>
        </p:nvSpPr>
        <p:spPr>
          <a:xfrm rot="2160000">
            <a:off x="3825558" y="1656398"/>
            <a:ext cx="342900" cy="107950"/>
          </a:xfrm>
          <a:prstGeom prst="line">
            <a:avLst/>
          </a:prstGeom>
          <a:ln w="76200" cap="flat" cmpd="sng">
            <a:solidFill>
              <a:schemeClr val="tx1"/>
            </a:solidFill>
            <a:prstDash val="solid"/>
            <a:headEnd type="none" w="med" len="med"/>
            <a:tailEnd type="triangle" w="med" len="med"/>
          </a:ln>
        </p:spPr>
      </p:sp>
      <p:sp>
        <p:nvSpPr>
          <p:cNvPr id="11" name="AutoShape 26"/>
          <p:cNvSpPr>
            <a:spLocks noChangeArrowheads="1"/>
          </p:cNvSpPr>
          <p:nvPr/>
        </p:nvSpPr>
        <p:spPr bwMode="gray">
          <a:xfrm>
            <a:off x="2667000" y="839788"/>
            <a:ext cx="1384300" cy="677863"/>
          </a:xfrm>
          <a:prstGeom prst="roundRect">
            <a:avLst>
              <a:gd name="adj" fmla="val 50000"/>
            </a:avLst>
          </a:prstGeom>
          <a:solidFill>
            <a:srgbClr val="C0C0C0"/>
          </a:solidFill>
          <a:ln w="57150" algn="ctr">
            <a:noFill/>
            <a:round/>
          </a:ln>
          <a:effectLst>
            <a:outerShdw dist="63500" dir="3187806" algn="ctr" rotWithShape="0">
              <a:srgbClr val="1C1C1C">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AutoShape 27"/>
          <p:cNvSpPr>
            <a:spLocks noChangeArrowheads="1"/>
          </p:cNvSpPr>
          <p:nvPr/>
        </p:nvSpPr>
        <p:spPr bwMode="gray">
          <a:xfrm>
            <a:off x="2700338" y="879475"/>
            <a:ext cx="1301750" cy="587375"/>
          </a:xfrm>
          <a:prstGeom prst="roundRect">
            <a:avLst>
              <a:gd name="adj" fmla="val 50000"/>
            </a:avLst>
          </a:prstGeom>
          <a:gradFill rotWithShape="1">
            <a:gsLst>
              <a:gs pos="0">
                <a:schemeClr val="accent1">
                  <a:alpha val="70000"/>
                </a:schemeClr>
              </a:gs>
              <a:gs pos="100000">
                <a:schemeClr val="accent1">
                  <a:gamma/>
                  <a:tint val="43922"/>
                  <a:invGamma/>
                  <a:alpha val="70000"/>
                </a:schemeClr>
              </a:gs>
            </a:gsLst>
            <a:lin ang="5400000" scaled="1"/>
          </a:gradFill>
          <a:ln w="19050" algn="ctr">
            <a:solidFill>
              <a:srgbClr val="F8F8F8"/>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 name="Rectangle 30"/>
          <p:cNvSpPr/>
          <p:nvPr/>
        </p:nvSpPr>
        <p:spPr>
          <a:xfrm>
            <a:off x="1535590" y="1756410"/>
            <a:ext cx="1499870" cy="429895"/>
          </a:xfrm>
          <a:prstGeom prst="rect">
            <a:avLst/>
          </a:prstGeom>
          <a:noFill/>
          <a:ln w="9525">
            <a:noFill/>
          </a:ln>
        </p:spPr>
        <p:txBody>
          <a:bodyPr wrap="none">
            <a:spAutoFit/>
          </a:bodyPr>
          <a:lstStyle/>
          <a:p>
            <a:pPr algn="ctr" eaLnBrk="0" hangingPunct="0"/>
            <a:r>
              <a:rPr lang="en-US" altLang="zh-CN" sz="1100" b="1" dirty="0">
                <a:solidFill>
                  <a:srgbClr val="1C1C1C"/>
                </a:solidFill>
                <a:latin typeface="Arial" panose="020B0604020202020204" pitchFamily="34" charset="0"/>
              </a:rPr>
              <a:t>Various Topology,</a:t>
            </a:r>
          </a:p>
          <a:p>
            <a:pPr algn="ctr" eaLnBrk="0" hangingPunct="0"/>
            <a:r>
              <a:rPr lang="en-US" altLang="zh-CN" sz="1100" b="1" dirty="0">
                <a:solidFill>
                  <a:srgbClr val="1C1C1C"/>
                </a:solidFill>
                <a:latin typeface="Arial" panose="020B0604020202020204" pitchFamily="34" charset="0"/>
              </a:rPr>
              <a:t>Flexible Networking</a:t>
            </a:r>
          </a:p>
        </p:txBody>
      </p:sp>
      <p:sp>
        <p:nvSpPr>
          <p:cNvPr id="46" name="Rectangle 31"/>
          <p:cNvSpPr/>
          <p:nvPr/>
        </p:nvSpPr>
        <p:spPr>
          <a:xfrm>
            <a:off x="4127500" y="806450"/>
            <a:ext cx="2098675" cy="429895"/>
          </a:xfrm>
          <a:prstGeom prst="rect">
            <a:avLst/>
          </a:prstGeom>
          <a:noFill/>
          <a:ln w="9525">
            <a:noFill/>
          </a:ln>
        </p:spPr>
        <p:txBody>
          <a:bodyPr wrap="square">
            <a:spAutoFit/>
          </a:bodyPr>
          <a:lstStyle/>
          <a:p>
            <a:pPr algn="ctr" eaLnBrk="0" hangingPunct="0"/>
            <a:r>
              <a:rPr lang="en-US" altLang="zh-CN" sz="1100" b="1" dirty="0">
                <a:solidFill>
                  <a:srgbClr val="1C1C1C"/>
                </a:solidFill>
                <a:latin typeface="Arial" panose="020B0604020202020204" pitchFamily="34" charset="0"/>
              </a:rPr>
              <a:t>Disaster Recovery, </a:t>
            </a:r>
          </a:p>
          <a:p>
            <a:pPr algn="ctr" eaLnBrk="0" hangingPunct="0"/>
            <a:r>
              <a:rPr lang="en-US" altLang="zh-CN" sz="1100" b="1" dirty="0">
                <a:solidFill>
                  <a:srgbClr val="1C1C1C"/>
                </a:solidFill>
                <a:latin typeface="Arial" panose="020B0604020202020204" pitchFamily="34" charset="0"/>
              </a:rPr>
              <a:t>Highly secured</a:t>
            </a:r>
          </a:p>
        </p:txBody>
      </p:sp>
      <p:sp>
        <p:nvSpPr>
          <p:cNvPr id="47" name="Rectangle 34"/>
          <p:cNvSpPr/>
          <p:nvPr/>
        </p:nvSpPr>
        <p:spPr>
          <a:xfrm>
            <a:off x="1545749" y="2683828"/>
            <a:ext cx="1359535" cy="460375"/>
          </a:xfrm>
          <a:prstGeom prst="rect">
            <a:avLst/>
          </a:prstGeom>
          <a:noFill/>
          <a:ln w="9525">
            <a:noFill/>
          </a:ln>
        </p:spPr>
        <p:txBody>
          <a:bodyPr wrap="none">
            <a:spAutoFit/>
          </a:bodyPr>
          <a:lstStyle/>
          <a:p>
            <a:pPr algn="ctr" eaLnBrk="0" hangingPunct="0"/>
            <a:r>
              <a:rPr lang="en-US" altLang="zh-CN" sz="1200" b="1" dirty="0">
                <a:solidFill>
                  <a:srgbClr val="1C1C1C"/>
                </a:solidFill>
                <a:latin typeface="Arial" panose="020B0604020202020204" pitchFamily="34" charset="0"/>
              </a:rPr>
              <a:t>High Speed,</a:t>
            </a:r>
          </a:p>
          <a:p>
            <a:pPr algn="ctr" eaLnBrk="0" hangingPunct="0"/>
            <a:r>
              <a:rPr lang="en-US" altLang="zh-CN" sz="1200" b="1" dirty="0">
                <a:solidFill>
                  <a:srgbClr val="1C1C1C"/>
                </a:solidFill>
                <a:latin typeface="Arial" panose="020B0604020202020204" pitchFamily="34" charset="0"/>
              </a:rPr>
              <a:t>Broadband Data</a:t>
            </a:r>
          </a:p>
        </p:txBody>
      </p:sp>
      <p:sp>
        <p:nvSpPr>
          <p:cNvPr id="48" name="Rectangle 37"/>
          <p:cNvSpPr/>
          <p:nvPr/>
        </p:nvSpPr>
        <p:spPr>
          <a:xfrm>
            <a:off x="1951197" y="3693160"/>
            <a:ext cx="1096645" cy="460375"/>
          </a:xfrm>
          <a:prstGeom prst="rect">
            <a:avLst/>
          </a:prstGeom>
          <a:noFill/>
          <a:ln w="9525">
            <a:noFill/>
          </a:ln>
        </p:spPr>
        <p:txBody>
          <a:bodyPr wrap="none">
            <a:spAutoFit/>
          </a:bodyPr>
          <a:lstStyle/>
          <a:p>
            <a:pPr algn="ctr" eaLnBrk="0" hangingPunct="0"/>
            <a:r>
              <a:rPr lang="en-US" altLang="zh-CN" sz="1200" b="1" dirty="0">
                <a:solidFill>
                  <a:srgbClr val="1C1C1C"/>
                </a:solidFill>
                <a:latin typeface="Arial" panose="020B0604020202020204" pitchFamily="34" charset="0"/>
              </a:rPr>
              <a:t>Interference </a:t>
            </a:r>
          </a:p>
          <a:p>
            <a:pPr algn="ctr" eaLnBrk="0" hangingPunct="0"/>
            <a:r>
              <a:rPr lang="en-US" altLang="zh-CN" sz="1200" b="1" dirty="0">
                <a:solidFill>
                  <a:srgbClr val="1C1C1C"/>
                </a:solidFill>
                <a:latin typeface="Arial" panose="020B0604020202020204" pitchFamily="34" charset="0"/>
              </a:rPr>
              <a:t>Immunity</a:t>
            </a:r>
          </a:p>
        </p:txBody>
      </p:sp>
      <p:sp>
        <p:nvSpPr>
          <p:cNvPr id="49" name="Rectangle 40"/>
          <p:cNvSpPr/>
          <p:nvPr/>
        </p:nvSpPr>
        <p:spPr>
          <a:xfrm>
            <a:off x="3401219" y="4496753"/>
            <a:ext cx="911860" cy="460375"/>
          </a:xfrm>
          <a:prstGeom prst="rect">
            <a:avLst/>
          </a:prstGeom>
          <a:noFill/>
          <a:ln w="9525">
            <a:noFill/>
          </a:ln>
        </p:spPr>
        <p:txBody>
          <a:bodyPr wrap="none">
            <a:spAutoFit/>
          </a:bodyPr>
          <a:lstStyle/>
          <a:p>
            <a:pPr algn="ctr" eaLnBrk="0" hangingPunct="0"/>
            <a:r>
              <a:rPr lang="en-US" altLang="zh-CN" sz="1200" b="1" dirty="0">
                <a:solidFill>
                  <a:srgbClr val="1C1C1C"/>
                </a:solidFill>
                <a:latin typeface="Arial" panose="020B0604020202020204" pitchFamily="34" charset="0"/>
              </a:rPr>
              <a:t>Multi-path</a:t>
            </a:r>
          </a:p>
          <a:p>
            <a:pPr algn="ctr" eaLnBrk="0" hangingPunct="0"/>
            <a:r>
              <a:rPr lang="en-US" altLang="zh-CN" sz="1200" b="1" dirty="0">
                <a:solidFill>
                  <a:srgbClr val="1C1C1C"/>
                </a:solidFill>
                <a:latin typeface="Arial" panose="020B0604020202020204" pitchFamily="34" charset="0"/>
              </a:rPr>
              <a:t>capacity</a:t>
            </a:r>
          </a:p>
        </p:txBody>
      </p:sp>
      <p:sp>
        <p:nvSpPr>
          <p:cNvPr id="51" name="Rectangle 46"/>
          <p:cNvSpPr/>
          <p:nvPr/>
        </p:nvSpPr>
        <p:spPr>
          <a:xfrm>
            <a:off x="6187599" y="2469833"/>
            <a:ext cx="1492885" cy="429895"/>
          </a:xfrm>
          <a:prstGeom prst="rect">
            <a:avLst/>
          </a:prstGeom>
          <a:noFill/>
          <a:ln w="9525">
            <a:noFill/>
          </a:ln>
        </p:spPr>
        <p:txBody>
          <a:bodyPr wrap="none">
            <a:spAutoFit/>
          </a:bodyPr>
          <a:lstStyle/>
          <a:p>
            <a:pPr algn="ctr" eaLnBrk="0" hangingPunct="0"/>
            <a:r>
              <a:rPr lang="en-US" altLang="zh-CN" sz="1100" b="1" dirty="0">
                <a:solidFill>
                  <a:srgbClr val="1C1C1C"/>
                </a:solidFill>
                <a:latin typeface="Arial" panose="020B0604020202020204" pitchFamily="34" charset="0"/>
              </a:rPr>
              <a:t>VPN connection, </a:t>
            </a:r>
          </a:p>
          <a:p>
            <a:pPr algn="ctr" eaLnBrk="0" hangingPunct="0"/>
            <a:r>
              <a:rPr lang="en-US" altLang="zh-CN" sz="1100" b="1" dirty="0">
                <a:solidFill>
                  <a:srgbClr val="1C1C1C"/>
                </a:solidFill>
                <a:latin typeface="Arial" panose="020B0604020202020204" pitchFamily="34" charset="0"/>
              </a:rPr>
              <a:t>Various Networking</a:t>
            </a:r>
          </a:p>
        </p:txBody>
      </p:sp>
      <p:sp>
        <p:nvSpPr>
          <p:cNvPr id="52" name="Rectangle 49"/>
          <p:cNvSpPr/>
          <p:nvPr/>
        </p:nvSpPr>
        <p:spPr>
          <a:xfrm>
            <a:off x="6043137" y="3574415"/>
            <a:ext cx="1181100" cy="275590"/>
          </a:xfrm>
          <a:prstGeom prst="rect">
            <a:avLst/>
          </a:prstGeom>
          <a:noFill/>
          <a:ln w="9525">
            <a:noFill/>
          </a:ln>
        </p:spPr>
        <p:txBody>
          <a:bodyPr wrap="none">
            <a:spAutoFit/>
          </a:bodyPr>
          <a:lstStyle/>
          <a:p>
            <a:pPr algn="ctr" eaLnBrk="0" hangingPunct="0"/>
            <a:r>
              <a:rPr lang="en-US" altLang="zh-CN" sz="1200" b="1" dirty="0">
                <a:solidFill>
                  <a:srgbClr val="1C1C1C"/>
                </a:solidFill>
                <a:latin typeface="Arial" panose="020B0604020202020204" pitchFamily="34" charset="0"/>
              </a:rPr>
              <a:t>Rich Services</a:t>
            </a:r>
          </a:p>
        </p:txBody>
      </p:sp>
      <p:sp>
        <p:nvSpPr>
          <p:cNvPr id="53" name="Rectangle 49"/>
          <p:cNvSpPr/>
          <p:nvPr/>
        </p:nvSpPr>
        <p:spPr>
          <a:xfrm>
            <a:off x="5484336" y="4480560"/>
            <a:ext cx="937260" cy="460375"/>
          </a:xfrm>
          <a:prstGeom prst="rect">
            <a:avLst/>
          </a:prstGeom>
          <a:noFill/>
          <a:ln w="9525">
            <a:noFill/>
          </a:ln>
        </p:spPr>
        <p:txBody>
          <a:bodyPr wrap="none">
            <a:spAutoFit/>
          </a:bodyPr>
          <a:lstStyle/>
          <a:p>
            <a:pPr algn="ctr" eaLnBrk="0" hangingPunct="0"/>
            <a:r>
              <a:rPr lang="en-US" altLang="zh-CN" sz="1200" b="1" dirty="0">
                <a:solidFill>
                  <a:srgbClr val="1C1C1C"/>
                </a:solidFill>
                <a:latin typeface="Arial" panose="020B0604020202020204" pitchFamily="34" charset="0"/>
              </a:rPr>
              <a:t>Abundant </a:t>
            </a:r>
          </a:p>
          <a:p>
            <a:pPr algn="ctr" eaLnBrk="0" hangingPunct="0"/>
            <a:r>
              <a:rPr lang="en-US" altLang="zh-CN" sz="1200" b="1" dirty="0">
                <a:solidFill>
                  <a:srgbClr val="1C1C1C"/>
                </a:solidFill>
                <a:latin typeface="Arial" panose="020B0604020202020204" pitchFamily="34" charset="0"/>
              </a:rPr>
              <a:t>interfaces</a:t>
            </a:r>
          </a:p>
        </p:txBody>
      </p:sp>
      <p:sp>
        <p:nvSpPr>
          <p:cNvPr id="54" name="Rectangle 30"/>
          <p:cNvSpPr/>
          <p:nvPr/>
        </p:nvSpPr>
        <p:spPr>
          <a:xfrm>
            <a:off x="2600166" y="942975"/>
            <a:ext cx="1461135" cy="429895"/>
          </a:xfrm>
          <a:prstGeom prst="rect">
            <a:avLst/>
          </a:prstGeom>
          <a:noFill/>
          <a:ln w="9525">
            <a:noFill/>
          </a:ln>
        </p:spPr>
        <p:txBody>
          <a:bodyPr wrap="none">
            <a:spAutoFit/>
          </a:bodyPr>
          <a:lstStyle/>
          <a:p>
            <a:pPr algn="ctr" eaLnBrk="0" hangingPunct="0"/>
            <a:r>
              <a:rPr lang="en-US" altLang="zh-CN" sz="1100" b="1" dirty="0">
                <a:solidFill>
                  <a:srgbClr val="1C1C1C"/>
                </a:solidFill>
                <a:latin typeface="Arial" panose="020B0604020202020204" pitchFamily="34" charset="0"/>
              </a:rPr>
              <a:t>Center-less </a:t>
            </a:r>
          </a:p>
          <a:p>
            <a:pPr algn="ctr" eaLnBrk="0" hangingPunct="0"/>
            <a:r>
              <a:rPr lang="en-US" altLang="zh-CN" sz="1100" b="1" dirty="0">
                <a:solidFill>
                  <a:srgbClr val="1C1C1C"/>
                </a:solidFill>
                <a:latin typeface="Arial" panose="020B0604020202020204" pitchFamily="34" charset="0"/>
              </a:rPr>
              <a:t>co-frequency mesh</a:t>
            </a:r>
          </a:p>
        </p:txBody>
      </p:sp>
      <p:sp>
        <p:nvSpPr>
          <p:cNvPr id="55" name="Rectangle 46"/>
          <p:cNvSpPr/>
          <p:nvPr/>
        </p:nvSpPr>
        <p:spPr>
          <a:xfrm>
            <a:off x="6045042" y="1429068"/>
            <a:ext cx="1079500" cy="460375"/>
          </a:xfrm>
          <a:prstGeom prst="rect">
            <a:avLst/>
          </a:prstGeom>
          <a:noFill/>
          <a:ln w="9525">
            <a:noFill/>
          </a:ln>
        </p:spPr>
        <p:txBody>
          <a:bodyPr wrap="none">
            <a:spAutoFit/>
          </a:bodyPr>
          <a:lstStyle/>
          <a:p>
            <a:pPr algn="ctr" eaLnBrk="0" hangingPunct="0"/>
            <a:r>
              <a:rPr lang="en-US" altLang="zh-CN" sz="1200" b="1" dirty="0">
                <a:solidFill>
                  <a:srgbClr val="1C1C1C"/>
                </a:solidFill>
                <a:latin typeface="Arial" panose="020B0604020202020204" pitchFamily="34" charset="0"/>
              </a:rPr>
              <a:t>ALL-IP </a:t>
            </a:r>
          </a:p>
          <a:p>
            <a:pPr algn="ctr" eaLnBrk="0" hangingPunct="0"/>
            <a:r>
              <a:rPr lang="en-US" altLang="zh-CN" sz="1200" b="1" dirty="0">
                <a:solidFill>
                  <a:srgbClr val="1C1C1C"/>
                </a:solidFill>
                <a:latin typeface="Arial" panose="020B0604020202020204" pitchFamily="34" charset="0"/>
              </a:rPr>
              <a:t>Architecture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25</a:t>
            </a:fld>
            <a:endParaRPr lang="zh-CN" altLang="en-US" sz="100"/>
          </a:p>
        </p:txBody>
      </p:sp>
      <p:sp>
        <p:nvSpPr>
          <p:cNvPr id="122" name="标题 1"/>
          <p:cNvSpPr>
            <a:spLocks noGrp="1"/>
          </p:cNvSpPr>
          <p:nvPr>
            <p:ph type="title"/>
          </p:nvPr>
        </p:nvSpPr>
        <p:spPr>
          <a:xfrm>
            <a:off x="200025" y="79375"/>
            <a:ext cx="8574405" cy="723900"/>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Independent Networking of sMesh</a:t>
            </a:r>
          </a:p>
        </p:txBody>
      </p:sp>
      <p:sp>
        <p:nvSpPr>
          <p:cNvPr id="15" name="文本框 14"/>
          <p:cNvSpPr txBox="1"/>
          <p:nvPr/>
        </p:nvSpPr>
        <p:spPr>
          <a:xfrm>
            <a:off x="325120" y="1003935"/>
            <a:ext cx="8311515" cy="499745"/>
          </a:xfrm>
          <a:prstGeom prst="rect">
            <a:avLst/>
          </a:prstGeom>
        </p:spPr>
        <p:txBody>
          <a:bodyPr vert="horz" lIns="0" tIns="0" rIns="0" bIns="0" rtlCol="0" anchor="t">
            <a:noAutofit/>
          </a:bodyPr>
          <a:lstStyle/>
          <a:p>
            <a:r>
              <a:rPr kumimoji="1" lang="zh-CN" altLang="en-US" dirty="0"/>
              <a:t>This scenario </a:t>
            </a:r>
            <a:r>
              <a:rPr kumimoji="1" lang="en-US" altLang="zh-CN" dirty="0"/>
              <a:t>uses</a:t>
            </a:r>
            <a:r>
              <a:rPr kumimoji="1" lang="zh-CN" altLang="en-US" dirty="0"/>
              <a:t> sMesh system to rapidly establish Multi-node IP interconnection and link backhaul</a:t>
            </a:r>
          </a:p>
        </p:txBody>
      </p:sp>
      <p:graphicFrame>
        <p:nvGraphicFramePr>
          <p:cNvPr id="2" name="对象 -2147482623"/>
          <p:cNvGraphicFramePr>
            <a:graphicFrameLocks noChangeAspect="1"/>
          </p:cNvGraphicFramePr>
          <p:nvPr/>
        </p:nvGraphicFramePr>
        <p:xfrm>
          <a:off x="490220" y="1804670"/>
          <a:ext cx="8014335" cy="3034030"/>
        </p:xfrm>
        <a:graphic>
          <a:graphicData uri="http://schemas.openxmlformats.org/presentationml/2006/ole">
            <mc:AlternateContent xmlns:mc="http://schemas.openxmlformats.org/markup-compatibility/2006">
              <mc:Choice xmlns:v="urn:schemas-microsoft-com:vml" Requires="v">
                <p:oleObj spid="_x0000_s4099" r:id="rId3" imgW="12204700" imgH="4254500" progId="Visio.Drawing.11">
                  <p:embed/>
                </p:oleObj>
              </mc:Choice>
              <mc:Fallback>
                <p:oleObj r:id="rId3" imgW="12204700" imgH="4254500" progId="Visio.Drawing.11">
                  <p:embed/>
                  <p:pic>
                    <p:nvPicPr>
                      <p:cNvPr id="0" name="图片 3075"/>
                      <p:cNvPicPr/>
                      <p:nvPr/>
                    </p:nvPicPr>
                    <p:blipFill>
                      <a:blip r:embed="rId4"/>
                      <a:stretch>
                        <a:fillRect/>
                      </a:stretch>
                    </p:blipFill>
                    <p:spPr>
                      <a:xfrm>
                        <a:off x="490220" y="1804670"/>
                        <a:ext cx="8014335" cy="3034030"/>
                      </a:xfrm>
                      <a:prstGeom prst="rect">
                        <a:avLst/>
                      </a:prstGeom>
                      <a:noFill/>
                      <a:ln w="38100">
                        <a:noFill/>
                        <a:miter/>
                      </a:ln>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26</a:t>
            </a:fld>
            <a:endParaRPr lang="zh-CN" altLang="en-US" sz="100"/>
          </a:p>
        </p:txBody>
      </p:sp>
      <p:sp>
        <p:nvSpPr>
          <p:cNvPr id="122" name="标题 1"/>
          <p:cNvSpPr>
            <a:spLocks noGrp="1"/>
          </p:cNvSpPr>
          <p:nvPr>
            <p:ph type="title"/>
          </p:nvPr>
        </p:nvSpPr>
        <p:spPr>
          <a:xfrm>
            <a:off x="200025" y="79375"/>
            <a:ext cx="8574405" cy="723900"/>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sMesh Backhaul</a:t>
            </a:r>
          </a:p>
        </p:txBody>
      </p:sp>
      <p:sp>
        <p:nvSpPr>
          <p:cNvPr id="2" name="文本框 1"/>
          <p:cNvSpPr txBox="1"/>
          <p:nvPr/>
        </p:nvSpPr>
        <p:spPr>
          <a:xfrm>
            <a:off x="269875" y="847725"/>
            <a:ext cx="8072120" cy="285750"/>
          </a:xfrm>
          <a:prstGeom prst="rect">
            <a:avLst/>
          </a:prstGeom>
        </p:spPr>
        <p:txBody>
          <a:bodyPr vert="horz" lIns="0" tIns="0" rIns="0" bIns="0" rtlCol="0" anchor="t">
            <a:noAutofit/>
          </a:bodyPr>
          <a:lstStyle/>
          <a:p>
            <a:r>
              <a:rPr kumimoji="1" lang="zh-CN" altLang="en-US" dirty="0"/>
              <a:t>The sMesh system acts as the backhaul link between the spot and the command center.</a:t>
            </a:r>
          </a:p>
        </p:txBody>
      </p:sp>
      <p:graphicFrame>
        <p:nvGraphicFramePr>
          <p:cNvPr id="3" name="对象 -2147482622"/>
          <p:cNvGraphicFramePr>
            <a:graphicFrameLocks noChangeAspect="1"/>
          </p:cNvGraphicFramePr>
          <p:nvPr/>
        </p:nvGraphicFramePr>
        <p:xfrm>
          <a:off x="447675" y="1133475"/>
          <a:ext cx="8106410" cy="3834130"/>
        </p:xfrm>
        <a:graphic>
          <a:graphicData uri="http://schemas.openxmlformats.org/presentationml/2006/ole">
            <mc:AlternateContent xmlns:mc="http://schemas.openxmlformats.org/markup-compatibility/2006">
              <mc:Choice xmlns:v="urn:schemas-microsoft-com:vml" Requires="v">
                <p:oleObj spid="_x0000_s5123" r:id="rId3" imgW="14668500" imgH="6946900" progId="Visio.Drawing.11">
                  <p:embed/>
                </p:oleObj>
              </mc:Choice>
              <mc:Fallback>
                <p:oleObj r:id="rId3" imgW="14668500" imgH="6946900" progId="Visio.Drawing.11">
                  <p:embed/>
                  <p:pic>
                    <p:nvPicPr>
                      <p:cNvPr id="0" name="图片 3075"/>
                      <p:cNvPicPr/>
                      <p:nvPr/>
                    </p:nvPicPr>
                    <p:blipFill>
                      <a:blip r:embed="rId4"/>
                      <a:stretch>
                        <a:fillRect/>
                      </a:stretch>
                    </p:blipFill>
                    <p:spPr>
                      <a:xfrm>
                        <a:off x="447675" y="1133475"/>
                        <a:ext cx="8106410" cy="3834130"/>
                      </a:xfrm>
                      <a:prstGeom prst="rect">
                        <a:avLst/>
                      </a:prstGeom>
                      <a:noFill/>
                      <a:ln w="38100">
                        <a:noFill/>
                        <a:miter/>
                      </a:ln>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27</a:t>
            </a:fld>
            <a:endParaRPr lang="zh-CN" altLang="en-US" sz="100"/>
          </a:p>
        </p:txBody>
      </p:sp>
      <p:sp>
        <p:nvSpPr>
          <p:cNvPr id="122" name="标题 1"/>
          <p:cNvSpPr>
            <a:spLocks noGrp="1"/>
          </p:cNvSpPr>
          <p:nvPr>
            <p:ph type="title"/>
          </p:nvPr>
        </p:nvSpPr>
        <p:spPr>
          <a:xfrm>
            <a:off x="200025" y="79375"/>
            <a:ext cx="8574405" cy="723900"/>
          </a:xfrm>
          <a:noFill/>
          <a:ln w="9525">
            <a:noFill/>
            <a:miter lim="800000"/>
          </a:ln>
        </p:spPr>
        <p:txBody>
          <a:bodyPr vert="horz" wrap="square" lIns="0" tIns="0" rIns="0" bIns="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sMesh Extension</a:t>
            </a:r>
          </a:p>
        </p:txBody>
      </p:sp>
      <p:sp>
        <p:nvSpPr>
          <p:cNvPr id="2" name="文本框 1"/>
          <p:cNvSpPr txBox="1"/>
          <p:nvPr/>
        </p:nvSpPr>
        <p:spPr>
          <a:xfrm>
            <a:off x="554990" y="735330"/>
            <a:ext cx="8137525" cy="786130"/>
          </a:xfrm>
          <a:prstGeom prst="rect">
            <a:avLst/>
          </a:prstGeom>
        </p:spPr>
        <p:txBody>
          <a:bodyPr vert="horz" lIns="0" tIns="0" rIns="0" bIns="0" rtlCol="0" anchor="t">
            <a:noAutofit/>
          </a:bodyPr>
          <a:lstStyle/>
          <a:p>
            <a:r>
              <a:rPr kumimoji="1" lang="zh-CN" altLang="en-US" dirty="0"/>
              <a:t>The portable LTE system provides ground coverage. For LTE coverage blind spot</a:t>
            </a:r>
            <a:r>
              <a:rPr kumimoji="1" lang="en-US" altLang="zh-CN" dirty="0"/>
              <a:t>s, </a:t>
            </a:r>
            <a:r>
              <a:rPr kumimoji="1" lang="zh-CN" altLang="en-US" dirty="0"/>
              <a:t>the sMesh system acts as an extension to LTE network and realizes </a:t>
            </a:r>
            <a:r>
              <a:rPr kumimoji="1" lang="en-US" altLang="zh-CN" dirty="0"/>
              <a:t>service </a:t>
            </a:r>
            <a:r>
              <a:rPr kumimoji="1" lang="zh-CN" altLang="en-US" dirty="0"/>
              <a:t>backhaul</a:t>
            </a:r>
          </a:p>
        </p:txBody>
      </p:sp>
      <p:graphicFrame>
        <p:nvGraphicFramePr>
          <p:cNvPr id="3" name="对象 -2147482619"/>
          <p:cNvGraphicFramePr>
            <a:graphicFrameLocks noChangeAspect="1"/>
          </p:cNvGraphicFramePr>
          <p:nvPr/>
        </p:nvGraphicFramePr>
        <p:xfrm>
          <a:off x="710565" y="1266825"/>
          <a:ext cx="7392035" cy="3864610"/>
        </p:xfrm>
        <a:graphic>
          <a:graphicData uri="http://schemas.openxmlformats.org/presentationml/2006/ole">
            <mc:AlternateContent xmlns:mc="http://schemas.openxmlformats.org/markup-compatibility/2006">
              <mc:Choice xmlns:v="urn:schemas-microsoft-com:vml" Requires="v">
                <p:oleObj spid="_x0000_s6147" r:id="rId3" imgW="14617700" imgH="8724900" progId="Visio.Drawing.11">
                  <p:embed/>
                </p:oleObj>
              </mc:Choice>
              <mc:Fallback>
                <p:oleObj r:id="rId3" imgW="14617700" imgH="8724900" progId="Visio.Drawing.11">
                  <p:embed/>
                  <p:pic>
                    <p:nvPicPr>
                      <p:cNvPr id="0" name="图片 3075"/>
                      <p:cNvPicPr/>
                      <p:nvPr/>
                    </p:nvPicPr>
                    <p:blipFill>
                      <a:blip r:embed="rId4"/>
                      <a:stretch>
                        <a:fillRect/>
                      </a:stretch>
                    </p:blipFill>
                    <p:spPr>
                      <a:xfrm>
                        <a:off x="710565" y="1266825"/>
                        <a:ext cx="7392035" cy="3864610"/>
                      </a:xfrm>
                      <a:prstGeom prst="rect">
                        <a:avLst/>
                      </a:prstGeom>
                      <a:noFill/>
                      <a:ln w="38100">
                        <a:noFill/>
                        <a:miter/>
                      </a:ln>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35751" y="85598"/>
            <a:ext cx="7715304" cy="689610"/>
          </a:xfrm>
          <a:prstGeom prst="rect">
            <a:avLst/>
          </a:prstGeom>
        </p:spPr>
        <p:txBody>
          <a:bodyPr wrap="square" lIns="259232" tIns="129616" rIns="259232" bIns="129616" anchor="ctr">
            <a:spAutoFit/>
          </a:bodyPr>
          <a:lstStyle/>
          <a:p>
            <a:pPr marL="0" lvl="1" algn="l">
              <a:buClrTx/>
              <a:buSzTx/>
              <a:buFontTx/>
            </a:pPr>
            <a:r>
              <a:rPr lang="en-US" altLang="zh-CN" sz="2800" b="1" dirty="0">
                <a:solidFill>
                  <a:srgbClr val="25C6FF"/>
                </a:solidFill>
                <a:latin typeface="Arial" panose="020B0604020202020204" pitchFamily="34" charset="0"/>
                <a:ea typeface="微软雅黑" panose="020B0503020204020204" charset="-122"/>
                <a:cs typeface="Arial" panose="020B0604020202020204" pitchFamily="34" charset="0"/>
              </a:rPr>
              <a:t>Caltta Tactical LTE solutions</a:t>
            </a:r>
          </a:p>
        </p:txBody>
      </p:sp>
      <p:sp>
        <p:nvSpPr>
          <p:cNvPr id="5" name="Line 3"/>
          <p:cNvSpPr>
            <a:spLocks noChangeShapeType="1"/>
          </p:cNvSpPr>
          <p:nvPr/>
        </p:nvSpPr>
        <p:spPr bwMode="auto">
          <a:xfrm flipV="1">
            <a:off x="1759739" y="1717397"/>
            <a:ext cx="4055269" cy="9486"/>
          </a:xfrm>
          <a:prstGeom prst="line">
            <a:avLst/>
          </a:prstGeom>
          <a:noFill/>
          <a:ln w="9525">
            <a:solidFill>
              <a:srgbClr val="333333"/>
            </a:solidFill>
            <a:round/>
          </a:ln>
        </p:spPr>
        <p:txBody>
          <a:bodyPr wrap="none" anchor="ctr"/>
          <a:lstStyle/>
          <a:p>
            <a:endParaRPr lang="zh-CN" altLang="en-US" sz="1500"/>
          </a:p>
        </p:txBody>
      </p:sp>
      <p:sp>
        <p:nvSpPr>
          <p:cNvPr id="6" name="Rectangle 4"/>
          <p:cNvSpPr>
            <a:spLocks noChangeArrowheads="1"/>
          </p:cNvSpPr>
          <p:nvPr/>
        </p:nvSpPr>
        <p:spPr bwMode="auto">
          <a:xfrm>
            <a:off x="1965718" y="1382389"/>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Emergency vehicle（ECV）</a:t>
            </a:r>
          </a:p>
        </p:txBody>
      </p:sp>
      <p:sp>
        <p:nvSpPr>
          <p:cNvPr id="23" name="Line 3"/>
          <p:cNvSpPr>
            <a:spLocks noChangeShapeType="1"/>
          </p:cNvSpPr>
          <p:nvPr/>
        </p:nvSpPr>
        <p:spPr bwMode="auto">
          <a:xfrm flipV="1">
            <a:off x="1759739" y="2589897"/>
            <a:ext cx="4055269" cy="9486"/>
          </a:xfrm>
          <a:prstGeom prst="line">
            <a:avLst/>
          </a:prstGeom>
          <a:noFill/>
          <a:ln w="9525">
            <a:solidFill>
              <a:srgbClr val="333333"/>
            </a:solidFill>
            <a:round/>
          </a:ln>
        </p:spPr>
        <p:txBody>
          <a:bodyPr wrap="none" anchor="ctr"/>
          <a:lstStyle/>
          <a:p>
            <a:endParaRPr lang="zh-CN" altLang="en-US" sz="1500"/>
          </a:p>
        </p:txBody>
      </p:sp>
      <p:sp>
        <p:nvSpPr>
          <p:cNvPr id="24" name="Rectangle 4"/>
          <p:cNvSpPr>
            <a:spLocks noChangeArrowheads="1"/>
          </p:cNvSpPr>
          <p:nvPr/>
        </p:nvSpPr>
        <p:spPr bwMode="auto">
          <a:xfrm>
            <a:off x="1938020" y="2240280"/>
            <a:ext cx="5071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Portable emergency command system</a:t>
            </a:r>
          </a:p>
        </p:txBody>
      </p:sp>
      <p:sp>
        <p:nvSpPr>
          <p:cNvPr id="25" name="椭圆 24"/>
          <p:cNvSpPr/>
          <p:nvPr/>
        </p:nvSpPr>
        <p:spPr>
          <a:xfrm>
            <a:off x="1115576" y="1575789"/>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6" name="椭圆 25"/>
          <p:cNvSpPr/>
          <p:nvPr/>
        </p:nvSpPr>
        <p:spPr>
          <a:xfrm>
            <a:off x="1089398" y="243751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27" name="图片 26" descr="通信指挥车.png"/>
          <p:cNvPicPr>
            <a:picLocks noChangeAspect="1"/>
          </p:cNvPicPr>
          <p:nvPr/>
        </p:nvPicPr>
        <p:blipFill>
          <a:blip r:embed="rId3" cstate="email"/>
          <a:stretch>
            <a:fillRect/>
          </a:stretch>
        </p:blipFill>
        <p:spPr>
          <a:xfrm>
            <a:off x="6178879" y="1093165"/>
            <a:ext cx="1285884" cy="965248"/>
          </a:xfrm>
          <a:prstGeom prst="rect">
            <a:avLst/>
          </a:prstGeom>
        </p:spPr>
      </p:pic>
      <p:pic>
        <p:nvPicPr>
          <p:cNvPr id="13" name="Picture 2"/>
          <p:cNvPicPr>
            <a:picLocks noChangeAspect="1" noChangeArrowheads="1"/>
          </p:cNvPicPr>
          <p:nvPr/>
        </p:nvPicPr>
        <p:blipFill>
          <a:blip r:embed="rId4" cstate="print">
            <a:clrChange>
              <a:clrFrom>
                <a:srgbClr val="EEF3FA"/>
              </a:clrFrom>
              <a:clrTo>
                <a:srgbClr val="EEF3FA">
                  <a:alpha val="0"/>
                </a:srgbClr>
              </a:clrTo>
            </a:clrChange>
          </a:blip>
          <a:srcRect/>
          <a:stretch>
            <a:fillRect/>
          </a:stretch>
        </p:blipFill>
        <p:spPr bwMode="auto">
          <a:xfrm>
            <a:off x="6127115" y="2144395"/>
            <a:ext cx="1421765" cy="570865"/>
          </a:xfrm>
          <a:prstGeom prst="round2DiagRect">
            <a:avLst/>
          </a:prstGeom>
          <a:noFill/>
          <a:ln w="9525">
            <a:noFill/>
            <a:miter lim="800000"/>
            <a:headEnd/>
            <a:tailEnd/>
          </a:ln>
        </p:spPr>
      </p:pic>
      <p:sp>
        <p:nvSpPr>
          <p:cNvPr id="21" name="Line 3"/>
          <p:cNvSpPr>
            <a:spLocks noChangeShapeType="1"/>
          </p:cNvSpPr>
          <p:nvPr/>
        </p:nvSpPr>
        <p:spPr bwMode="auto">
          <a:xfrm flipV="1">
            <a:off x="1801173" y="4293443"/>
            <a:ext cx="4055269" cy="9486"/>
          </a:xfrm>
          <a:prstGeom prst="line">
            <a:avLst/>
          </a:prstGeom>
          <a:noFill/>
          <a:ln w="9525">
            <a:solidFill>
              <a:srgbClr val="333333"/>
            </a:solidFill>
            <a:round/>
          </a:ln>
        </p:spPr>
        <p:txBody>
          <a:bodyPr wrap="none" anchor="ctr"/>
          <a:lstStyle/>
          <a:p>
            <a:endParaRPr lang="zh-CN" altLang="en-US" sz="1500"/>
          </a:p>
        </p:txBody>
      </p:sp>
      <p:sp>
        <p:nvSpPr>
          <p:cNvPr id="22" name="Rectangle 4"/>
          <p:cNvSpPr>
            <a:spLocks noChangeArrowheads="1"/>
          </p:cNvSpPr>
          <p:nvPr/>
        </p:nvSpPr>
        <p:spPr bwMode="auto">
          <a:xfrm>
            <a:off x="1986197" y="3959071"/>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rPr>
              <a:t>Caltta Tactical System Specification</a:t>
            </a:r>
          </a:p>
        </p:txBody>
      </p:sp>
      <p:sp>
        <p:nvSpPr>
          <p:cNvPr id="28" name="椭圆 27"/>
          <p:cNvSpPr/>
          <p:nvPr/>
        </p:nvSpPr>
        <p:spPr>
          <a:xfrm>
            <a:off x="1130831" y="4141064"/>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30" name="图片 29" descr="ZiLTE标志_标准.png"/>
          <p:cNvPicPr>
            <a:picLocks noChangeAspect="1"/>
          </p:cNvPicPr>
          <p:nvPr/>
        </p:nvPicPr>
        <p:blipFill>
          <a:blip r:embed="rId5" cstate="email"/>
          <a:stretch>
            <a:fillRect/>
          </a:stretch>
        </p:blipFill>
        <p:spPr>
          <a:xfrm>
            <a:off x="6330315" y="3845878"/>
            <a:ext cx="982028" cy="819626"/>
          </a:xfrm>
          <a:prstGeom prst="rect">
            <a:avLst/>
          </a:prstGeom>
        </p:spPr>
      </p:pic>
      <p:pic>
        <p:nvPicPr>
          <p:cNvPr id="16" name="图片 15" descr="Smesh100_1"/>
          <p:cNvPicPr>
            <a:picLocks noChangeAspect="1"/>
          </p:cNvPicPr>
          <p:nvPr/>
        </p:nvPicPr>
        <p:blipFill>
          <a:blip r:embed="rId6"/>
          <a:srcRect l="12052" t="8368" r="12506" b="5873"/>
          <a:stretch>
            <a:fillRect/>
          </a:stretch>
        </p:blipFill>
        <p:spPr>
          <a:xfrm>
            <a:off x="6322695" y="2920365"/>
            <a:ext cx="1023620" cy="750570"/>
          </a:xfrm>
          <a:prstGeom prst="rect">
            <a:avLst/>
          </a:prstGeom>
        </p:spPr>
      </p:pic>
      <p:sp>
        <p:nvSpPr>
          <p:cNvPr id="17" name="Line 3"/>
          <p:cNvSpPr>
            <a:spLocks noChangeShapeType="1"/>
          </p:cNvSpPr>
          <p:nvPr/>
        </p:nvSpPr>
        <p:spPr bwMode="auto">
          <a:xfrm flipV="1">
            <a:off x="1801649" y="3458577"/>
            <a:ext cx="4055269" cy="9486"/>
          </a:xfrm>
          <a:prstGeom prst="line">
            <a:avLst/>
          </a:prstGeom>
          <a:noFill/>
          <a:ln w="9525">
            <a:solidFill>
              <a:srgbClr val="333333"/>
            </a:solidFill>
            <a:round/>
          </a:ln>
        </p:spPr>
        <p:txBody>
          <a:bodyPr wrap="none" anchor="ctr"/>
          <a:lstStyle/>
          <a:p>
            <a:endParaRPr lang="zh-CN" altLang="en-US" sz="1500"/>
          </a:p>
        </p:txBody>
      </p:sp>
      <p:sp>
        <p:nvSpPr>
          <p:cNvPr id="18" name="Rectangle 4"/>
          <p:cNvSpPr>
            <a:spLocks noChangeArrowheads="1"/>
          </p:cNvSpPr>
          <p:nvPr/>
        </p:nvSpPr>
        <p:spPr bwMode="auto">
          <a:xfrm>
            <a:off x="1979930" y="3124200"/>
            <a:ext cx="3928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Broadband Mesh Manpack System</a:t>
            </a:r>
          </a:p>
        </p:txBody>
      </p:sp>
      <p:sp>
        <p:nvSpPr>
          <p:cNvPr id="19" name="椭圆 18"/>
          <p:cNvSpPr/>
          <p:nvPr/>
        </p:nvSpPr>
        <p:spPr>
          <a:xfrm>
            <a:off x="1131308" y="332905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3535" y="83185"/>
            <a:ext cx="8505825" cy="800100"/>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ECV - Minibus Specification</a:t>
            </a:r>
          </a:p>
        </p:txBody>
      </p:sp>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29</a:t>
            </a:fld>
            <a:endParaRPr lang="zh-CN" altLang="en-US" sz="100"/>
          </a:p>
        </p:txBody>
      </p:sp>
      <p:pic>
        <p:nvPicPr>
          <p:cNvPr id="55" name="图片 2"/>
          <p:cNvPicPr>
            <a:picLocks noChangeAspect="1"/>
          </p:cNvPicPr>
          <p:nvPr/>
        </p:nvPicPr>
        <p:blipFill>
          <a:blip r:embed="rId2"/>
          <a:stretch>
            <a:fillRect/>
          </a:stretch>
        </p:blipFill>
        <p:spPr>
          <a:xfrm>
            <a:off x="909320" y="748665"/>
            <a:ext cx="5165725" cy="2195830"/>
          </a:xfrm>
          <a:prstGeom prst="rect">
            <a:avLst/>
          </a:prstGeom>
          <a:noFill/>
          <a:ln w="9525">
            <a:noFill/>
          </a:ln>
        </p:spPr>
      </p:pic>
      <p:graphicFrame>
        <p:nvGraphicFramePr>
          <p:cNvPr id="3" name="表格 2"/>
          <p:cNvGraphicFramePr/>
          <p:nvPr/>
        </p:nvGraphicFramePr>
        <p:xfrm>
          <a:off x="466725" y="3176111"/>
          <a:ext cx="3583940" cy="1666240"/>
        </p:xfrm>
        <a:graphic>
          <a:graphicData uri="http://schemas.openxmlformats.org/drawingml/2006/table">
            <a:tbl>
              <a:tblPr firstRow="1" bandRow="1">
                <a:tableStyleId>{5940675A-B579-460E-94D1-54222C63F5DA}</a:tableStyleId>
              </a:tblPr>
              <a:tblGrid>
                <a:gridCol w="959485">
                  <a:extLst>
                    <a:ext uri="{9D8B030D-6E8A-4147-A177-3AD203B41FA5}">
                      <a16:colId xmlns:a16="http://schemas.microsoft.com/office/drawing/2014/main" xmlns="" val="20000"/>
                    </a:ext>
                  </a:extLst>
                </a:gridCol>
                <a:gridCol w="923290">
                  <a:extLst>
                    <a:ext uri="{9D8B030D-6E8A-4147-A177-3AD203B41FA5}">
                      <a16:colId xmlns:a16="http://schemas.microsoft.com/office/drawing/2014/main" xmlns="" val="20001"/>
                    </a:ext>
                  </a:extLst>
                </a:gridCol>
                <a:gridCol w="812165">
                  <a:extLst>
                    <a:ext uri="{9D8B030D-6E8A-4147-A177-3AD203B41FA5}">
                      <a16:colId xmlns:a16="http://schemas.microsoft.com/office/drawing/2014/main" xmlns="" val="20002"/>
                    </a:ext>
                  </a:extLst>
                </a:gridCol>
                <a:gridCol w="156210">
                  <a:extLst>
                    <a:ext uri="{9D8B030D-6E8A-4147-A177-3AD203B41FA5}">
                      <a16:colId xmlns:a16="http://schemas.microsoft.com/office/drawing/2014/main" xmlns="" val="20003"/>
                    </a:ext>
                  </a:extLst>
                </a:gridCol>
                <a:gridCol w="732790">
                  <a:extLst>
                    <a:ext uri="{9D8B030D-6E8A-4147-A177-3AD203B41FA5}">
                      <a16:colId xmlns:a16="http://schemas.microsoft.com/office/drawing/2014/main" xmlns="" val="20004"/>
                    </a:ext>
                  </a:extLst>
                </a:gridCol>
              </a:tblGrid>
              <a:tr h="179705">
                <a:tc>
                  <a:txBody>
                    <a:bodyPr/>
                    <a:lstStyle/>
                    <a:p>
                      <a:pPr indent="0" algn="ctr">
                        <a:buNone/>
                      </a:pPr>
                      <a:r>
                        <a:rPr lang="en-US" sz="750" b="1">
                          <a:cs typeface="+mn-lt"/>
                        </a:rPr>
                        <a:t>Parameter</a:t>
                      </a:r>
                      <a:endParaRPr lang="en-US" altLang="en-US" sz="750" b="1">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750" b="1">
                          <a:cs typeface="+mn-lt"/>
                        </a:rPr>
                        <a:t>Value</a:t>
                      </a:r>
                      <a:endParaRPr lang="en-US" altLang="en-US" sz="750" b="1">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750" b="1">
                          <a:cs typeface="+mn-lt"/>
                        </a:rPr>
                        <a:t>Parameter</a:t>
                      </a:r>
                      <a:endParaRPr lang="en-US" altLang="en-US" sz="750" b="1">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750" b="1">
                          <a:cs typeface="+mn-lt"/>
                        </a:rPr>
                        <a:t>Value</a:t>
                      </a:r>
                      <a:endParaRPr lang="en-US" altLang="en-US" sz="750" b="1">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xmlns="" val="10000"/>
                  </a:ext>
                </a:extLst>
              </a:tr>
              <a:tr h="228600">
                <a:tc>
                  <a:txBody>
                    <a:bodyPr/>
                    <a:lstStyle/>
                    <a:p>
                      <a:pPr indent="0">
                        <a:buNone/>
                      </a:pPr>
                      <a:r>
                        <a:rPr lang="en-US" sz="750" b="0">
                          <a:ea typeface="宋体" panose="02010600030101010101" pitchFamily="2" charset="-122"/>
                          <a:cs typeface="+mn-lt"/>
                        </a:rPr>
                        <a:t>Model </a:t>
                      </a:r>
                      <a:r>
                        <a:rPr lang="en-US" sz="750" b="0">
                          <a:cs typeface="+mn-lt"/>
                        </a:rPr>
                        <a:t>of chassis</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ea typeface="宋体" panose="02010600030101010101" pitchFamily="2" charset="-122"/>
                          <a:cs typeface="+mn-lt"/>
                        </a:rPr>
                        <a:t>Daily</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cs typeface="+mn-lt"/>
                        </a:rPr>
                        <a:t>Trademark of chassis</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ea typeface="宋体" panose="02010600030101010101" pitchFamily="2" charset="-122"/>
                          <a:cs typeface="+mn-lt"/>
                        </a:rPr>
                        <a:t>Minibus</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xmlns="" val="10001"/>
                  </a:ext>
                </a:extLst>
              </a:tr>
              <a:tr h="179705">
                <a:tc>
                  <a:txBody>
                    <a:bodyPr/>
                    <a:lstStyle/>
                    <a:p>
                      <a:pPr indent="0">
                        <a:buNone/>
                      </a:pPr>
                      <a:r>
                        <a:rPr lang="en-US" sz="750" b="0">
                          <a:cs typeface="+mn-lt"/>
                        </a:rPr>
                        <a:t>External dimensions</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indent="0">
                        <a:buNone/>
                      </a:pPr>
                      <a:r>
                        <a:rPr lang="en-US" sz="750" b="0">
                          <a:cs typeface="+mn-lt"/>
                        </a:rPr>
                        <a:t>Length x Width x Height：</a:t>
                      </a:r>
                      <a:r>
                        <a:rPr lang="en-US" sz="750" b="0">
                          <a:ea typeface="宋体" panose="02010600030101010101" pitchFamily="2" charset="-122"/>
                          <a:cs typeface="+mn-lt"/>
                        </a:rPr>
                        <a:t>6999×2172×2841 mm</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ru-RU"/>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xmlns="" val="10002"/>
                  </a:ext>
                </a:extLst>
              </a:tr>
              <a:tr h="179705">
                <a:tc>
                  <a:txBody>
                    <a:bodyPr/>
                    <a:lstStyle/>
                    <a:p>
                      <a:pPr indent="0">
                        <a:buNone/>
                      </a:pPr>
                      <a:r>
                        <a:rPr lang="en-US" sz="750" b="0">
                          <a:cs typeface="+mn-lt"/>
                        </a:rPr>
                        <a:t>Number of axles</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cs typeface="+mn-lt"/>
                        </a:rPr>
                        <a:t>2</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ea typeface="宋体" panose="02010600030101010101" pitchFamily="2" charset="-122"/>
                          <a:cs typeface="+mn-lt"/>
                        </a:rPr>
                        <a:t>Axles distance</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750" b="0">
                          <a:ea typeface="宋体" panose="02010600030101010101" pitchFamily="2" charset="-122"/>
                          <a:cs typeface="+mn-lt"/>
                        </a:rPr>
                        <a:t>3950 mm</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79705">
                <a:tc>
                  <a:txBody>
                    <a:bodyPr/>
                    <a:lstStyle/>
                    <a:p>
                      <a:pPr indent="0">
                        <a:buNone/>
                      </a:pPr>
                      <a:r>
                        <a:rPr lang="en-US" sz="750" b="0">
                          <a:cs typeface="+mn-lt"/>
                        </a:rPr>
                        <a:t>Fuel type</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cs typeface="+mn-lt"/>
                        </a:rPr>
                        <a:t>Diesel</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cs typeface="+mn-lt"/>
                        </a:rPr>
                        <a:t>Drive type</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750" b="0">
                          <a:cs typeface="+mn-lt"/>
                        </a:rPr>
                        <a:t>4 X </a:t>
                      </a:r>
                      <a:r>
                        <a:rPr lang="en-US" sz="750" b="0">
                          <a:ea typeface="宋体" panose="02010600030101010101" pitchFamily="2" charset="-122"/>
                          <a:cs typeface="+mn-lt"/>
                        </a:rPr>
                        <a:t>2</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79705">
                <a:tc>
                  <a:txBody>
                    <a:bodyPr/>
                    <a:lstStyle/>
                    <a:p>
                      <a:pPr indent="0">
                        <a:buNone/>
                      </a:pPr>
                      <a:r>
                        <a:rPr lang="en-US" sz="750" b="0">
                          <a:cs typeface="+mn-lt"/>
                        </a:rPr>
                        <a:t>Engine type</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ea typeface="宋体" panose="02010600030101010101" pitchFamily="2" charset="-122"/>
                          <a:cs typeface="+mn-lt"/>
                        </a:rPr>
                        <a:t>FIC</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cs typeface="+mn-lt"/>
                        </a:rPr>
                        <a:t>Engine power</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750" b="0">
                          <a:ea typeface="宋体" panose="02010600030101010101" pitchFamily="2" charset="-122"/>
                          <a:cs typeface="+mn-lt"/>
                        </a:rPr>
                        <a:t>95 kW</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179705">
                <a:tc>
                  <a:txBody>
                    <a:bodyPr/>
                    <a:lstStyle/>
                    <a:p>
                      <a:pPr indent="0">
                        <a:buNone/>
                      </a:pPr>
                      <a:r>
                        <a:rPr lang="en-US" sz="750" b="0">
                          <a:ea typeface="宋体" panose="02010600030101010101" pitchFamily="2" charset="-122"/>
                          <a:cs typeface="+mn-lt"/>
                        </a:rPr>
                        <a:t>Emission Criteria</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ea typeface="宋体" panose="02010600030101010101" pitchFamily="2" charset="-122"/>
                          <a:cs typeface="+mn-lt"/>
                        </a:rPr>
                        <a:t>China National V</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ea typeface="宋体" panose="02010600030101010101" pitchFamily="2" charset="-122"/>
                          <a:cs typeface="+mn-lt"/>
                        </a:rPr>
                        <a:t>Displacement</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750" b="0">
                          <a:ea typeface="宋体" panose="02010600030101010101" pitchFamily="2" charset="-122"/>
                          <a:cs typeface="+mn-lt"/>
                        </a:rPr>
                        <a:t>3 L</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179705">
                <a:tc>
                  <a:txBody>
                    <a:bodyPr/>
                    <a:lstStyle/>
                    <a:p>
                      <a:pPr indent="0">
                        <a:buNone/>
                      </a:pPr>
                      <a:r>
                        <a:rPr lang="en-US" sz="750" b="0">
                          <a:cs typeface="+mn-lt"/>
                        </a:rPr>
                        <a:t>GVW</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ea typeface="宋体" panose="02010600030101010101" pitchFamily="2" charset="-122"/>
                          <a:cs typeface="+mn-lt"/>
                        </a:rPr>
                        <a:t>5990 kg</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cs typeface="+mn-lt"/>
                        </a:rPr>
                        <a:t>Kerb Weight</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750" b="0">
                          <a:ea typeface="宋体" panose="02010600030101010101" pitchFamily="2" charset="-122"/>
                          <a:cs typeface="+mn-lt"/>
                        </a:rPr>
                        <a:t>2800 kg</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179705">
                <a:tc>
                  <a:txBody>
                    <a:bodyPr/>
                    <a:lstStyle/>
                    <a:p>
                      <a:pPr indent="0">
                        <a:buNone/>
                      </a:pPr>
                      <a:r>
                        <a:rPr lang="en-US" sz="750" b="0">
                          <a:cs typeface="+mn-lt"/>
                        </a:rPr>
                        <a:t>Payload</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750" b="0">
                          <a:ea typeface="宋体" panose="02010600030101010101" pitchFamily="2" charset="-122"/>
                          <a:cs typeface="+mn-lt"/>
                        </a:rPr>
                        <a:t>3190 kg</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750" b="0">
                          <a:cs typeface="+mn-lt"/>
                        </a:rPr>
                        <a:t>Max</a:t>
                      </a:r>
                      <a:r>
                        <a:rPr lang="en-US" sz="750" b="0">
                          <a:ea typeface="宋体" panose="02010600030101010101" pitchFamily="2" charset="-122"/>
                          <a:cs typeface="+mn-lt"/>
                        </a:rPr>
                        <a:t> </a:t>
                      </a:r>
                      <a:r>
                        <a:rPr lang="en-US" sz="750" b="0">
                          <a:cs typeface="+mn-lt"/>
                        </a:rPr>
                        <a:t>speed</a:t>
                      </a:r>
                      <a:endParaRPr lang="en-US" altLang="en-US" sz="7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750" b="0">
                          <a:ea typeface="宋体" panose="02010600030101010101" pitchFamily="2" charset="-122"/>
                          <a:cs typeface="+mn-lt"/>
                        </a:rPr>
                        <a:t>125 km/h</a:t>
                      </a:r>
                      <a:endParaRPr lang="en-US" altLang="en-US" sz="7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pic>
        <p:nvPicPr>
          <p:cNvPr id="31746" name="Picture 2"/>
          <p:cNvPicPr>
            <a:picLocks noChangeAspect="1" noChangeArrowheads="1"/>
          </p:cNvPicPr>
          <p:nvPr/>
        </p:nvPicPr>
        <p:blipFill>
          <a:blip r:embed="rId3"/>
          <a:srcRect/>
          <a:stretch>
            <a:fillRect/>
          </a:stretch>
        </p:blipFill>
        <p:spPr bwMode="auto">
          <a:xfrm>
            <a:off x="6646544" y="1068155"/>
            <a:ext cx="2121694" cy="3372122"/>
          </a:xfrm>
          <a:prstGeom prst="roundRect">
            <a:avLst>
              <a:gd name="adj" fmla="val 3544"/>
            </a:avLst>
          </a:prstGeom>
          <a:solidFill>
            <a:srgbClr val="FFFFFF">
              <a:shade val="85000"/>
            </a:srgbClr>
          </a:solidFill>
          <a:ln>
            <a:noFill/>
          </a:ln>
          <a:effectLst/>
        </p:spPr>
      </p:pic>
      <p:graphicFrame>
        <p:nvGraphicFramePr>
          <p:cNvPr id="7" name="Group 83"/>
          <p:cNvGraphicFramePr/>
          <p:nvPr/>
        </p:nvGraphicFramePr>
        <p:xfrm>
          <a:off x="4233386" y="2995136"/>
          <a:ext cx="2222500" cy="2101215"/>
        </p:xfrm>
        <a:graphic>
          <a:graphicData uri="http://schemas.openxmlformats.org/drawingml/2006/table">
            <a:tbl>
              <a:tblPr/>
              <a:tblGrid>
                <a:gridCol w="774065">
                  <a:extLst>
                    <a:ext uri="{9D8B030D-6E8A-4147-A177-3AD203B41FA5}">
                      <a16:colId xmlns:a16="http://schemas.microsoft.com/office/drawing/2014/main" xmlns="" val="20000"/>
                    </a:ext>
                  </a:extLst>
                </a:gridCol>
                <a:gridCol w="1448435">
                  <a:extLst>
                    <a:ext uri="{9D8B030D-6E8A-4147-A177-3AD203B41FA5}">
                      <a16:colId xmlns:a16="http://schemas.microsoft.com/office/drawing/2014/main" xmlns="" val="20001"/>
                    </a:ext>
                  </a:extLst>
                </a:gridCol>
              </a:tblGrid>
              <a:tr h="201295">
                <a:tc>
                  <a:txBody>
                    <a:bodyPr/>
                    <a:lstStyle/>
                    <a:p>
                      <a:pPr marL="0" marR="0" lvl="0" indent="0" algn="ctr" defTabSz="914400" rtl="0" eaLnBrk="0" fontAlgn="t" latinLnBrk="0" hangingPunct="0">
                        <a:lnSpc>
                          <a:spcPct val="100000"/>
                        </a:lnSpc>
                        <a:spcBef>
                          <a:spcPts val="0"/>
                        </a:spcBef>
                        <a:spcAft>
                          <a:spcPts val="0"/>
                        </a:spcAft>
                        <a:buClrTx/>
                        <a:buSzTx/>
                        <a:buFontTx/>
                        <a:buNone/>
                      </a:pPr>
                      <a:r>
                        <a:rPr kumimoji="0" lang="en-US" altLang="zh-CN" sz="600" b="1" i="0" u="none" strike="noStrike" kern="1200" cap="none" normalizeH="0" baseline="0" dirty="0">
                          <a:ln>
                            <a:noFill/>
                          </a:ln>
                          <a:solidFill>
                            <a:schemeClr val="bg1"/>
                          </a:solidFill>
                          <a:effectLst/>
                          <a:ea typeface="微软雅黑" panose="020B0503020204020204" charset="-122"/>
                          <a:cs typeface="+mn-lt"/>
                        </a:rPr>
                        <a:t>Item</a:t>
                      </a:r>
                    </a:p>
                  </a:txBody>
                  <a:tcPr marL="55816" marR="55816" marT="54729" marB="54729"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t" latinLnBrk="0" hangingPunct="0">
                        <a:lnSpc>
                          <a:spcPct val="100000"/>
                        </a:lnSpc>
                        <a:spcBef>
                          <a:spcPts val="0"/>
                        </a:spcBef>
                        <a:spcAft>
                          <a:spcPts val="0"/>
                        </a:spcAft>
                        <a:buClrTx/>
                        <a:buSzTx/>
                        <a:buFontTx/>
                        <a:buNone/>
                        <a:defRPr/>
                      </a:pPr>
                      <a:r>
                        <a:rPr kumimoji="0" lang="en-US" altLang="zh-CN" sz="600" b="1" i="0" u="none" strike="noStrike" kern="1200" cap="none" normalizeH="0" baseline="0" dirty="0">
                          <a:ln>
                            <a:noFill/>
                          </a:ln>
                          <a:solidFill>
                            <a:schemeClr val="bg1"/>
                          </a:solidFill>
                          <a:effectLst/>
                          <a:ea typeface="微软雅黑" panose="020B0503020204020204" charset="-122"/>
                          <a:cs typeface="+mn-lt"/>
                        </a:rPr>
                        <a:t>Solution</a:t>
                      </a:r>
                    </a:p>
                  </a:txBody>
                  <a:tcPr marL="55816" marR="55816" marT="54729" marB="54729"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0"/>
                  </a:ext>
                </a:extLst>
              </a:tr>
              <a:tr h="200660">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Vehicle </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IVECO NJ5054</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1"/>
                  </a:ext>
                </a:extLst>
              </a:tr>
              <a:tr h="201295">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Radio System</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effectLst/>
                          <a:ea typeface="微软雅黑" panose="020B0503020204020204" charset="-122"/>
                          <a:cs typeface="+mn-lt"/>
                        </a:rPr>
                        <a:t>3 to 6 directional antennas</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2"/>
                  </a:ext>
                </a:extLst>
              </a:tr>
              <a:tr h="200660">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Transmission</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IP,  1.2m VSAT,  0.3m MW for optional</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3"/>
                  </a:ext>
                </a:extLst>
              </a:tr>
              <a:tr h="201295">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Compartment</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Reinforce and insulation refit</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4"/>
                  </a:ext>
                </a:extLst>
              </a:tr>
              <a:tr h="200660">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Power system</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9kva generator,  UPS,  rectifier,  battery</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5"/>
                  </a:ext>
                </a:extLst>
              </a:tr>
              <a:tr h="201295">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Mast system</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10m electric mast and antenna bracket</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6"/>
                  </a:ext>
                </a:extLst>
              </a:tr>
              <a:tr h="200660">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Balance system</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Electric support legs and controller</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7"/>
                  </a:ext>
                </a:extLst>
              </a:tr>
              <a:tr h="201295">
                <a:tc>
                  <a:txBody>
                    <a:bodyPr/>
                    <a:lstStyle/>
                    <a:p>
                      <a:pPr marL="0" marR="0" lvl="0" indent="0" algn="l" defTabSz="914400" rtl="0" eaLnBrk="0" fontAlgn="ctr" latinLnBrk="0" hangingPunct="0">
                        <a:lnSpc>
                          <a:spcPct val="100000"/>
                        </a:lnSpc>
                        <a:spcBef>
                          <a:spcPts val="0"/>
                        </a:spcBef>
                        <a:spcAft>
                          <a:spcPts val="0"/>
                        </a:spcAft>
                        <a:buClrTx/>
                        <a:buSzTx/>
                        <a:buFontTx/>
                        <a:buNone/>
                      </a:pPr>
                      <a:r>
                        <a:rPr kumimoji="1" lang="en-US" altLang="zh-CN" sz="600" b="0" i="0" u="none" strike="noStrike" kern="1200" cap="none" normalizeH="0" baseline="0" dirty="0">
                          <a:ln>
                            <a:noFill/>
                          </a:ln>
                          <a:solidFill>
                            <a:schemeClr val="tx1"/>
                          </a:solidFill>
                          <a:effectLst/>
                          <a:ea typeface="微软雅黑" panose="020B0503020204020204" charset="-122"/>
                          <a:cs typeface="+mn-lt"/>
                        </a:rPr>
                        <a:t>Temperature control</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2600W vehicle-mounted air-conditioner</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8"/>
                  </a:ext>
                </a:extLst>
              </a:tr>
              <a:tr h="292100">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Lightning protection &amp; grounding system</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tc>
                  <a:txBody>
                    <a:bodyPr/>
                    <a:lstStyle/>
                    <a:p>
                      <a:pPr marL="0" marR="0" lvl="0" indent="0" algn="l" defTabSz="914400" rtl="0" eaLnBrk="0" fontAlgn="ctr" latinLnBrk="0" hangingPunct="0">
                        <a:lnSpc>
                          <a:spcPct val="100000"/>
                        </a:lnSpc>
                        <a:spcBef>
                          <a:spcPts val="0"/>
                        </a:spcBef>
                        <a:spcAft>
                          <a:spcPts val="0"/>
                        </a:spcAft>
                        <a:buClrTx/>
                        <a:buSzTx/>
                        <a:buFontTx/>
                        <a:buNone/>
                        <a:defRPr/>
                      </a:pPr>
                      <a:r>
                        <a:rPr kumimoji="1" lang="en-US" altLang="zh-CN" sz="600" b="0" i="0" u="none" strike="noStrike" kern="1200" cap="none" normalizeH="0" baseline="0" dirty="0">
                          <a:ln>
                            <a:noFill/>
                          </a:ln>
                          <a:solidFill>
                            <a:schemeClr val="tx1"/>
                          </a:solidFill>
                          <a:effectLst/>
                          <a:ea typeface="微软雅黑" panose="020B0503020204020204" charset="-122"/>
                          <a:cs typeface="+mn-lt"/>
                        </a:rPr>
                        <a:t>Lightning rod &amp; Grounding wire,  Grounding bar</a:t>
                      </a:r>
                    </a:p>
                  </a:txBody>
                  <a:tcPr marL="55816" marR="55816"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D9F4"/>
                    </a:solidFill>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图片 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388" y="3657600"/>
            <a:ext cx="26225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标题 2"/>
          <p:cNvSpPr>
            <a:spLocks noGrp="1" noChangeArrowheads="1"/>
          </p:cNvSpPr>
          <p:nvPr>
            <p:ph type="title"/>
          </p:nvPr>
        </p:nvSpPr>
        <p:spPr>
          <a:xfrm>
            <a:off x="368720" y="391927"/>
            <a:ext cx="8513763" cy="493712"/>
          </a:xfrm>
        </p:spPr>
        <p:txBody>
          <a:bodyPr/>
          <a:lstStyle/>
          <a:p>
            <a:r>
              <a:rPr lang="en-US" altLang="zh-CN" sz="2800" b="1" dirty="0">
                <a:solidFill>
                  <a:srgbClr val="25C6FF"/>
                </a:solidFill>
                <a:ea typeface="微软雅黑" panose="020B0503020204020204" charset="-122"/>
                <a:sym typeface="宋体" panose="02010600030101010101" pitchFamily="2" charset="-122"/>
              </a:rPr>
              <a:t>Evolution of </a:t>
            </a:r>
            <a:r>
              <a:rPr lang="en-US" altLang="zh-CN" sz="2800" b="1">
                <a:solidFill>
                  <a:srgbClr val="25C6FF"/>
                </a:solidFill>
                <a:sym typeface="宋体" panose="02010600030101010101" pitchFamily="2" charset="-122"/>
              </a:rPr>
              <a:t>Professional Trunking Standards</a:t>
            </a:r>
            <a:endParaRPr lang="en-US" altLang="zh-CN" sz="2500" b="1" dirty="0">
              <a:solidFill>
                <a:srgbClr val="25C6FF"/>
              </a:solidFill>
              <a:ea typeface="微软雅黑" panose="020B0503020204020204" charset="-122"/>
              <a:sym typeface="宋体" panose="02010600030101010101" pitchFamily="2" charset="-122"/>
            </a:endParaRPr>
          </a:p>
        </p:txBody>
      </p:sp>
      <p:pic>
        <p:nvPicPr>
          <p:cNvPr id="12291"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438" y="2011363"/>
            <a:ext cx="6826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38" y="3446463"/>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a:off x="5819775" y="1865313"/>
            <a:ext cx="0" cy="784225"/>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rot="5400000">
            <a:off x="1512888" y="3157538"/>
            <a:ext cx="2584450" cy="0"/>
          </a:xfrm>
          <a:prstGeom prst="line">
            <a:avLst/>
          </a:prstGeom>
          <a:ln w="6350">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7" name="标题 1"/>
          <p:cNvSpPr txBox="1"/>
          <p:nvPr/>
        </p:nvSpPr>
        <p:spPr bwMode="auto">
          <a:xfrm>
            <a:off x="1690953" y="3894532"/>
            <a:ext cx="1191824" cy="385179"/>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rgbClr val="FFC000"/>
                    </a:gs>
                    <a:gs pos="100000">
                      <a:schemeClr val="bg1">
                        <a:lumMod val="85000"/>
                      </a:schemeClr>
                    </a:gs>
                    <a:gs pos="73000">
                      <a:srgbClr val="F4960C"/>
                    </a:gs>
                  </a:gsLst>
                  <a:lin ang="5400000"/>
                </a:gradFill>
                <a:latin typeface="Arial" panose="020B0604020202020204" pitchFamily="34" charset="0"/>
                <a:cs typeface="Arial" panose="020B0604020202020204" pitchFamily="34" charset="0"/>
              </a:rPr>
              <a:t>MPT</a:t>
            </a:r>
            <a:endParaRPr sz="1500" b="1" noProof="1">
              <a:ln w="0"/>
              <a:gradFill>
                <a:gsLst>
                  <a:gs pos="4000">
                    <a:schemeClr val="bg1">
                      <a:lumMod val="85000"/>
                    </a:schemeClr>
                  </a:gs>
                  <a:gs pos="47000">
                    <a:srgbClr val="FFC000"/>
                  </a:gs>
                  <a:gs pos="100000">
                    <a:schemeClr val="bg1">
                      <a:lumMod val="85000"/>
                    </a:schemeClr>
                  </a:gs>
                  <a:gs pos="73000">
                    <a:srgbClr val="F4960C"/>
                  </a:gs>
                </a:gsLst>
                <a:lin ang="5400000"/>
              </a:gradFill>
              <a:latin typeface="Arial" panose="020B0604020202020204" pitchFamily="34" charset="0"/>
              <a:cs typeface="Arial" panose="020B0604020202020204" pitchFamily="34" charset="0"/>
            </a:endParaRPr>
          </a:p>
        </p:txBody>
      </p:sp>
      <p:sp>
        <p:nvSpPr>
          <p:cNvPr id="18" name="标题 1"/>
          <p:cNvSpPr txBox="1"/>
          <p:nvPr/>
        </p:nvSpPr>
        <p:spPr bwMode="auto">
          <a:xfrm>
            <a:off x="1625278" y="2095308"/>
            <a:ext cx="1191824" cy="385179"/>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Analog</a:t>
            </a:r>
            <a:endParaRPr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endParaRPr>
          </a:p>
        </p:txBody>
      </p:sp>
      <p:sp>
        <p:nvSpPr>
          <p:cNvPr id="20" name="标题 1"/>
          <p:cNvSpPr txBox="1"/>
          <p:nvPr/>
        </p:nvSpPr>
        <p:spPr bwMode="auto">
          <a:xfrm>
            <a:off x="2998326" y="2089179"/>
            <a:ext cx="1121937" cy="533368"/>
          </a:xfrm>
          <a:prstGeom prst="rect">
            <a:avLst/>
          </a:prstGeom>
          <a:noFill/>
          <a:ln w="9525">
            <a:noFill/>
            <a:miter lim="800000"/>
          </a:ln>
          <a:effectLst>
            <a:outerShdw blurRad="38100" dist="12700" dir="5400000" algn="t" rotWithShape="0">
              <a:prstClr val="black">
                <a:alpha val="50000"/>
              </a:prstClr>
            </a:outerShdw>
          </a:effectLst>
        </p:spPr>
        <p:txBody>
          <a:bodyPr lIns="0" tIns="0" rIns="0" bIns="0"/>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GSM</a:t>
            </a:r>
          </a:p>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CDMA</a:t>
            </a:r>
          </a:p>
        </p:txBody>
      </p:sp>
      <p:sp>
        <p:nvSpPr>
          <p:cNvPr id="21" name="标题 1"/>
          <p:cNvSpPr txBox="1"/>
          <p:nvPr/>
        </p:nvSpPr>
        <p:spPr bwMode="auto">
          <a:xfrm>
            <a:off x="4261864" y="2089179"/>
            <a:ext cx="1121937" cy="803756"/>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WCDMA</a:t>
            </a:r>
          </a:p>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TD-SCDMA</a:t>
            </a:r>
          </a:p>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CDMA2000</a:t>
            </a:r>
          </a:p>
        </p:txBody>
      </p:sp>
      <p:sp>
        <p:nvSpPr>
          <p:cNvPr id="22" name="标题 1"/>
          <p:cNvSpPr txBox="1"/>
          <p:nvPr/>
        </p:nvSpPr>
        <p:spPr bwMode="auto">
          <a:xfrm>
            <a:off x="6327705" y="2089179"/>
            <a:ext cx="1121937" cy="533368"/>
          </a:xfrm>
          <a:prstGeom prst="rect">
            <a:avLst/>
          </a:prstGeom>
          <a:noFill/>
          <a:ln w="9525">
            <a:noFill/>
            <a:miter lim="800000"/>
          </a:ln>
          <a:effectLst>
            <a:outerShdw blurRad="38100" dist="12700" dir="5400000" algn="t" rotWithShape="0">
              <a:prstClr val="black">
                <a:alpha val="50000"/>
              </a:prstClr>
            </a:outerShdw>
          </a:effectLst>
        </p:spPr>
        <p:txBody>
          <a:bodyPr lIns="0" tIns="0" rIns="0" bIns="0"/>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TD-LTE</a:t>
            </a:r>
          </a:p>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FDD-LTE</a:t>
            </a:r>
          </a:p>
        </p:txBody>
      </p:sp>
      <p:sp>
        <p:nvSpPr>
          <p:cNvPr id="23" name="标题 1"/>
          <p:cNvSpPr txBox="1"/>
          <p:nvPr/>
        </p:nvSpPr>
        <p:spPr bwMode="auto">
          <a:xfrm>
            <a:off x="6257818" y="3894532"/>
            <a:ext cx="1191824" cy="385179"/>
          </a:xfrm>
          <a:prstGeom prst="rect">
            <a:avLst/>
          </a:prstGeom>
          <a:noFill/>
          <a:ln w="9525">
            <a:noFill/>
            <a:miter lim="800000"/>
          </a:ln>
          <a:effectLst>
            <a:outerShdw blurRad="38100" dist="12700" dir="5400000" algn="t" rotWithShape="0">
              <a:prstClr val="black">
                <a:alpha val="50000"/>
              </a:prstClr>
            </a:outerShdw>
          </a:effectLst>
        </p:spPr>
        <p:txBody>
          <a:bodyPr lIns="0" tIns="0" rIns="0" bIns="0"/>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rgbClr val="FFC000"/>
                    </a:gs>
                    <a:gs pos="100000">
                      <a:schemeClr val="bg1">
                        <a:lumMod val="85000"/>
                      </a:schemeClr>
                    </a:gs>
                    <a:gs pos="73000">
                      <a:srgbClr val="F4960C"/>
                    </a:gs>
                  </a:gsLst>
                  <a:lin ang="5400000"/>
                </a:gradFill>
                <a:latin typeface="Arial" panose="020B0604020202020204" pitchFamily="34" charset="0"/>
                <a:cs typeface="Arial" panose="020B0604020202020204" pitchFamily="34" charset="0"/>
              </a:rPr>
              <a:t>B-TrunC</a:t>
            </a:r>
          </a:p>
          <a:p>
            <a:pPr algn="ctr"/>
            <a:r>
              <a:rPr lang="en-US" altLang="zh-CN" sz="1500" b="1" noProof="1">
                <a:ln w="0"/>
                <a:gradFill>
                  <a:gsLst>
                    <a:gs pos="4000">
                      <a:schemeClr val="bg1">
                        <a:lumMod val="85000"/>
                      </a:schemeClr>
                    </a:gs>
                    <a:gs pos="47000">
                      <a:srgbClr val="FFC000"/>
                    </a:gs>
                    <a:gs pos="100000">
                      <a:schemeClr val="bg1">
                        <a:lumMod val="85000"/>
                      </a:schemeClr>
                    </a:gs>
                    <a:gs pos="73000">
                      <a:srgbClr val="F4960C"/>
                    </a:gs>
                  </a:gsLst>
                  <a:lin ang="5400000"/>
                </a:gradFill>
                <a:latin typeface="Arial" panose="020B0604020202020204" pitchFamily="34" charset="0"/>
                <a:cs typeface="Arial" panose="020B0604020202020204" pitchFamily="34" charset="0"/>
              </a:rPr>
              <a:t>MCPTT</a:t>
            </a:r>
          </a:p>
        </p:txBody>
      </p:sp>
      <p:grpSp>
        <p:nvGrpSpPr>
          <p:cNvPr id="12301" name="组合 27"/>
          <p:cNvGrpSpPr/>
          <p:nvPr/>
        </p:nvGrpSpPr>
        <p:grpSpPr bwMode="auto">
          <a:xfrm>
            <a:off x="3216275" y="3767138"/>
            <a:ext cx="1887538" cy="258762"/>
            <a:chOff x="3478064" y="3329562"/>
            <a:chExt cx="3329526" cy="454942"/>
          </a:xfrm>
        </p:grpSpPr>
        <p:pic>
          <p:nvPicPr>
            <p:cNvPr id="12302" name="图片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276" y="3347487"/>
              <a:ext cx="878314" cy="42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图片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2652" y="3395963"/>
              <a:ext cx="734224"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图片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8064" y="3329562"/>
              <a:ext cx="974875" cy="45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4" name="直接连接符 33"/>
          <p:cNvCxnSpPr/>
          <p:nvPr/>
        </p:nvCxnSpPr>
        <p:spPr>
          <a:xfrm flipH="1">
            <a:off x="1882775" y="1865313"/>
            <a:ext cx="5603875" cy="0"/>
          </a:xfrm>
          <a:prstGeom prst="line">
            <a:avLst/>
          </a:prstGeom>
          <a:ln w="12700">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4" name="直接箭头连接符 43"/>
          <p:cNvCxnSpPr/>
          <p:nvPr/>
        </p:nvCxnSpPr>
        <p:spPr>
          <a:xfrm>
            <a:off x="5819775" y="2649538"/>
            <a:ext cx="563563" cy="422275"/>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接箭头连接符 46"/>
          <p:cNvCxnSpPr/>
          <p:nvPr/>
        </p:nvCxnSpPr>
        <p:spPr>
          <a:xfrm flipV="1">
            <a:off x="5819775" y="3235325"/>
            <a:ext cx="563563" cy="422275"/>
          </a:xfrm>
          <a:prstGeom prst="straightConnector1">
            <a:avLst/>
          </a:prstGeom>
          <a:ln>
            <a:solidFill>
              <a:srgbClr val="F4960C"/>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接连接符 49"/>
          <p:cNvCxnSpPr/>
          <p:nvPr/>
        </p:nvCxnSpPr>
        <p:spPr>
          <a:xfrm>
            <a:off x="5819775" y="3657600"/>
            <a:ext cx="0" cy="792163"/>
          </a:xfrm>
          <a:prstGeom prst="line">
            <a:avLst/>
          </a:prstGeom>
          <a:ln w="19050">
            <a:solidFill>
              <a:srgbClr val="F4960C"/>
            </a:solidFill>
          </a:ln>
        </p:spPr>
        <p:style>
          <a:lnRef idx="2">
            <a:schemeClr val="accent1"/>
          </a:lnRef>
          <a:fillRef idx="0">
            <a:schemeClr val="accent1"/>
          </a:fillRef>
          <a:effectRef idx="1">
            <a:schemeClr val="accent1"/>
          </a:effectRef>
          <a:fontRef idx="minor">
            <a:schemeClr val="tx1"/>
          </a:fontRef>
        </p:style>
      </p:cxnSp>
      <p:sp>
        <p:nvSpPr>
          <p:cNvPr id="51" name="标题 1"/>
          <p:cNvSpPr txBox="1"/>
          <p:nvPr/>
        </p:nvSpPr>
        <p:spPr bwMode="auto">
          <a:xfrm>
            <a:off x="6257818" y="2956455"/>
            <a:ext cx="1191824" cy="546286"/>
          </a:xfrm>
          <a:prstGeom prst="rect">
            <a:avLst/>
          </a:prstGeom>
          <a:noFill/>
          <a:ln w="9525">
            <a:noFill/>
            <a:miter lim="800000"/>
          </a:ln>
          <a:effectLst>
            <a:outerShdw blurRad="38100" dist="12700" dir="5400000" algn="t" rotWithShape="0">
              <a:prstClr val="black">
                <a:alpha val="50000"/>
              </a:prstClr>
            </a:outerShdw>
          </a:effectLst>
        </p:spPr>
        <p:txBody>
          <a:bodyPr lIns="0" tIns="0" rIns="0" bIns="0"/>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3000" b="1" noProof="1">
                <a:ln w="0"/>
                <a:gradFill>
                  <a:gsLst>
                    <a:gs pos="4000">
                      <a:srgbClr val="FF9966"/>
                    </a:gs>
                    <a:gs pos="47000">
                      <a:srgbClr val="FF3300"/>
                    </a:gs>
                    <a:gs pos="100000">
                      <a:schemeClr val="bg1">
                        <a:lumMod val="85000"/>
                      </a:schemeClr>
                    </a:gs>
                    <a:gs pos="73000">
                      <a:srgbClr val="FF3300"/>
                    </a:gs>
                  </a:gsLst>
                  <a:lin ang="5400000"/>
                </a:gradFill>
                <a:latin typeface="Arial" panose="020B0604020202020204" pitchFamily="34" charset="0"/>
                <a:cs typeface="Arial" panose="020B0604020202020204" pitchFamily="34" charset="0"/>
              </a:rPr>
              <a:t>LTE</a:t>
            </a:r>
          </a:p>
        </p:txBody>
      </p:sp>
      <p:cxnSp>
        <p:nvCxnSpPr>
          <p:cNvPr id="53" name="直接箭头连接符 52"/>
          <p:cNvCxnSpPr/>
          <p:nvPr/>
        </p:nvCxnSpPr>
        <p:spPr>
          <a:xfrm>
            <a:off x="7324725" y="3170238"/>
            <a:ext cx="623888" cy="0"/>
          </a:xfrm>
          <a:prstGeom prst="straightConnector1">
            <a:avLst/>
          </a:prstGeom>
          <a:ln w="38100">
            <a:solidFill>
              <a:srgbClr val="FF3300"/>
            </a:solidFill>
            <a:tailEnd type="triangle"/>
          </a:ln>
        </p:spPr>
        <p:style>
          <a:lnRef idx="2">
            <a:schemeClr val="accent1"/>
          </a:lnRef>
          <a:fillRef idx="0">
            <a:schemeClr val="accent1"/>
          </a:fillRef>
          <a:effectRef idx="1">
            <a:schemeClr val="accent1"/>
          </a:effectRef>
          <a:fontRef idx="minor">
            <a:schemeClr val="tx1"/>
          </a:fontRef>
        </p:style>
      </p:cxnSp>
      <p:sp>
        <p:nvSpPr>
          <p:cNvPr id="55" name="标题 1"/>
          <p:cNvSpPr txBox="1"/>
          <p:nvPr/>
        </p:nvSpPr>
        <p:spPr bwMode="auto">
          <a:xfrm>
            <a:off x="7774832" y="2914461"/>
            <a:ext cx="1191824" cy="546286"/>
          </a:xfrm>
          <a:prstGeom prst="rect">
            <a:avLst/>
          </a:prstGeom>
          <a:noFill/>
          <a:ln w="9525">
            <a:noFill/>
            <a:miter lim="800000"/>
          </a:ln>
          <a:effectLst>
            <a:outerShdw blurRad="38100" dist="12700" dir="5400000" algn="t" rotWithShape="0">
              <a:prstClr val="black">
                <a:alpha val="50000"/>
              </a:prstClr>
            </a:outerShdw>
          </a:effectLst>
        </p:spPr>
        <p:txBody>
          <a:bodyPr lIns="0" tIns="0" rIns="0" bIns="0"/>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3500" b="1" noProof="1">
                <a:ln w="0"/>
                <a:gradFill>
                  <a:gsLst>
                    <a:gs pos="4000">
                      <a:srgbClr val="FF9966"/>
                    </a:gs>
                    <a:gs pos="47000">
                      <a:srgbClr val="FF3300"/>
                    </a:gs>
                    <a:gs pos="100000">
                      <a:schemeClr val="bg1">
                        <a:lumMod val="85000"/>
                      </a:schemeClr>
                    </a:gs>
                    <a:gs pos="73000">
                      <a:srgbClr val="FF3300"/>
                    </a:gs>
                  </a:gsLst>
                  <a:lin ang="5400000"/>
                </a:gradFill>
                <a:latin typeface="Arial" panose="020B0604020202020204" pitchFamily="34" charset="0"/>
                <a:cs typeface="Arial" panose="020B0604020202020204" pitchFamily="34" charset="0"/>
              </a:rPr>
              <a:t>5G</a:t>
            </a:r>
          </a:p>
        </p:txBody>
      </p:sp>
      <p:sp>
        <p:nvSpPr>
          <p:cNvPr id="56" name="标题 1"/>
          <p:cNvSpPr txBox="1"/>
          <p:nvPr/>
        </p:nvSpPr>
        <p:spPr bwMode="auto">
          <a:xfrm>
            <a:off x="419908" y="2709789"/>
            <a:ext cx="1191824" cy="385179"/>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fontScale="92500" lnSpcReduction="20000"/>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rPr>
              <a:t>Public network</a:t>
            </a:r>
            <a:endParaRPr sz="1500" b="1" noProof="1">
              <a:ln w="0"/>
              <a:gradFill>
                <a:gsLst>
                  <a:gs pos="4000">
                    <a:schemeClr val="bg1">
                      <a:lumMod val="85000"/>
                    </a:schemeClr>
                  </a:gs>
                  <a:gs pos="47000">
                    <a:schemeClr val="bg1">
                      <a:lumMod val="85000"/>
                    </a:schemeClr>
                  </a:gs>
                  <a:gs pos="100000">
                    <a:schemeClr val="bg1">
                      <a:lumMod val="85000"/>
                    </a:schemeClr>
                  </a:gs>
                  <a:gs pos="73000">
                    <a:schemeClr val="bg1">
                      <a:lumMod val="50000"/>
                    </a:schemeClr>
                  </a:gs>
                </a:gsLst>
                <a:lin ang="5400000"/>
              </a:gradFill>
              <a:latin typeface="Arial" panose="020B0604020202020204" pitchFamily="34" charset="0"/>
              <a:cs typeface="Arial" panose="020B0604020202020204" pitchFamily="34" charset="0"/>
            </a:endParaRPr>
          </a:p>
        </p:txBody>
      </p:sp>
      <p:sp>
        <p:nvSpPr>
          <p:cNvPr id="58" name="标题 1"/>
          <p:cNvSpPr txBox="1"/>
          <p:nvPr/>
        </p:nvSpPr>
        <p:spPr bwMode="auto">
          <a:xfrm>
            <a:off x="431001" y="4159555"/>
            <a:ext cx="1191824" cy="385179"/>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fontScale="92500" lnSpcReduction="20000"/>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500" b="1" noProof="1">
                <a:ln w="0"/>
                <a:gradFill>
                  <a:gsLst>
                    <a:gs pos="4000">
                      <a:schemeClr val="bg1">
                        <a:lumMod val="85000"/>
                      </a:schemeClr>
                    </a:gs>
                    <a:gs pos="47000">
                      <a:srgbClr val="FFC000"/>
                    </a:gs>
                    <a:gs pos="100000">
                      <a:schemeClr val="bg1">
                        <a:lumMod val="85000"/>
                      </a:schemeClr>
                    </a:gs>
                    <a:gs pos="73000">
                      <a:srgbClr val="F4960C"/>
                    </a:gs>
                  </a:gsLst>
                  <a:lin ang="5400000"/>
                </a:gradFill>
                <a:latin typeface="Arial" panose="020B0604020202020204" pitchFamily="34" charset="0"/>
                <a:cs typeface="Arial" panose="020B0604020202020204" pitchFamily="34" charset="0"/>
              </a:rPr>
              <a:t>Private network</a:t>
            </a:r>
            <a:endParaRPr sz="1500" b="1" noProof="1">
              <a:ln w="0"/>
              <a:gradFill>
                <a:gsLst>
                  <a:gs pos="4000">
                    <a:schemeClr val="bg1">
                      <a:lumMod val="85000"/>
                    </a:schemeClr>
                  </a:gs>
                  <a:gs pos="47000">
                    <a:srgbClr val="FFC000"/>
                  </a:gs>
                  <a:gs pos="100000">
                    <a:schemeClr val="bg1">
                      <a:lumMod val="85000"/>
                    </a:schemeClr>
                  </a:gs>
                  <a:gs pos="73000">
                    <a:srgbClr val="F4960C"/>
                  </a:gs>
                </a:gsLst>
                <a:lin ang="5400000"/>
              </a:gradFill>
              <a:latin typeface="Arial" panose="020B0604020202020204" pitchFamily="34" charset="0"/>
              <a:cs typeface="Arial" panose="020B0604020202020204" pitchFamily="34" charset="0"/>
            </a:endParaRPr>
          </a:p>
        </p:txBody>
      </p:sp>
      <p:grpSp>
        <p:nvGrpSpPr>
          <p:cNvPr id="12315" name="组合 3"/>
          <p:cNvGrpSpPr/>
          <p:nvPr/>
        </p:nvGrpSpPr>
        <p:grpSpPr bwMode="auto">
          <a:xfrm>
            <a:off x="1673869" y="1303338"/>
            <a:ext cx="5804844" cy="385762"/>
            <a:chOff x="2637" y="2053"/>
            <a:chExt cx="9140" cy="607"/>
          </a:xfrm>
        </p:grpSpPr>
        <p:sp>
          <p:nvSpPr>
            <p:cNvPr id="8" name="标题 1"/>
            <p:cNvSpPr txBox="1"/>
            <p:nvPr/>
          </p:nvSpPr>
          <p:spPr bwMode="auto">
            <a:xfrm>
              <a:off x="9900" y="2053"/>
              <a:ext cx="1877" cy="607"/>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200" b="1" noProof="1">
                  <a:ln w="0"/>
                  <a:gradFill>
                    <a:gsLst>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rPr>
                <a:t>Broadband</a:t>
              </a:r>
              <a:endParaRPr sz="1200" b="1" noProof="1">
                <a:ln w="0"/>
                <a:gradFill>
                  <a:gsLst>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endParaRPr>
            </a:p>
          </p:txBody>
        </p:sp>
        <p:cxnSp>
          <p:nvCxnSpPr>
            <p:cNvPr id="9" name="直接箭头连接符 8"/>
            <p:cNvCxnSpPr/>
            <p:nvPr/>
          </p:nvCxnSpPr>
          <p:spPr>
            <a:xfrm>
              <a:off x="4133" y="2223"/>
              <a:ext cx="1302" cy="0"/>
            </a:xfrm>
            <a:prstGeom prst="straightConnector1">
              <a:avLst/>
            </a:prstGeom>
            <a:ln>
              <a:solidFill>
                <a:schemeClr val="tx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接箭头连接符 9"/>
            <p:cNvCxnSpPr/>
            <p:nvPr/>
          </p:nvCxnSpPr>
          <p:spPr>
            <a:xfrm>
              <a:off x="8655" y="2223"/>
              <a:ext cx="1437" cy="0"/>
            </a:xfrm>
            <a:prstGeom prst="straightConnector1">
              <a:avLst/>
            </a:prstGeom>
            <a:ln>
              <a:solidFill>
                <a:schemeClr val="tx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标题 1"/>
            <p:cNvSpPr txBox="1"/>
            <p:nvPr/>
          </p:nvSpPr>
          <p:spPr bwMode="auto">
            <a:xfrm>
              <a:off x="7045" y="2053"/>
              <a:ext cx="1609" cy="607"/>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200" b="1" noProof="1">
                  <a:ln w="0"/>
                  <a:gradFill>
                    <a:gsLst>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rPr>
                <a:t>Narrowband</a:t>
              </a:r>
              <a:endParaRPr sz="1200" b="1" noProof="1">
                <a:ln w="0"/>
                <a:gradFill>
                  <a:gsLst>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endParaRPr>
            </a:p>
          </p:txBody>
        </p:sp>
        <p:sp>
          <p:nvSpPr>
            <p:cNvPr id="15" name="标题 1"/>
            <p:cNvSpPr txBox="1"/>
            <p:nvPr/>
          </p:nvSpPr>
          <p:spPr bwMode="auto">
            <a:xfrm>
              <a:off x="2637" y="2053"/>
              <a:ext cx="1587" cy="416"/>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200" b="1" noProof="1">
                  <a:ln w="0"/>
                  <a:gradFill>
                    <a:gsLst>
                      <a:gs pos="4000">
                        <a:schemeClr val="bg1"/>
                      </a:gs>
                      <a:gs pos="4000">
                        <a:schemeClr val="bg1"/>
                      </a:gs>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rPr>
                <a:t>Analog</a:t>
              </a:r>
              <a:endParaRPr sz="1200" b="1" noProof="1">
                <a:ln w="0"/>
                <a:gradFill>
                  <a:gsLst>
                    <a:gs pos="4000">
                      <a:schemeClr val="bg1"/>
                    </a:gs>
                    <a:gs pos="4000">
                      <a:schemeClr val="bg1"/>
                    </a:gs>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endParaRPr>
            </a:p>
          </p:txBody>
        </p:sp>
      </p:grpSp>
      <p:pic>
        <p:nvPicPr>
          <p:cNvPr id="12324" name="图片 13" descr="tet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2988" y="4103688"/>
            <a:ext cx="4365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标题 1"/>
          <p:cNvSpPr txBox="1"/>
          <p:nvPr/>
        </p:nvSpPr>
        <p:spPr bwMode="auto">
          <a:xfrm>
            <a:off x="3368338" y="1303338"/>
            <a:ext cx="910738" cy="264205"/>
          </a:xfrm>
          <a:prstGeom prst="rect">
            <a:avLst/>
          </a:prstGeom>
          <a:noFill/>
          <a:ln w="9525">
            <a:noFill/>
            <a:miter lim="800000"/>
          </a:ln>
          <a:effectLst>
            <a:outerShdw blurRad="38100" dist="12700" dir="5400000" algn="t" rotWithShape="0">
              <a:prstClr val="black">
                <a:alpha val="50000"/>
              </a:prstClr>
            </a:outerShdw>
          </a:effectLst>
        </p:spPr>
        <p:txBody>
          <a:bodyPr lIns="0" tIns="0" rIns="0" bIns="0">
            <a:normAutofit/>
          </a:bodyPr>
          <a:lst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a:lstStyle>
          <a:p>
            <a:pPr algn="ctr"/>
            <a:r>
              <a:rPr lang="en-US" altLang="zh-CN" sz="1200" b="1" noProof="1">
                <a:ln w="0"/>
                <a:gradFill>
                  <a:gsLst>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rPr>
              <a:t>Digital</a:t>
            </a:r>
            <a:endParaRPr sz="1200" b="1" noProof="1">
              <a:ln w="0"/>
              <a:gradFill>
                <a:gsLst>
                  <a:gs pos="4000">
                    <a:schemeClr val="bg1"/>
                  </a:gs>
                  <a:gs pos="47000">
                    <a:schemeClr val="tx1">
                      <a:lumMod val="20000"/>
                      <a:lumOff val="80000"/>
                    </a:schemeClr>
                  </a:gs>
                  <a:gs pos="100000">
                    <a:schemeClr val="tx1">
                      <a:lumMod val="40000"/>
                      <a:lumOff val="60000"/>
                    </a:schemeClr>
                  </a:gs>
                  <a:gs pos="73000">
                    <a:schemeClr val="tx1">
                      <a:lumMod val="60000"/>
                      <a:lumOff val="40000"/>
                    </a:schemeClr>
                  </a:gs>
                </a:gsLst>
                <a:lin ang="5400000"/>
              </a:gradFill>
              <a:latin typeface="Arial" panose="020B0604020202020204" pitchFamily="34" charset="0"/>
              <a:cs typeface="Arial" panose="020B0604020202020204" pitchFamily="34" charset="0"/>
            </a:endParaRPr>
          </a:p>
        </p:txBody>
      </p:sp>
      <p:pic>
        <p:nvPicPr>
          <p:cNvPr id="19" name="图片 18" descr="P25"/>
          <p:cNvPicPr>
            <a:picLocks noChangeAspect="1"/>
          </p:cNvPicPr>
          <p:nvPr/>
        </p:nvPicPr>
        <p:blipFill>
          <a:blip r:embed="rId9"/>
          <a:stretch>
            <a:fillRect/>
          </a:stretch>
        </p:blipFill>
        <p:spPr>
          <a:xfrm>
            <a:off x="4331970" y="4075430"/>
            <a:ext cx="421005" cy="279400"/>
          </a:xfrm>
          <a:prstGeom prst="rect">
            <a:avLst/>
          </a:prstGeom>
        </p:spPr>
      </p:pic>
      <p:sp>
        <p:nvSpPr>
          <p:cNvPr id="2" name="文本框 1"/>
          <p:cNvSpPr txBox="1"/>
          <p:nvPr/>
        </p:nvSpPr>
        <p:spPr>
          <a:xfrm>
            <a:off x="5832475" y="1544955"/>
            <a:ext cx="2860675" cy="320675"/>
          </a:xfrm>
          <a:prstGeom prst="rect">
            <a:avLst/>
          </a:prstGeom>
        </p:spPr>
        <p:txBody>
          <a:bodyPr vert="horz" lIns="0" tIns="0" rIns="0" bIns="0" rtlCol="0" anchor="t">
            <a:noAutofit/>
          </a:bodyPr>
          <a:lstStyle/>
          <a:p>
            <a:r>
              <a:rPr lang="en-US" altLang="zh-CN" sz="1400" b="1" dirty="0">
                <a:solidFill>
                  <a:srgbClr val="25C6FF"/>
                </a:solidFill>
                <a:ea typeface="微软雅黑" panose="020B0503020204020204" charset="-122"/>
                <a:sym typeface="+mn-ea"/>
              </a:rPr>
              <a:t>Public/Private Networks Convergence</a:t>
            </a:r>
            <a:endParaRPr kumimoji="1"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5435" y="250825"/>
            <a:ext cx="8543925" cy="662940"/>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ZTE Portable System Specification</a:t>
            </a:r>
          </a:p>
        </p:txBody>
      </p:sp>
      <p:graphicFrame>
        <p:nvGraphicFramePr>
          <p:cNvPr id="4" name="表格 3"/>
          <p:cNvGraphicFramePr/>
          <p:nvPr/>
        </p:nvGraphicFramePr>
        <p:xfrm>
          <a:off x="3099435" y="1103948"/>
          <a:ext cx="5644515" cy="3519170"/>
        </p:xfrm>
        <a:graphic>
          <a:graphicData uri="http://schemas.openxmlformats.org/drawingml/2006/table">
            <a:tbl>
              <a:tblPr firstRow="1" bandRow="1">
                <a:tableStyleId>{5940675A-B579-460E-94D1-54222C63F5DA}</a:tableStyleId>
              </a:tblPr>
              <a:tblGrid>
                <a:gridCol w="898525">
                  <a:extLst>
                    <a:ext uri="{9D8B030D-6E8A-4147-A177-3AD203B41FA5}">
                      <a16:colId xmlns:a16="http://schemas.microsoft.com/office/drawing/2014/main" xmlns="" val="20000"/>
                    </a:ext>
                  </a:extLst>
                </a:gridCol>
                <a:gridCol w="1303020">
                  <a:extLst>
                    <a:ext uri="{9D8B030D-6E8A-4147-A177-3AD203B41FA5}">
                      <a16:colId xmlns:a16="http://schemas.microsoft.com/office/drawing/2014/main" xmlns="" val="20001"/>
                    </a:ext>
                  </a:extLst>
                </a:gridCol>
                <a:gridCol w="3442970">
                  <a:extLst>
                    <a:ext uri="{9D8B030D-6E8A-4147-A177-3AD203B41FA5}">
                      <a16:colId xmlns:a16="http://schemas.microsoft.com/office/drawing/2014/main" xmlns="" val="20002"/>
                    </a:ext>
                  </a:extLst>
                </a:gridCol>
              </a:tblGrid>
              <a:tr h="193040">
                <a:tc gridSpan="2">
                  <a:txBody>
                    <a:bodyPr/>
                    <a:lstStyle/>
                    <a:p>
                      <a:pPr indent="0" algn="ctr">
                        <a:buNone/>
                      </a:pPr>
                      <a:r>
                        <a:rPr lang="en-US" sz="900" b="1">
                          <a:cs typeface="+mn-lt"/>
                        </a:rPr>
                        <a:t>Category</a:t>
                      </a:r>
                      <a:endParaRPr lang="en-US" altLang="en-US" sz="900" b="1">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hMerge="1">
                  <a:txBody>
                    <a:bodyPr/>
                    <a:lstStyle/>
                    <a:p>
                      <a:endParaRPr lang="ru-RU"/>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900" b="1">
                          <a:cs typeface="+mn-lt"/>
                        </a:rPr>
                        <a:t>Specification</a:t>
                      </a:r>
                      <a:endParaRPr lang="en-US" altLang="en-US" sz="900" b="1">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0"/>
                  </a:ext>
                </a:extLst>
              </a:tr>
              <a:tr h="274320">
                <a:tc>
                  <a:txBody>
                    <a:bodyPr/>
                    <a:lstStyle/>
                    <a:p>
                      <a:pPr indent="0">
                        <a:buNone/>
                      </a:pPr>
                      <a:r>
                        <a:rPr lang="en-US" sz="900" b="0">
                          <a:cs typeface="+mn-lt"/>
                        </a:rPr>
                        <a:t>General</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Main processing Unit(MPU)</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Size：475mmx275mmx105mm</a:t>
                      </a:r>
                    </a:p>
                    <a:p>
                      <a:pPr indent="0">
                        <a:buNone/>
                      </a:pPr>
                      <a:r>
                        <a:rPr lang="en-US" sz="900" b="0">
                          <a:cs typeface="+mn-lt"/>
                        </a:rPr>
                        <a:t>Weight：10kg</a:t>
                      </a:r>
                    </a:p>
                    <a:p>
                      <a:pPr indent="0">
                        <a:buNone/>
                      </a:pPr>
                      <a:r>
                        <a:rPr lang="en-US" sz="900" b="0">
                          <a:cs typeface="+mn-lt"/>
                        </a:rPr>
                        <a:t>Power consumption：100W-150W</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1"/>
                  </a:ext>
                </a:extLst>
              </a:tr>
              <a:tr h="24511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Remote radio unit (RRU)</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Size：475mmx275mmx105mm</a:t>
                      </a:r>
                    </a:p>
                    <a:p>
                      <a:pPr indent="0">
                        <a:buNone/>
                      </a:pPr>
                      <a:r>
                        <a:rPr lang="en-US" sz="900" b="0">
                          <a:cs typeface="+mn-lt"/>
                        </a:rPr>
                        <a:t>Weight：12</a:t>
                      </a:r>
                      <a:r>
                        <a:rPr lang="en-US" sz="900" b="0">
                          <a:ea typeface="宋体" panose="02010600030101010101" pitchFamily="2" charset="-122"/>
                          <a:cs typeface="+mn-lt"/>
                        </a:rPr>
                        <a:t>kg~20kg</a:t>
                      </a:r>
                    </a:p>
                    <a:p>
                      <a:pPr indent="0">
                        <a:buNone/>
                      </a:pPr>
                      <a:r>
                        <a:rPr lang="en-US" sz="900" b="0">
                          <a:cs typeface="+mn-lt"/>
                        </a:rPr>
                        <a:t>Power consumption：100-300W</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2"/>
                  </a:ext>
                </a:extLst>
              </a:tr>
              <a:tr h="193040">
                <a:tc>
                  <a:txBody>
                    <a:bodyPr/>
                    <a:lstStyle/>
                    <a:p>
                      <a:pPr indent="0">
                        <a:buNone/>
                      </a:pPr>
                      <a:r>
                        <a:rPr lang="en-US" sz="900" b="0">
                          <a:cs typeface="+mn-lt"/>
                        </a:rPr>
                        <a:t>Environment</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Working temperature</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-40℃-+60℃</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3"/>
                  </a:ext>
                </a:extLst>
              </a:tr>
              <a:tr h="19304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Storage temperature</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-50℃-+70℃</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4"/>
                  </a:ext>
                </a:extLst>
              </a:tr>
              <a:tr h="19304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Atmospheric pressure</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70-106 kPa</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5"/>
                  </a:ext>
                </a:extLst>
              </a:tr>
              <a:tr h="19304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Protection</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IP67</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6"/>
                  </a:ext>
                </a:extLst>
              </a:tr>
              <a:tr h="24511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Anti-vibration</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GB/T 4798.7-2007 carry along and mobile use: above 7M2</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7"/>
                  </a:ext>
                </a:extLst>
              </a:tr>
              <a:tr h="193675">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Power</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100V-240V, 50HZ/60HZ  AC  500W</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8"/>
                  </a:ext>
                </a:extLst>
              </a:tr>
              <a:tr h="244475">
                <a:tc>
                  <a:txBody>
                    <a:bodyPr/>
                    <a:lstStyle/>
                    <a:p>
                      <a:pPr indent="0">
                        <a:buNone/>
                      </a:pPr>
                      <a:r>
                        <a:rPr lang="en-US" sz="900" b="0">
                          <a:cs typeface="+mn-lt"/>
                        </a:rPr>
                        <a:t>Performance</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Radio frequency</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altLang="en-US" sz="900" b="0">
                          <a:ea typeface="宋体" panose="02010600030101010101" pitchFamily="2" charset="-122"/>
                          <a:cs typeface="+mn-lt"/>
                        </a:rPr>
                        <a:t>Band 28,  Band 31,  1.4G TDD,  1.8G TDD, 500MHz</a:t>
                      </a: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9"/>
                  </a:ext>
                </a:extLst>
              </a:tr>
              <a:tr h="193675">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Network type</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LTE</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0"/>
                  </a:ext>
                </a:extLst>
              </a:tr>
              <a:tr h="19304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Support bandwi</a:t>
                      </a:r>
                      <a:r>
                        <a:rPr lang="en-US" sz="900" b="0">
                          <a:ea typeface="宋体" panose="02010600030101010101" pitchFamily="2" charset="-122"/>
                          <a:cs typeface="+mn-lt"/>
                        </a:rPr>
                        <a:t>d</a:t>
                      </a:r>
                      <a:r>
                        <a:rPr lang="en-US" sz="900" b="0">
                          <a:cs typeface="+mn-lt"/>
                        </a:rPr>
                        <a:t>th</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5MHz</a:t>
                      </a:r>
                      <a:r>
                        <a:rPr lang="zh-CN" altLang="en-US" sz="900" b="0">
                          <a:cs typeface="+mn-lt"/>
                        </a:rPr>
                        <a:t>、</a:t>
                      </a:r>
                      <a:r>
                        <a:rPr lang="en-US" sz="900" b="0">
                          <a:cs typeface="+mn-lt"/>
                        </a:rPr>
                        <a:t>10MHz、15MHz、20MHz</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1"/>
                  </a:ext>
                </a:extLst>
              </a:tr>
              <a:tr h="192405">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RF power</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ea typeface="宋体" panose="02010600030101010101" pitchFamily="2" charset="-122"/>
                          <a:cs typeface="+mn-lt"/>
                        </a:rPr>
                        <a:t>2x60W</a:t>
                      </a:r>
                      <a:endParaRPr lang="en-US" altLang="en-US" sz="90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2"/>
                  </a:ext>
                </a:extLst>
              </a:tr>
              <a:tr h="19304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RF signals</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ea typeface="宋体" panose="02010600030101010101" pitchFamily="2" charset="-122"/>
                          <a:cs typeface="+mn-lt"/>
                        </a:rPr>
                        <a:t>2T2R</a:t>
                      </a:r>
                      <a:endParaRPr lang="en-US" altLang="en-US" sz="90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3"/>
                  </a:ext>
                </a:extLst>
              </a:tr>
              <a:tr h="193675">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Ethernet port</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GE/FE*2</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4"/>
                  </a:ext>
                </a:extLst>
              </a:tr>
              <a:tr h="192405">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Fiber port</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6G*2</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5"/>
                  </a:ext>
                </a:extLst>
              </a:tr>
              <a:tr h="193040">
                <a:tc>
                  <a:txBody>
                    <a:bodyPr/>
                    <a:lstStyle/>
                    <a:p>
                      <a:pPr indent="0">
                        <a:buNone/>
                      </a:pPr>
                      <a:r>
                        <a:rPr lang="en-US" sz="900" b="0">
                          <a:cs typeface="+mn-lt"/>
                        </a:rPr>
                        <a:t>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Synchronization</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900" b="0">
                          <a:cs typeface="+mn-lt"/>
                        </a:rPr>
                        <a:t>GPS/1588V2/SYNCE </a:t>
                      </a:r>
                      <a:endParaRPr lang="en-US" altLang="en-US" sz="90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6"/>
                  </a:ext>
                </a:extLst>
              </a:tr>
            </a:tbl>
          </a:graphicData>
        </a:graphic>
      </p:graphicFrame>
      <p:pic>
        <p:nvPicPr>
          <p:cNvPr id="20" name="图片 7"/>
          <p:cNvPicPr>
            <a:picLocks noChangeAspect="1" noChangeArrowheads="1"/>
          </p:cNvPicPr>
          <p:nvPr/>
        </p:nvPicPr>
        <p:blipFill>
          <a:blip r:embed="rId2" cstate="print">
            <a:clrChange>
              <a:clrFrom>
                <a:srgbClr val="EEF2FB">
                  <a:alpha val="100000"/>
                </a:srgbClr>
              </a:clrFrom>
              <a:clrTo>
                <a:srgbClr val="EEF2FB">
                  <a:alpha val="100000"/>
                  <a:alpha val="0"/>
                </a:srgbClr>
              </a:clrTo>
            </a:clrChange>
          </a:blip>
          <a:srcRect/>
          <a:stretch>
            <a:fillRect/>
          </a:stretch>
        </p:blipFill>
        <p:spPr>
          <a:xfrm rot="5400000">
            <a:off x="-171926" y="2235994"/>
            <a:ext cx="3769519" cy="1504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ln>
        </p:spPr>
        <p:txBody>
          <a:bodyPr vert="horz" wrap="square" lIns="68580" tIns="34290" rIns="68580" bIns="34290" numCol="1" rtlCol="0" anchor="ctr" anchorCtr="0" compatLnSpc="1">
            <a:normAutofit fontScale="90000"/>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ECV &amp; Portable System Core Network Specification</a:t>
            </a:r>
          </a:p>
        </p:txBody>
      </p:sp>
      <p:graphicFrame>
        <p:nvGraphicFramePr>
          <p:cNvPr id="3" name="表格 2"/>
          <p:cNvGraphicFramePr/>
          <p:nvPr/>
        </p:nvGraphicFramePr>
        <p:xfrm>
          <a:off x="3858578" y="961073"/>
          <a:ext cx="4356735" cy="3661410"/>
        </p:xfrm>
        <a:graphic>
          <a:graphicData uri="http://schemas.openxmlformats.org/drawingml/2006/table">
            <a:tbl>
              <a:tblPr firstRow="1" bandRow="1">
                <a:tableStyleId>{5940675A-B579-460E-94D1-54222C63F5DA}</a:tableStyleId>
              </a:tblPr>
              <a:tblGrid>
                <a:gridCol w="2245995">
                  <a:extLst>
                    <a:ext uri="{9D8B030D-6E8A-4147-A177-3AD203B41FA5}">
                      <a16:colId xmlns:a16="http://schemas.microsoft.com/office/drawing/2014/main" xmlns="" val="20000"/>
                    </a:ext>
                  </a:extLst>
                </a:gridCol>
                <a:gridCol w="2110740">
                  <a:extLst>
                    <a:ext uri="{9D8B030D-6E8A-4147-A177-3AD203B41FA5}">
                      <a16:colId xmlns:a16="http://schemas.microsoft.com/office/drawing/2014/main" xmlns="" val="20001"/>
                    </a:ext>
                  </a:extLst>
                </a:gridCol>
              </a:tblGrid>
              <a:tr h="225425">
                <a:tc>
                  <a:txBody>
                    <a:bodyPr/>
                    <a:lstStyle/>
                    <a:p>
                      <a:pPr indent="0" algn="ctr">
                        <a:buNone/>
                      </a:pPr>
                      <a:r>
                        <a:rPr lang="en-US" sz="1050" b="1">
                          <a:ea typeface="宋体" panose="02010600030101010101" pitchFamily="2" charset="-122"/>
                          <a:cs typeface="+mn-lt"/>
                        </a:rPr>
                        <a:t>Item</a:t>
                      </a:r>
                      <a:endParaRPr lang="en-US" altLang="en-US" sz="1050" b="1">
                        <a:ea typeface="宋体" panose="02010600030101010101" pitchFamily="2" charset="-122"/>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lgn="ctr">
                        <a:buNone/>
                      </a:pPr>
                      <a:r>
                        <a:rPr lang="en-US" sz="1050" b="1">
                          <a:ea typeface="宋体" panose="02010600030101010101" pitchFamily="2" charset="-122"/>
                          <a:cs typeface="+mn-lt"/>
                        </a:rPr>
                        <a:t>Specification</a:t>
                      </a:r>
                      <a:endParaRPr lang="en-US" altLang="en-US" sz="1050" b="1">
                        <a:ea typeface="宋体" panose="02010600030101010101" pitchFamily="2" charset="-122"/>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0"/>
                  </a:ext>
                </a:extLst>
              </a:tr>
              <a:tr h="224790">
                <a:tc>
                  <a:txBody>
                    <a:bodyPr/>
                    <a:lstStyle/>
                    <a:p>
                      <a:pPr indent="0">
                        <a:buNone/>
                      </a:pPr>
                      <a:r>
                        <a:rPr lang="en-US" sz="1050" b="0">
                          <a:cs typeface="+mn-lt"/>
                        </a:rPr>
                        <a:t>Call establish time</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&lt;300ms</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1"/>
                  </a:ext>
                </a:extLst>
              </a:tr>
              <a:tr h="224790">
                <a:tc>
                  <a:txBody>
                    <a:bodyPr/>
                    <a:lstStyle/>
                    <a:p>
                      <a:pPr indent="0">
                        <a:buNone/>
                      </a:pPr>
                      <a:r>
                        <a:rPr lang="en-US" sz="1050" b="0">
                          <a:cs typeface="+mn-lt"/>
                        </a:rPr>
                        <a:t>Max user number</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500</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2"/>
                  </a:ext>
                </a:extLst>
              </a:tr>
              <a:tr h="224790">
                <a:tc>
                  <a:txBody>
                    <a:bodyPr/>
                    <a:lstStyle/>
                    <a:p>
                      <a:pPr indent="0">
                        <a:buNone/>
                      </a:pPr>
                      <a:r>
                        <a:rPr lang="en-US" sz="1050" b="0">
                          <a:cs typeface="+mn-lt"/>
                        </a:rPr>
                        <a:t>Max group number</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100</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3"/>
                  </a:ext>
                </a:extLst>
              </a:tr>
              <a:tr h="286385">
                <a:tc>
                  <a:txBody>
                    <a:bodyPr/>
                    <a:lstStyle/>
                    <a:p>
                      <a:pPr indent="0">
                        <a:buNone/>
                      </a:pPr>
                      <a:r>
                        <a:rPr lang="en-US" sz="1050" b="0">
                          <a:cs typeface="+mn-lt"/>
                        </a:rPr>
                        <a:t>Max access in eNodeB number</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10</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4"/>
                  </a:ext>
                </a:extLst>
              </a:tr>
              <a:tr h="225425">
                <a:tc>
                  <a:txBody>
                    <a:bodyPr/>
                    <a:lstStyle/>
                    <a:p>
                      <a:pPr indent="0">
                        <a:buNone/>
                      </a:pPr>
                      <a:r>
                        <a:rPr lang="en-US" sz="1050" b="0">
                          <a:cs typeface="+mn-lt"/>
                        </a:rPr>
                        <a:t>Max online PTT call</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256</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5"/>
                  </a:ext>
                </a:extLst>
              </a:tr>
              <a:tr h="224790">
                <a:tc>
                  <a:txBody>
                    <a:bodyPr/>
                    <a:lstStyle/>
                    <a:p>
                      <a:pPr indent="0">
                        <a:buNone/>
                      </a:pPr>
                      <a:r>
                        <a:rPr lang="en-US" sz="1050" b="0">
                          <a:cs typeface="+mn-lt"/>
                        </a:rPr>
                        <a:t>Throughput</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0.8 Gbps</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6"/>
                  </a:ext>
                </a:extLst>
              </a:tr>
              <a:tr h="224790">
                <a:tc>
                  <a:txBody>
                    <a:bodyPr/>
                    <a:lstStyle/>
                    <a:p>
                      <a:pPr indent="0">
                        <a:buNone/>
                      </a:pPr>
                      <a:r>
                        <a:rPr lang="en-US" sz="1050" b="0">
                          <a:cs typeface="+mn-lt"/>
                        </a:rPr>
                        <a:t>Size(H×W×D)</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19 x 148.5x183 mm</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7"/>
                  </a:ext>
                </a:extLst>
              </a:tr>
              <a:tr h="224790">
                <a:tc>
                  <a:txBody>
                    <a:bodyPr/>
                    <a:lstStyle/>
                    <a:p>
                      <a:pPr indent="0">
                        <a:buNone/>
                      </a:pPr>
                      <a:r>
                        <a:rPr lang="en-US" sz="1050" b="0">
                          <a:cs typeface="+mn-lt"/>
                        </a:rPr>
                        <a:t>Power consumption</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≤30W</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8"/>
                  </a:ext>
                </a:extLst>
              </a:tr>
              <a:tr h="224790">
                <a:tc>
                  <a:txBody>
                    <a:bodyPr/>
                    <a:lstStyle/>
                    <a:p>
                      <a:pPr indent="0">
                        <a:buNone/>
                      </a:pPr>
                      <a:r>
                        <a:rPr lang="en-US" sz="1050" b="0">
                          <a:cs typeface="+mn-lt"/>
                        </a:rPr>
                        <a:t>RAM</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8G</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09"/>
                  </a:ext>
                </a:extLst>
              </a:tr>
              <a:tr h="225425">
                <a:tc>
                  <a:txBody>
                    <a:bodyPr/>
                    <a:lstStyle/>
                    <a:p>
                      <a:pPr indent="0">
                        <a:buNone/>
                      </a:pPr>
                      <a:r>
                        <a:rPr lang="en-US" sz="1050" b="0">
                          <a:cs typeface="+mn-lt"/>
                        </a:rPr>
                        <a:t>Hard disk</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SSD 250G</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0"/>
                  </a:ext>
                </a:extLst>
              </a:tr>
              <a:tr h="225425">
                <a:tc>
                  <a:txBody>
                    <a:bodyPr/>
                    <a:lstStyle/>
                    <a:p>
                      <a:pPr indent="0">
                        <a:buNone/>
                      </a:pPr>
                      <a:r>
                        <a:rPr lang="en-US" sz="1050" b="0">
                          <a:cs typeface="+mn-lt"/>
                        </a:rPr>
                        <a:t>Ethernet port</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4,  two in front and two in back</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1"/>
                  </a:ext>
                </a:extLst>
              </a:tr>
              <a:tr h="224790">
                <a:tc>
                  <a:txBody>
                    <a:bodyPr/>
                    <a:lstStyle/>
                    <a:p>
                      <a:pPr indent="0">
                        <a:buNone/>
                      </a:pPr>
                      <a:r>
                        <a:rPr lang="en-US" sz="1050" b="0">
                          <a:cs typeface="+mn-lt"/>
                        </a:rPr>
                        <a:t>USB </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2 </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2"/>
                  </a:ext>
                </a:extLst>
              </a:tr>
              <a:tr h="224790">
                <a:tc>
                  <a:txBody>
                    <a:bodyPr/>
                    <a:lstStyle/>
                    <a:p>
                      <a:pPr indent="0">
                        <a:buNone/>
                      </a:pPr>
                      <a:r>
                        <a:rPr lang="en-US" sz="1050" b="0">
                          <a:cs typeface="+mn-lt"/>
                        </a:rPr>
                        <a:t>HDMI</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1</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3"/>
                  </a:ext>
                </a:extLst>
              </a:tr>
              <a:tr h="224790">
                <a:tc>
                  <a:txBody>
                    <a:bodyPr/>
                    <a:lstStyle/>
                    <a:p>
                      <a:pPr indent="0">
                        <a:buNone/>
                      </a:pPr>
                      <a:r>
                        <a:rPr lang="en-US" sz="1050" b="0">
                          <a:ea typeface="宋体" panose="02010600030101010101" pitchFamily="2" charset="-122"/>
                          <a:cs typeface="+mn-lt"/>
                        </a:rPr>
                        <a:t>S</a:t>
                      </a:r>
                      <a:r>
                        <a:rPr lang="en-US" sz="1050" b="0">
                          <a:cs typeface="+mn-lt"/>
                        </a:rPr>
                        <a:t>erial port</a:t>
                      </a:r>
                      <a:endParaRPr lang="en-US" altLang="en-US" sz="1050" b="0">
                        <a:ea typeface="宋体" panose="02010600030101010101" pitchFamily="2" charset="-122"/>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1 </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4"/>
                  </a:ext>
                </a:extLst>
              </a:tr>
              <a:tr h="225425">
                <a:tc>
                  <a:txBody>
                    <a:bodyPr/>
                    <a:lstStyle/>
                    <a:p>
                      <a:pPr indent="0">
                        <a:buNone/>
                      </a:pPr>
                      <a:r>
                        <a:rPr lang="en-US" sz="1050" b="0">
                          <a:cs typeface="+mn-lt"/>
                        </a:rPr>
                        <a:t>Other</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tc>
                  <a:txBody>
                    <a:bodyPr/>
                    <a:lstStyle/>
                    <a:p>
                      <a:pPr indent="0">
                        <a:buNone/>
                      </a:pPr>
                      <a:r>
                        <a:rPr lang="en-US" sz="1050" b="0">
                          <a:cs typeface="+mn-lt"/>
                        </a:rPr>
                        <a:t>Support outer 12V DC power</a:t>
                      </a:r>
                      <a:endParaRPr lang="en-US" altLang="en-US" sz="1050" b="0">
                        <a:ea typeface="Arial" panose="020B0604020202020204" pitchFamily="34" charset="0"/>
                        <a:cs typeface="+mn-lt"/>
                      </a:endParaRPr>
                    </a:p>
                  </a:txBody>
                  <a:tcPr marL="51435" marR="51435"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xmlns="" val="10015"/>
                  </a:ext>
                </a:extLst>
              </a:tr>
            </a:tbl>
          </a:graphicData>
        </a:graphic>
      </p:graphicFrame>
      <p:pic>
        <p:nvPicPr>
          <p:cNvPr id="7" name="图片 27"/>
          <p:cNvPicPr>
            <a:picLocks noChangeAspect="1" noChangeArrowheads="1"/>
          </p:cNvPicPr>
          <p:nvPr/>
        </p:nvPicPr>
        <p:blipFill>
          <a:blip r:embed="rId2">
            <a:clrChange>
              <a:clrFrom>
                <a:srgbClr val="FFFFFF">
                  <a:alpha val="100000"/>
                </a:srgbClr>
              </a:clrFrom>
              <a:clrTo>
                <a:srgbClr val="FFFFFF">
                  <a:alpha val="100000"/>
                  <a:alpha val="0"/>
                </a:srgbClr>
              </a:clrTo>
            </a:clrChange>
          </a:blip>
          <a:srcRect/>
          <a:stretch>
            <a:fillRect/>
          </a:stretch>
        </p:blipFill>
        <p:spPr>
          <a:xfrm>
            <a:off x="604838" y="1861185"/>
            <a:ext cx="2860834" cy="1461611"/>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44475" y="154940"/>
            <a:ext cx="3639820" cy="819785"/>
          </a:xfrm>
          <a:noFill/>
          <a:ln w="9525">
            <a:noFill/>
            <a:miter lim="800000"/>
          </a:ln>
          <a:effectLst/>
        </p:spPr>
        <p:txBody>
          <a:bodyPr vert="horz" wrap="square" lIns="91423" tIns="45712" rIns="91423" bIns="45712" numCol="1" rtlCol="0" anchor="ctr" anchorCtr="0" compatLnSpc="1">
            <a:normAutofit/>
          </a:bodyPr>
          <a:lstStyle/>
          <a:p>
            <a:pPr algn="l" eaLnBrk="0" hangingPunct="0">
              <a:buClr>
                <a:srgbClr val="0087E2"/>
              </a:buClr>
              <a:buSzTx/>
              <a:buFontTx/>
              <a:defRPr/>
            </a:pPr>
            <a:r>
              <a:rPr kumimoji="1" lang="en-US" altLang="zh-CN" sz="2400" b="1">
                <a:solidFill>
                  <a:srgbClr val="0070C0"/>
                </a:solidFill>
                <a:latin typeface="+mj-lt"/>
                <a:ea typeface="微软雅黑" panose="020B0503020204020204" charset="-122"/>
              </a:rPr>
              <a:t>sMesh Parameters</a:t>
            </a:r>
            <a:endParaRPr kumimoji="1" lang="en-US" altLang="zh-CN" sz="2400">
              <a:ea typeface="微软雅黑" panose="020B0503020204020204" charset="-122"/>
            </a:endParaRPr>
          </a:p>
        </p:txBody>
      </p:sp>
      <p:pic>
        <p:nvPicPr>
          <p:cNvPr id="4" name="图片 3" descr="Smesh100_1"/>
          <p:cNvPicPr>
            <a:picLocks noChangeAspect="1"/>
          </p:cNvPicPr>
          <p:nvPr/>
        </p:nvPicPr>
        <p:blipFill>
          <a:blip r:embed="rId2">
            <a:clrChange>
              <a:clrFrom>
                <a:srgbClr val="000000">
                  <a:alpha val="0"/>
                </a:srgbClr>
              </a:clrFrom>
              <a:clrTo>
                <a:srgbClr val="000000">
                  <a:alpha val="0"/>
                  <a:alpha val="0"/>
                </a:srgbClr>
              </a:clrTo>
            </a:clrChange>
          </a:blip>
          <a:srcRect l="12052" t="8368" r="12506" b="5873"/>
          <a:stretch>
            <a:fillRect/>
          </a:stretch>
        </p:blipFill>
        <p:spPr>
          <a:xfrm>
            <a:off x="506730" y="1669415"/>
            <a:ext cx="2461260" cy="1804670"/>
          </a:xfrm>
          <a:prstGeom prst="rect">
            <a:avLst/>
          </a:prstGeom>
        </p:spPr>
      </p:pic>
      <p:graphicFrame>
        <p:nvGraphicFramePr>
          <p:cNvPr id="2" name="表格 1"/>
          <p:cNvGraphicFramePr/>
          <p:nvPr/>
        </p:nvGraphicFramePr>
        <p:xfrm>
          <a:off x="3413125" y="582930"/>
          <a:ext cx="5318760" cy="4205605"/>
        </p:xfrm>
        <a:graphic>
          <a:graphicData uri="http://schemas.openxmlformats.org/drawingml/2006/table">
            <a:tbl>
              <a:tblPr firstRow="1" bandRow="1">
                <a:tableStyleId>{5C22544A-7EE6-4342-B048-85BDC9FD1C3A}</a:tableStyleId>
              </a:tblPr>
              <a:tblGrid>
                <a:gridCol w="1330960">
                  <a:extLst>
                    <a:ext uri="{9D8B030D-6E8A-4147-A177-3AD203B41FA5}">
                      <a16:colId xmlns:a16="http://schemas.microsoft.com/office/drawing/2014/main" xmlns="" val="20000"/>
                    </a:ext>
                  </a:extLst>
                </a:gridCol>
                <a:gridCol w="1128395">
                  <a:extLst>
                    <a:ext uri="{9D8B030D-6E8A-4147-A177-3AD203B41FA5}">
                      <a16:colId xmlns:a16="http://schemas.microsoft.com/office/drawing/2014/main" xmlns="" val="20001"/>
                    </a:ext>
                  </a:extLst>
                </a:gridCol>
                <a:gridCol w="2859405">
                  <a:extLst>
                    <a:ext uri="{9D8B030D-6E8A-4147-A177-3AD203B41FA5}">
                      <a16:colId xmlns:a16="http://schemas.microsoft.com/office/drawing/2014/main" xmlns="" val="20002"/>
                    </a:ext>
                  </a:extLst>
                </a:gridCol>
              </a:tblGrid>
              <a:tr h="263525">
                <a:tc gridSpan="2">
                  <a:txBody>
                    <a:bodyPr/>
                    <a:lstStyle/>
                    <a:p>
                      <a:pPr indent="0" algn="ctr">
                        <a:buNone/>
                      </a:pPr>
                      <a:r>
                        <a:rPr lang="en-US" altLang="zh-CN" sz="1100" b="1">
                          <a:solidFill>
                            <a:schemeClr val="tx1"/>
                          </a:solidFill>
                          <a:latin typeface="微软雅黑" panose="020B0503020204020204" charset="-122"/>
                          <a:ea typeface="微软雅黑" panose="020B0503020204020204" charset="-122"/>
                        </a:rPr>
                        <a:t>Item</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ru-RU"/>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en-US" altLang="zh-CN" sz="1100" b="1">
                          <a:solidFill>
                            <a:schemeClr val="tx1"/>
                          </a:solidFill>
                          <a:latin typeface="微软雅黑" panose="020B0503020204020204" charset="-122"/>
                          <a:ea typeface="微软雅黑" panose="020B0503020204020204" charset="-122"/>
                        </a:rPr>
                        <a:t>Parameter</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62890">
                <a:tc rowSpan="9">
                  <a:txBody>
                    <a:bodyPr/>
                    <a:lstStyle/>
                    <a:p>
                      <a:pPr indent="0" algn="ctr">
                        <a:buNone/>
                      </a:pPr>
                      <a:r>
                        <a:rPr lang="en-US" altLang="zh-CN" sz="1100" b="0">
                          <a:solidFill>
                            <a:schemeClr val="tx1"/>
                          </a:solidFill>
                          <a:latin typeface="微软雅黑" panose="020B0503020204020204" charset="-122"/>
                          <a:ea typeface="微软雅黑" panose="020B0503020204020204" charset="-122"/>
                        </a:rPr>
                        <a:t>Basic</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Frequency</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100" b="0">
                          <a:solidFill>
                            <a:schemeClr val="tx1"/>
                          </a:solidFill>
                          <a:latin typeface="微软雅黑" panose="020B0503020204020204" charset="-122"/>
                          <a:ea typeface="微软雅黑" panose="020B0503020204020204" charset="-122"/>
                          <a:cs typeface="微软雅黑" panose="020B0503020204020204" charset="-122"/>
                        </a:rPr>
                        <a:t>450~650MHz，</a:t>
                      </a: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customizable</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Mode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100" b="0">
                          <a:solidFill>
                            <a:schemeClr val="tx1"/>
                          </a:solidFill>
                          <a:latin typeface="微软雅黑" panose="020B0503020204020204" charset="-122"/>
                          <a:ea typeface="微软雅黑" panose="020B0503020204020204" charset="-122"/>
                        </a:rPr>
                        <a:t>TDD</a:t>
                      </a:r>
                      <a:endParaRPr lang="en-US" altLang="en-US" sz="1100" b="0">
                        <a:solidFill>
                          <a:schemeClr val="tx1"/>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bandwith</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100" b="0">
                          <a:solidFill>
                            <a:schemeClr val="tx1"/>
                          </a:solidFill>
                          <a:latin typeface="微软雅黑" panose="020B0503020204020204" charset="-122"/>
                          <a:ea typeface="微软雅黑" panose="020B0503020204020204" charset="-122"/>
                          <a:cs typeface="微软雅黑" panose="020B0503020204020204" charset="-122"/>
                        </a:rPr>
                        <a:t>2.5M/5M/10MHz</a:t>
                      </a:r>
                      <a:endParaRPr lang="zh-CN" altLang="en-US" sz="1100" b="0">
                        <a:solidFill>
                          <a:schemeClr val="tx1"/>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Power</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100" b="0">
                          <a:solidFill>
                            <a:schemeClr val="tx1"/>
                          </a:solidFill>
                          <a:latin typeface="微软雅黑" panose="020B0503020204020204" charset="-122"/>
                          <a:ea typeface="微软雅黑" panose="020B0503020204020204" charset="-122"/>
                          <a:cs typeface="微软雅黑" panose="020B0503020204020204" charset="-122"/>
                        </a:rPr>
                        <a:t>2X2W, </a:t>
                      </a:r>
                      <a:r>
                        <a:rPr lang="zh-CN" sz="1100" b="0">
                          <a:solidFill>
                            <a:schemeClr val="tx1"/>
                          </a:solidFill>
                          <a:latin typeface="微软雅黑" panose="020B0503020204020204" charset="-122"/>
                          <a:ea typeface="微软雅黑" panose="020B0503020204020204" charset="-122"/>
                          <a:cs typeface="微软雅黑" panose="020B0503020204020204" charset="-122"/>
                          <a:sym typeface="+mn-ea"/>
                        </a:rPr>
                        <a:t>2 </a:t>
                      </a:r>
                      <a:r>
                        <a:rPr lang="en-US" altLang="zh-CN" sz="1100" b="0">
                          <a:solidFill>
                            <a:schemeClr val="tx1"/>
                          </a:solidFill>
                          <a:latin typeface="微软雅黑" panose="020B0503020204020204" charset="-122"/>
                          <a:ea typeface="微软雅黑" panose="020B0503020204020204" charset="-122"/>
                          <a:cs typeface="微软雅黑" panose="020B0503020204020204" charset="-122"/>
                          <a:sym typeface="+mn-ea"/>
                        </a:rPr>
                        <a:t>channel  2T2R</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62890">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Speed</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Maximum </a:t>
                      </a:r>
                      <a:r>
                        <a:rPr lang="zh-CN" sz="1100" b="0">
                          <a:solidFill>
                            <a:schemeClr val="tx1"/>
                          </a:solidFill>
                          <a:latin typeface="微软雅黑" panose="020B0503020204020204" charset="-122"/>
                          <a:ea typeface="微软雅黑" panose="020B0503020204020204" charset="-122"/>
                          <a:cs typeface="微软雅黑" panose="020B0503020204020204" charset="-122"/>
                        </a:rPr>
                        <a:t>20Mbps</a:t>
                      </a:r>
                      <a:endParaRPr lang="zh-CN" altLang="en-US" sz="1100" b="0">
                        <a:solidFill>
                          <a:schemeClr val="tx1"/>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Network</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None center</a:t>
                      </a:r>
                      <a:r>
                        <a:rPr lang="zh-CN" sz="1100" b="0">
                          <a:solidFill>
                            <a:schemeClr val="tx1"/>
                          </a:solidFill>
                          <a:latin typeface="微软雅黑" panose="020B0503020204020204" charset="-122"/>
                          <a:ea typeface="微软雅黑" panose="020B0503020204020204" charset="-122"/>
                          <a:cs typeface="微软雅黑" panose="020B0503020204020204" charset="-122"/>
                        </a:rPr>
                        <a:t>，</a:t>
                      </a: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support </a:t>
                      </a:r>
                      <a:r>
                        <a:rPr lang="zh-CN" sz="1100" b="0">
                          <a:solidFill>
                            <a:schemeClr val="tx1"/>
                          </a:solidFill>
                          <a:latin typeface="微软雅黑" panose="020B0503020204020204" charset="-122"/>
                          <a:ea typeface="微软雅黑" panose="020B0503020204020204" charset="-122"/>
                          <a:cs typeface="微软雅黑" panose="020B0503020204020204" charset="-122"/>
                          <a:sym typeface="+mn-ea"/>
                        </a:rPr>
                        <a:t>32 </a:t>
                      </a:r>
                      <a:r>
                        <a:rPr lang="en-US" altLang="zh-CN" sz="1100" b="0">
                          <a:solidFill>
                            <a:schemeClr val="tx1"/>
                          </a:solidFill>
                          <a:latin typeface="微软雅黑" panose="020B0503020204020204" charset="-122"/>
                          <a:ea typeface="微软雅黑" panose="020B0503020204020204" charset="-122"/>
                          <a:cs typeface="微软雅黑" panose="020B0503020204020204" charset="-122"/>
                          <a:sym typeface="+mn-ea"/>
                        </a:rPr>
                        <a:t>nodes</a:t>
                      </a:r>
                      <a:endParaRPr lang="en-US" altLang="zh-CN" sz="1100" b="0" dirty="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Hops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9 hops</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encryption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100" b="0">
                          <a:solidFill>
                            <a:schemeClr val="tx1"/>
                          </a:solidFill>
                          <a:latin typeface="微软雅黑" panose="020B0503020204020204" charset="-122"/>
                          <a:ea typeface="微软雅黑" panose="020B0503020204020204" charset="-122"/>
                          <a:cs typeface="微软雅黑" panose="020B0503020204020204" charset="-122"/>
                        </a:rPr>
                        <a:t>DES/AES128/AES256；</a:t>
                      </a:r>
                      <a:endParaRPr lang="zh-CN" altLang="en-US" sz="1100" b="0">
                        <a:solidFill>
                          <a:schemeClr val="tx1"/>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262890">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Battery</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modular Li battery</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63525">
                <a:tc rowSpan="2">
                  <a:txBody>
                    <a:bodyPr/>
                    <a:lstStyle/>
                    <a:p>
                      <a:pPr indent="0" algn="ctr">
                        <a:buNone/>
                      </a:pPr>
                      <a:r>
                        <a:rPr lang="en-US" altLang="zh-CN" sz="1100" b="0">
                          <a:solidFill>
                            <a:schemeClr val="tx1"/>
                          </a:solidFill>
                          <a:latin typeface="微软雅黑" panose="020B0503020204020204" charset="-122"/>
                          <a:ea typeface="微软雅黑" panose="020B0503020204020204" charset="-122"/>
                        </a:rPr>
                        <a:t>Environment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temperature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100" b="0">
                          <a:solidFill>
                            <a:schemeClr val="tx1"/>
                          </a:solidFill>
                          <a:latin typeface="微软雅黑" panose="020B0503020204020204" charset="-122"/>
                          <a:ea typeface="微软雅黑" panose="020B0503020204020204" charset="-122"/>
                          <a:cs typeface="微软雅黑" panose="020B0503020204020204" charset="-122"/>
                        </a:rPr>
                        <a:t>-40℃～+60℃。</a:t>
                      </a:r>
                      <a:endParaRPr lang="zh-CN" altLang="en-US" sz="1100" b="0">
                        <a:solidFill>
                          <a:schemeClr val="tx1"/>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26352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Protection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100" b="0">
                          <a:solidFill>
                            <a:schemeClr val="tx1"/>
                          </a:solidFill>
                          <a:latin typeface="微软雅黑" panose="020B0503020204020204" charset="-122"/>
                          <a:ea typeface="微软雅黑" panose="020B0503020204020204" charset="-122"/>
                        </a:rPr>
                        <a:t>IP67</a:t>
                      </a:r>
                      <a:endParaRPr lang="en-US" altLang="en-US" sz="1100" b="0">
                        <a:solidFill>
                          <a:schemeClr val="tx1"/>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263525">
                <a:tc rowSpan="3">
                  <a:txBody>
                    <a:bodyPr/>
                    <a:lstStyle/>
                    <a:p>
                      <a:pPr indent="0" algn="ctr">
                        <a:buNone/>
                      </a:pPr>
                      <a:r>
                        <a:rPr lang="en-US" altLang="zh-CN" sz="1100" b="0">
                          <a:solidFill>
                            <a:schemeClr val="tx1"/>
                          </a:solidFill>
                          <a:latin typeface="微软雅黑" panose="020B0503020204020204" charset="-122"/>
                          <a:ea typeface="微软雅黑" panose="020B0503020204020204" charset="-122"/>
                        </a:rPr>
                        <a:t>Physical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Size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100" b="0">
                          <a:solidFill>
                            <a:schemeClr val="tx1"/>
                          </a:solidFill>
                          <a:latin typeface="微软雅黑" panose="020B0503020204020204" charset="-122"/>
                          <a:ea typeface="微软雅黑" panose="020B0503020204020204" charset="-122"/>
                          <a:cs typeface="微软雅黑" panose="020B0503020204020204" charset="-122"/>
                        </a:rPr>
                        <a:t>270mm × 170mm × 65mm</a:t>
                      </a:r>
                      <a:endParaRPr lang="en-US" altLang="en-US" sz="1100" b="0">
                        <a:solidFill>
                          <a:schemeClr val="tx1"/>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262890">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Weight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100" b="0">
                          <a:solidFill>
                            <a:schemeClr val="tx1"/>
                          </a:solidFill>
                          <a:latin typeface="微软雅黑" panose="020B0503020204020204" charset="-122"/>
                          <a:ea typeface="微软雅黑" panose="020B0503020204020204" charset="-122"/>
                          <a:cs typeface="微软雅黑" panose="020B0503020204020204" charset="-122"/>
                        </a:rPr>
                        <a:t>4kg </a:t>
                      </a: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with battery  2kg withour battery</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13"/>
                  </a:ext>
                </a:extLst>
              </a:tr>
              <a:tr h="518795">
                <a:tc vMerge="1">
                  <a:txBody>
                    <a:bodyPr/>
                    <a:lstStyle/>
                    <a:p>
                      <a:endParaRPr lang="ru-RU"/>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en-US" altLang="zh-CN" sz="1100" b="0">
                          <a:solidFill>
                            <a:schemeClr val="tx1"/>
                          </a:solidFill>
                          <a:latin typeface="微软雅黑" panose="020B0503020204020204" charset="-122"/>
                          <a:ea typeface="微软雅黑" panose="020B0503020204020204" charset="-122"/>
                        </a:rPr>
                        <a:t>interface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100" b="0">
                          <a:solidFill>
                            <a:schemeClr val="tx1"/>
                          </a:solidFill>
                          <a:latin typeface="微软雅黑" panose="020B0503020204020204" charset="-122"/>
                          <a:ea typeface="微软雅黑" panose="020B0503020204020204" charset="-122"/>
                          <a:cs typeface="微软雅黑" panose="020B0503020204020204" charset="-122"/>
                        </a:rPr>
                        <a:t>RJ45, WiFi,Audio,,GPS(SMA), Power</a:t>
                      </a: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1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rrowheads="1"/>
          </p:cNvSpPr>
          <p:nvPr/>
        </p:nvSpPr>
        <p:spPr bwMode="auto">
          <a:xfrm>
            <a:off x="3711240" y="1365568"/>
            <a:ext cx="1596788" cy="3285420"/>
          </a:xfrm>
          <a:prstGeom prst="triangle">
            <a:avLst>
              <a:gd name="adj" fmla="val 48935"/>
            </a:avLst>
          </a:prstGeom>
          <a:gradFill flip="none" rotWithShape="1">
            <a:gsLst>
              <a:gs pos="0">
                <a:srgbClr val="33ACFF">
                  <a:alpha val="29804"/>
                </a:srgbClr>
              </a:gs>
              <a:gs pos="100000">
                <a:srgbClr val="FFFFFF">
                  <a:alpha val="0"/>
                </a:srgbClr>
              </a:gs>
            </a:gsLst>
            <a:lin ang="16200000" scaled="1"/>
            <a:tileRect/>
          </a:gradFill>
          <a:ln w="19050" algn="ctr">
            <a:noFill/>
            <a:prstDash val="sysDot"/>
            <a:round/>
          </a:ln>
        </p:spPr>
        <p:txBody>
          <a:bodyPr wrap="none" lIns="68567" tIns="34284" rIns="68567" bIns="34284" anchor="ct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pPr eaLnBrk="1" hangingPunct="1"/>
            <a:endParaRPr lang="zh-CN" altLang="en-US" sz="1350">
              <a:solidFill>
                <a:srgbClr val="FFFFFF"/>
              </a:solidFill>
              <a:latin typeface="+mn-lt"/>
            </a:endParaRPr>
          </a:p>
        </p:txBody>
      </p:sp>
      <p:sp>
        <p:nvSpPr>
          <p:cNvPr id="5" name="标题 1"/>
          <p:cNvSpPr>
            <a:spLocks noGrp="1"/>
          </p:cNvSpPr>
          <p:nvPr>
            <p:ph type="title"/>
          </p:nvPr>
        </p:nvSpPr>
        <p:spPr>
          <a:xfrm>
            <a:off x="237490" y="160020"/>
            <a:ext cx="8611870" cy="974725"/>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Versatile Services meet different requirements</a:t>
            </a:r>
          </a:p>
        </p:txBody>
      </p:sp>
      <p:pic>
        <p:nvPicPr>
          <p:cNvPr id="2" name="Picture 5"/>
          <p:cNvPicPr>
            <a:picLocks noChangeAspect="1" noChangeArrowheads="1"/>
          </p:cNvPicPr>
          <p:nvPr/>
        </p:nvPicPr>
        <p:blipFill>
          <a:blip r:embed="rId2" cstate="print">
            <a:clrChange>
              <a:clrFrom>
                <a:srgbClr val="FFFFFF">
                  <a:alpha val="100000"/>
                </a:srgbClr>
              </a:clrFrom>
              <a:clrTo>
                <a:srgbClr val="FFFFFF">
                  <a:alpha val="100000"/>
                  <a:alpha val="0"/>
                </a:srgbClr>
              </a:clrTo>
            </a:clrChange>
          </a:blip>
          <a:srcRect/>
          <a:stretch>
            <a:fillRect/>
          </a:stretch>
        </p:blipFill>
        <p:spPr bwMode="auto">
          <a:xfrm>
            <a:off x="3893735" y="3684194"/>
            <a:ext cx="1220849" cy="969645"/>
          </a:xfrm>
          <a:prstGeom prst="rect">
            <a:avLst/>
          </a:prstGeom>
          <a:noFill/>
          <a:ln w="9525">
            <a:noFill/>
            <a:miter lim="800000"/>
            <a:headEnd/>
            <a:tailEnd/>
          </a:ln>
        </p:spPr>
      </p:pic>
      <p:sp>
        <p:nvSpPr>
          <p:cNvPr id="9" name="Freeform 5"/>
          <p:cNvSpPr/>
          <p:nvPr/>
        </p:nvSpPr>
        <p:spPr bwMode="auto">
          <a:xfrm>
            <a:off x="2298696" y="1157797"/>
            <a:ext cx="2180231" cy="3463929"/>
          </a:xfrm>
          <a:custGeom>
            <a:avLst/>
            <a:gdLst>
              <a:gd name="T0" fmla="*/ 0 w 2566"/>
              <a:gd name="T1" fmla="*/ 1698 h 1698"/>
              <a:gd name="T2" fmla="*/ 1586 w 2566"/>
              <a:gd name="T3" fmla="*/ 1698 h 1698"/>
              <a:gd name="T4" fmla="*/ 2566 w 2566"/>
              <a:gd name="T5" fmla="*/ 0 h 1698"/>
              <a:gd name="T6" fmla="*/ 0 60000 65536"/>
              <a:gd name="T7" fmla="*/ 0 60000 65536"/>
              <a:gd name="T8" fmla="*/ 0 60000 65536"/>
            </a:gdLst>
            <a:ahLst/>
            <a:cxnLst>
              <a:cxn ang="T6">
                <a:pos x="T0" y="T1"/>
              </a:cxn>
              <a:cxn ang="T7">
                <a:pos x="T2" y="T3"/>
              </a:cxn>
              <a:cxn ang="T8">
                <a:pos x="T4" y="T5"/>
              </a:cxn>
            </a:cxnLst>
            <a:rect l="0" t="0" r="r" b="b"/>
            <a:pathLst>
              <a:path w="2566" h="1698">
                <a:moveTo>
                  <a:pt x="0" y="1698"/>
                </a:moveTo>
                <a:lnTo>
                  <a:pt x="1586" y="1698"/>
                </a:lnTo>
                <a:lnTo>
                  <a:pt x="2566" y="0"/>
                </a:lnTo>
              </a:path>
            </a:pathLst>
          </a:custGeom>
          <a:noFill/>
          <a:ln w="22225" cap="flat" cmpd="sng">
            <a:solidFill>
              <a:schemeClr val="tx2">
                <a:lumMod val="60000"/>
                <a:lumOff val="40000"/>
              </a:schemeClr>
            </a:solidFill>
            <a:prstDash val="solid"/>
            <a:round/>
            <a:tailEnd type="triangle" w="med" len="lg"/>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endParaRPr lang="zh-CN" altLang="en-US" sz="975"/>
          </a:p>
        </p:txBody>
      </p:sp>
      <p:sp>
        <p:nvSpPr>
          <p:cNvPr id="68" name="Text12"/>
          <p:cNvSpPr>
            <a:spLocks noChangeArrowheads="1"/>
          </p:cNvSpPr>
          <p:nvPr/>
        </p:nvSpPr>
        <p:spPr bwMode="auto">
          <a:xfrm>
            <a:off x="2360305" y="4632254"/>
            <a:ext cx="1719263" cy="245745"/>
          </a:xfrm>
          <a:prstGeom prst="rect">
            <a:avLst/>
          </a:prstGeom>
          <a:noFill/>
          <a:ln w="6350">
            <a:noFill/>
            <a:miter lim="800000"/>
          </a:ln>
          <a:effectLst/>
        </p:spPr>
        <p:txBody>
          <a:bodyPr lIns="0" tIns="0" rIns="0" bIns="0">
            <a:spAutoFit/>
          </a:bodyP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pPr defTabSz="330200" eaLnBrk="1" hangingPunct="1"/>
            <a:r>
              <a:rPr lang="en-US" altLang="zh-CN" sz="1600" b="0" dirty="0">
                <a:solidFill>
                  <a:schemeClr val="tx1"/>
                </a:solidFill>
                <a:latin typeface="Calibri" panose="020F0502020204030204" pitchFamily="34" charset="0"/>
                <a:ea typeface="微软雅黑" panose="020B0503020204020204" charset="-122"/>
                <a:cs typeface="Calibri" panose="020F0502020204030204" pitchFamily="34" charset="0"/>
              </a:rPr>
              <a:t>Basic services</a:t>
            </a:r>
          </a:p>
        </p:txBody>
      </p:sp>
      <p:sp>
        <p:nvSpPr>
          <p:cNvPr id="69" name="Text12"/>
          <p:cNvSpPr>
            <a:spLocks noChangeArrowheads="1"/>
          </p:cNvSpPr>
          <p:nvPr/>
        </p:nvSpPr>
        <p:spPr bwMode="auto">
          <a:xfrm>
            <a:off x="5370856" y="4632254"/>
            <a:ext cx="2193621" cy="245745"/>
          </a:xfrm>
          <a:prstGeom prst="rect">
            <a:avLst/>
          </a:prstGeom>
          <a:noFill/>
          <a:ln w="6350">
            <a:noFill/>
            <a:miter lim="800000"/>
          </a:ln>
          <a:effectLst/>
        </p:spPr>
        <p:txBody>
          <a:bodyPr wrap="square" lIns="0" tIns="0" rIns="0" bIns="0">
            <a:spAutoFit/>
          </a:bodyP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pPr algn="l" defTabSz="330200" eaLnBrk="1" hangingPunct="1">
              <a:buClrTx/>
              <a:buSzTx/>
              <a:buFontTx/>
            </a:pPr>
            <a:r>
              <a:rPr lang="en-US" altLang="zh-CN" sz="1600" b="0" dirty="0">
                <a:solidFill>
                  <a:schemeClr val="tx1"/>
                </a:solidFill>
                <a:latin typeface="Calibri" panose="020F0502020204030204" pitchFamily="34" charset="0"/>
                <a:ea typeface="微软雅黑" panose="020B0503020204020204" charset="-122"/>
                <a:cs typeface="Calibri" panose="020F0502020204030204" pitchFamily="34" charset="0"/>
              </a:rPr>
              <a:t>Advance</a:t>
            </a:r>
            <a:r>
              <a:rPr lang="en-US" altLang="zh-CN" sz="1350" b="0" dirty="0">
                <a:solidFill>
                  <a:schemeClr val="tx1"/>
                </a:solidFill>
                <a:latin typeface="微软雅黑" panose="020B0503020204020204" charset="-122"/>
                <a:ea typeface="微软雅黑" panose="020B0503020204020204" charset="-122"/>
              </a:rPr>
              <a:t>d s</a:t>
            </a:r>
            <a:r>
              <a:rPr lang="en-US" altLang="zh-CN" sz="1600" b="0" dirty="0">
                <a:solidFill>
                  <a:schemeClr val="tx1"/>
                </a:solidFill>
                <a:latin typeface="Calibri" panose="020F0502020204030204" pitchFamily="34" charset="0"/>
                <a:ea typeface="微软雅黑" panose="020B0503020204020204" charset="-122"/>
                <a:cs typeface="Calibri" panose="020F0502020204030204" pitchFamily="34" charset="0"/>
              </a:rPr>
              <a:t>ervices</a:t>
            </a:r>
          </a:p>
        </p:txBody>
      </p:sp>
      <p:sp>
        <p:nvSpPr>
          <p:cNvPr id="70" name="Text12"/>
          <p:cNvSpPr>
            <a:spLocks noChangeArrowheads="1"/>
          </p:cNvSpPr>
          <p:nvPr/>
        </p:nvSpPr>
        <p:spPr bwMode="auto">
          <a:xfrm>
            <a:off x="5416709" y="1134586"/>
            <a:ext cx="3026093" cy="3323590"/>
          </a:xfrm>
          <a:prstGeom prst="rect">
            <a:avLst/>
          </a:prstGeom>
          <a:noFill/>
          <a:ln w="6350">
            <a:noFill/>
            <a:miter lim="800000"/>
          </a:ln>
          <a:effectLst/>
        </p:spPr>
        <p:txBody>
          <a:bodyPr wrap="square" lIns="0" tIns="0" rIns="0" bIns="0">
            <a:spAutoFit/>
          </a:bodyP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pPr>
              <a:lnSpc>
                <a:spcPct val="150000"/>
              </a:lnSpc>
              <a:buFont typeface="Wingdings" panose="05000000000000000000" pitchFamily="2" charset="2"/>
              <a:buChar char="ü"/>
            </a:pPr>
            <a:r>
              <a:rPr lang="en-US" altLang="zh-CN" sz="1200" b="0" dirty="0">
                <a:solidFill>
                  <a:schemeClr val="tx2">
                    <a:lumMod val="75000"/>
                  </a:schemeClr>
                </a:solidFill>
                <a:latin typeface="Calibri" panose="020F0502020204030204" pitchFamily="34" charset="0"/>
                <a:ea typeface="微软雅黑" panose="020B0503020204020204" charset="-122"/>
                <a:cs typeface="Calibri" panose="020F0502020204030204" pitchFamily="34" charset="0"/>
              </a:rPr>
              <a:t> </a:t>
            </a: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Dynamic regrouping</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GIS &amp; map dispatch</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Terminal History patch</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Video surveillance</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Video pull / push / distribution</a:t>
            </a:r>
            <a:endParaRPr lang="zh-CN" altLang="zh-CN" sz="1200" b="0" dirty="0">
              <a:solidFill>
                <a:schemeClr val="tx1"/>
              </a:solidFill>
              <a:latin typeface="Calibri" panose="020F0502020204030204" pitchFamily="34" charset="0"/>
              <a:ea typeface="微软雅黑" panose="020B0503020204020204" charset="-122"/>
              <a:cs typeface="Calibri" panose="020F0502020204030204" pitchFamily="34" charset="0"/>
            </a:endParaRP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SMS / MMS</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Picture dispatch</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Forced insertion / Release</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Audio/Video recording</a:t>
            </a:r>
          </a:p>
          <a:p>
            <a:pPr>
              <a:lnSpc>
                <a:spcPct val="150000"/>
              </a:lnSpc>
              <a:buFont typeface="Wingdings" panose="05000000000000000000" pitchFamily="2" charset="2"/>
              <a:buChar char="ü"/>
            </a:pPr>
            <a:r>
              <a:rPr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 High-speed data service</a:t>
            </a:r>
          </a:p>
          <a:p>
            <a:pPr>
              <a:lnSpc>
                <a:spcPct val="150000"/>
              </a:lnSpc>
              <a:buFont typeface="Wingdings" panose="05000000000000000000" pitchFamily="2" charset="2"/>
              <a:buChar char="ü"/>
            </a:pPr>
            <a:r>
              <a:rPr kumimoji="1" lang="en-US" altLang="de-DE" sz="1200" b="0" dirty="0">
                <a:solidFill>
                  <a:schemeClr val="tx1"/>
                </a:solidFill>
                <a:latin typeface="Calibri" panose="020F0502020204030204" pitchFamily="34" charset="0"/>
                <a:ea typeface="微软雅黑" panose="020B0503020204020204" charset="-122"/>
                <a:cs typeface="Calibri" panose="020F0502020204030204" pitchFamily="34" charset="0"/>
              </a:rPr>
              <a:t> End to end Encryption</a:t>
            </a:r>
          </a:p>
          <a:p>
            <a:pPr>
              <a:lnSpc>
                <a:spcPct val="150000"/>
              </a:lnSpc>
              <a:buFont typeface="Wingdings" panose="05000000000000000000" pitchFamily="2" charset="2"/>
              <a:buChar char="ü"/>
            </a:pPr>
            <a:r>
              <a:rPr kumimoji="1" lang="en-US" altLang="zh-CN" sz="1200" b="0" dirty="0">
                <a:solidFill>
                  <a:schemeClr val="tx1"/>
                </a:solidFill>
                <a:latin typeface="Calibri" panose="020F0502020204030204" pitchFamily="34" charset="0"/>
                <a:ea typeface="微软雅黑" panose="020B0503020204020204" charset="-122"/>
                <a:cs typeface="Calibri" panose="020F0502020204030204" pitchFamily="34" charset="0"/>
              </a:rPr>
              <a:t>…</a:t>
            </a:r>
          </a:p>
        </p:txBody>
      </p:sp>
      <p:sp>
        <p:nvSpPr>
          <p:cNvPr id="71" name="Freeform 6"/>
          <p:cNvSpPr/>
          <p:nvPr/>
        </p:nvSpPr>
        <p:spPr bwMode="auto">
          <a:xfrm flipH="1">
            <a:off x="4519869" y="1157797"/>
            <a:ext cx="2231409" cy="3463929"/>
          </a:xfrm>
          <a:custGeom>
            <a:avLst/>
            <a:gdLst>
              <a:gd name="T0" fmla="*/ 0 w 2566"/>
              <a:gd name="T1" fmla="*/ 1698 h 1698"/>
              <a:gd name="T2" fmla="*/ 1586 w 2566"/>
              <a:gd name="T3" fmla="*/ 1698 h 1698"/>
              <a:gd name="T4" fmla="*/ 2566 w 2566"/>
              <a:gd name="T5" fmla="*/ 0 h 1698"/>
              <a:gd name="T6" fmla="*/ 0 60000 65536"/>
              <a:gd name="T7" fmla="*/ 0 60000 65536"/>
              <a:gd name="T8" fmla="*/ 0 60000 65536"/>
            </a:gdLst>
            <a:ahLst/>
            <a:cxnLst>
              <a:cxn ang="T6">
                <a:pos x="T0" y="T1"/>
              </a:cxn>
              <a:cxn ang="T7">
                <a:pos x="T2" y="T3"/>
              </a:cxn>
              <a:cxn ang="T8">
                <a:pos x="T4" y="T5"/>
              </a:cxn>
            </a:cxnLst>
            <a:rect l="0" t="0" r="r" b="b"/>
            <a:pathLst>
              <a:path w="2566" h="1698">
                <a:moveTo>
                  <a:pt x="0" y="1698"/>
                </a:moveTo>
                <a:lnTo>
                  <a:pt x="1586" y="1698"/>
                </a:lnTo>
                <a:lnTo>
                  <a:pt x="2566" y="0"/>
                </a:lnTo>
              </a:path>
            </a:pathLst>
          </a:custGeom>
          <a:noFill/>
          <a:ln w="22225" cap="flat" cmpd="sng">
            <a:solidFill>
              <a:schemeClr val="tx2">
                <a:lumMod val="60000"/>
                <a:lumOff val="40000"/>
              </a:schemeClr>
            </a:solidFill>
            <a:prstDash val="solid"/>
            <a:round/>
            <a:headEnd type="none" w="med" len="lg"/>
            <a:tailEnd type="triangle" w="med" len="lg"/>
          </a:ln>
          <a:effectLst/>
        </p:spPr>
        <p:txBody>
          <a:bodyPr wrap="none" lIns="0" tIns="0" rIns="0" bIns="0" anchor="ctr"/>
          <a:lstStyle/>
          <a:p>
            <a:endParaRPr lang="zh-CN" altLang="en-US" sz="100"/>
          </a:p>
        </p:txBody>
      </p:sp>
      <p:sp>
        <p:nvSpPr>
          <p:cNvPr id="72" name="TextBox 36"/>
          <p:cNvSpPr txBox="1"/>
          <p:nvPr/>
        </p:nvSpPr>
        <p:spPr>
          <a:xfrm>
            <a:off x="1573712" y="1134481"/>
            <a:ext cx="2506154" cy="3138170"/>
          </a:xfrm>
          <a:prstGeom prst="rect">
            <a:avLst/>
          </a:prstGeom>
          <a:noFill/>
        </p:spPr>
        <p:txBody>
          <a:bodyPr wrap="square" rtlCol="0">
            <a:spAutoFit/>
          </a:bodyPr>
          <a:lstStyle/>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Voice/video group call</a:t>
            </a:r>
            <a:endParaRPr lang="zh-CN" altLang="zh-CN" sz="1200" dirty="0">
              <a:ea typeface="微软雅黑" panose="020B0503020204020204" charset="-122"/>
              <a:cs typeface="Calibri" panose="020F0502020204030204" pitchFamily="34" charset="0"/>
            </a:endParaRP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Voice/video private call</a:t>
            </a: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Private full duplex call</a:t>
            </a:r>
            <a:endParaRPr lang="zh-CN" altLang="zh-CN" sz="1200" dirty="0">
              <a:ea typeface="微软雅黑" panose="020B0503020204020204" charset="-122"/>
              <a:cs typeface="Calibri" panose="020F0502020204030204" pitchFamily="34" charset="0"/>
            </a:endParaRP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Emergency call</a:t>
            </a: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Broadcast call</a:t>
            </a: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Late entry</a:t>
            </a: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Priority between groups</a:t>
            </a: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Priority between members</a:t>
            </a: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Remote stun,  Remote revive</a:t>
            </a:r>
            <a:endParaRPr lang="zh-CN" altLang="zh-CN" sz="1200" dirty="0">
              <a:ea typeface="微软雅黑" panose="020B0503020204020204" charset="-122"/>
              <a:cs typeface="Calibri" panose="020F0502020204030204" pitchFamily="34" charset="0"/>
            </a:endParaRP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Time-limited call </a:t>
            </a:r>
            <a:endParaRPr lang="en-US" altLang="de-DE" sz="1200" dirty="0">
              <a:ea typeface="微软雅黑" panose="020B0503020204020204" charset="-122"/>
              <a:cs typeface="Calibri" panose="020F0502020204030204" pitchFamily="34" charset="0"/>
            </a:endParaRPr>
          </a:p>
          <a:p>
            <a:pPr>
              <a:lnSpc>
                <a:spcPct val="150000"/>
              </a:lnSpc>
              <a:buFont typeface="Wingdings" panose="05000000000000000000" pitchFamily="2" charset="2"/>
              <a:buChar char="ü"/>
            </a:pPr>
            <a:r>
              <a:rPr lang="en-US" altLang="zh-CN" sz="1200" dirty="0">
                <a:ea typeface="微软雅黑" panose="020B0503020204020204" charset="-122"/>
                <a:cs typeface="Calibri" panose="020F0502020204030204" pitchFamily="34"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86600" y="4767580"/>
            <a:ext cx="2057400" cy="273685"/>
          </a:xfrm>
        </p:spPr>
        <p:txBody>
          <a:bodyPr/>
          <a:lstStyle/>
          <a:p>
            <a:fld id="{EF906490-237C-474C-BA2E-D98840BC1F8F}" type="slidenum">
              <a:rPr lang="zh-CN" altLang="en-US" sz="100" smtClean="0"/>
              <a:t>34</a:t>
            </a:fld>
            <a:endParaRPr lang="zh-CN" altLang="en-US" sz="100"/>
          </a:p>
        </p:txBody>
      </p:sp>
      <p:sp>
        <p:nvSpPr>
          <p:cNvPr id="5" name="标题 1"/>
          <p:cNvSpPr>
            <a:spLocks noGrp="1"/>
          </p:cNvSpPr>
          <p:nvPr>
            <p:ph type="title"/>
          </p:nvPr>
        </p:nvSpPr>
        <p:spPr>
          <a:xfrm>
            <a:off x="184372" y="218726"/>
            <a:ext cx="8513762" cy="723727"/>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Easy to operate and maintain</a:t>
            </a:r>
          </a:p>
        </p:txBody>
      </p:sp>
      <p:sp>
        <p:nvSpPr>
          <p:cNvPr id="8" name="TextBox 7"/>
          <p:cNvSpPr txBox="1"/>
          <p:nvPr/>
        </p:nvSpPr>
        <p:spPr>
          <a:xfrm>
            <a:off x="5790735" y="829831"/>
            <a:ext cx="2518190" cy="370840"/>
          </a:xfrm>
          <a:prstGeom prst="rect">
            <a:avLst/>
          </a:prstGeom>
          <a:noFill/>
        </p:spPr>
        <p:txBody>
          <a:bodyPr wrap="square" rtlCol="0">
            <a:spAutoFit/>
          </a:bodyPr>
          <a:lstStyle/>
          <a:p>
            <a:pPr algn="l">
              <a:lnSpc>
                <a:spcPct val="130000"/>
              </a:lnSpc>
              <a:buClrTx/>
              <a:buSzTx/>
              <a:buFontTx/>
            </a:pPr>
            <a:r>
              <a:rPr lang="en-US" altLang="zh-CN" sz="1400" b="1">
                <a:ea typeface="微软雅黑" panose="020B0503020204020204" charset="-122"/>
                <a:cs typeface="Calibri" panose="020F0502020204030204" pitchFamily="34" charset="0"/>
              </a:rPr>
              <a:t>Local maintenaince system</a:t>
            </a:r>
          </a:p>
        </p:txBody>
      </p:sp>
      <p:sp>
        <p:nvSpPr>
          <p:cNvPr id="9" name="TextBox 8"/>
          <p:cNvSpPr txBox="1"/>
          <p:nvPr/>
        </p:nvSpPr>
        <p:spPr>
          <a:xfrm>
            <a:off x="1102037" y="829440"/>
            <a:ext cx="3217967" cy="370840"/>
          </a:xfrm>
          <a:prstGeom prst="rect">
            <a:avLst/>
          </a:prstGeom>
          <a:noFill/>
        </p:spPr>
        <p:txBody>
          <a:bodyPr wrap="square" rtlCol="0">
            <a:spAutoFit/>
          </a:bodyPr>
          <a:lstStyle/>
          <a:p>
            <a:pPr>
              <a:lnSpc>
                <a:spcPct val="130000"/>
              </a:lnSpc>
            </a:pPr>
            <a:r>
              <a:rPr lang="en-US" altLang="zh-CN" sz="1400" b="1">
                <a:ea typeface="微软雅黑" panose="020B0503020204020204" charset="-122"/>
                <a:cs typeface="Calibri" panose="020F0502020204030204" pitchFamily="34" charset="0"/>
              </a:rPr>
              <a:t>Dispatch management system</a:t>
            </a:r>
            <a:endParaRPr lang="en-US" altLang="zh-CN" sz="1400" b="1" dirty="0">
              <a:ea typeface="微软雅黑" panose="020B0503020204020204" charset="-122"/>
              <a:cs typeface="Calibri" panose="020F0502020204030204" pitchFamily="34" charset="0"/>
            </a:endParaRPr>
          </a:p>
        </p:txBody>
      </p:sp>
      <p:sp>
        <p:nvSpPr>
          <p:cNvPr id="10" name="圆角矩形 9"/>
          <p:cNvSpPr/>
          <p:nvPr/>
        </p:nvSpPr>
        <p:spPr>
          <a:xfrm>
            <a:off x="230993" y="3536163"/>
            <a:ext cx="4287429" cy="1553758"/>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lnSpc>
                <a:spcPct val="150000"/>
              </a:lnSpc>
              <a:buClr>
                <a:srgbClr val="3366FF"/>
              </a:buClr>
              <a:buFont typeface="Wingdings" panose="05000000000000000000" charset="0"/>
              <a:buChar char="u"/>
            </a:pPr>
            <a:r>
              <a:rPr lang="en-US" altLang="zh-CN" sz="1200" dirty="0" err="1">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Integrate Trunking</a:t>
            </a:r>
            <a:r>
              <a:rPr lang="en-US" altLang="zh-CN" sz="1200" dirty="0">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 dispatch and multimedia dispatch </a:t>
            </a:r>
          </a:p>
          <a:p>
            <a:pPr marL="171450" indent="-171450">
              <a:lnSpc>
                <a:spcPct val="150000"/>
              </a:lnSpc>
              <a:buClr>
                <a:srgbClr val="3366FF"/>
              </a:buClr>
              <a:buFont typeface="Wingdings" panose="05000000000000000000" charset="0"/>
              <a:buChar char="u"/>
            </a:pPr>
            <a:r>
              <a:rPr lang="en-US" altLang="zh-CN" sz="1200" dirty="0">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Easy to use B/S architecture</a:t>
            </a:r>
          </a:p>
          <a:p>
            <a:pPr marL="171450" indent="-171450">
              <a:lnSpc>
                <a:spcPct val="150000"/>
              </a:lnSpc>
              <a:buClr>
                <a:srgbClr val="3366FF"/>
              </a:buClr>
              <a:buFont typeface="Wingdings" panose="05000000000000000000" charset="0"/>
              <a:buChar char="u"/>
            </a:pPr>
            <a:r>
              <a:rPr lang="en-US" altLang="zh-CN" sz="1200" dirty="0">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Realize multimedia dispatch through video pull and distribution functions</a:t>
            </a:r>
          </a:p>
        </p:txBody>
      </p:sp>
      <p:pic>
        <p:nvPicPr>
          <p:cNvPr id="11" name="图片 10"/>
          <p:cNvPicPr/>
          <p:nvPr/>
        </p:nvPicPr>
        <p:blipFill>
          <a:blip r:embed="rId2" cstate="email"/>
          <a:srcRect/>
          <a:stretch>
            <a:fillRect/>
          </a:stretch>
        </p:blipFill>
        <p:spPr bwMode="auto">
          <a:xfrm>
            <a:off x="4678143" y="1201002"/>
            <a:ext cx="4329114" cy="2344335"/>
          </a:xfrm>
          <a:prstGeom prst="rect">
            <a:avLst/>
          </a:prstGeom>
          <a:noFill/>
          <a:ln w="9525">
            <a:noFill/>
            <a:miter lim="800000"/>
            <a:headEnd/>
            <a:tailEnd/>
          </a:ln>
        </p:spPr>
      </p:pic>
      <p:sp>
        <p:nvSpPr>
          <p:cNvPr id="12" name="圆角矩形 11"/>
          <p:cNvSpPr/>
          <p:nvPr/>
        </p:nvSpPr>
        <p:spPr>
          <a:xfrm>
            <a:off x="4679315" y="3559175"/>
            <a:ext cx="4328795" cy="15309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lgn="l">
              <a:lnSpc>
                <a:spcPct val="150000"/>
              </a:lnSpc>
              <a:buClr>
                <a:srgbClr val="3366FF"/>
              </a:buClr>
              <a:buSzTx/>
              <a:buFont typeface="Wingdings" panose="05000000000000000000" charset="0"/>
              <a:buChar char="u"/>
            </a:pPr>
            <a:r>
              <a:rPr lang="en-US" altLang="zh-CN" sz="1200" dirty="0">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Smooth upgrade,  LMT provides critical data backup,  and can be quickly rolled back when exception happens</a:t>
            </a:r>
          </a:p>
          <a:p>
            <a:pPr marL="171450" indent="-171450" algn="l">
              <a:lnSpc>
                <a:spcPct val="150000"/>
              </a:lnSpc>
              <a:buClr>
                <a:srgbClr val="3366FF"/>
              </a:buClr>
              <a:buSzTx/>
              <a:buFont typeface="Wingdings" panose="05000000000000000000" charset="0"/>
              <a:buChar char="u"/>
            </a:pPr>
            <a:r>
              <a:rPr lang="en-US" altLang="zh-CN" sz="1200" dirty="0">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Easy installation and data configuration,  one press to start and use</a:t>
            </a:r>
          </a:p>
          <a:p>
            <a:pPr marL="171450" indent="-171450" algn="l">
              <a:lnSpc>
                <a:spcPct val="150000"/>
              </a:lnSpc>
              <a:buClr>
                <a:srgbClr val="3366FF"/>
              </a:buClr>
              <a:buSzTx/>
              <a:buFont typeface="Wingdings" panose="05000000000000000000" charset="0"/>
              <a:buChar char="u"/>
            </a:pPr>
            <a:r>
              <a:rPr lang="en-US" altLang="zh-CN" sz="1200" dirty="0">
                <a:solidFill>
                  <a:schemeClr val="tx1">
                    <a:lumMod val="40000"/>
                    <a:lumOff val="60000"/>
                  </a:schemeClr>
                </a:solidFill>
                <a:latin typeface="Calibri" panose="020F0502020204030204" pitchFamily="34" charset="0"/>
                <a:ea typeface="微软雅黑" panose="020B0503020204020204" charset="-122"/>
                <a:cs typeface="Calibri" panose="020F0502020204030204" pitchFamily="34" charset="0"/>
              </a:rPr>
              <a:t>Robust security mechanisms to prevent mis-operation</a:t>
            </a:r>
            <a:r>
              <a:rPr lang="en-US" altLang="zh-CN" sz="1050" dirty="0">
                <a:solidFill>
                  <a:schemeClr val="tx1">
                    <a:lumMod val="50000"/>
                  </a:schemeClr>
                </a:solidFill>
                <a:latin typeface="微软雅黑" panose="020B0503020204020204" charset="-122"/>
                <a:ea typeface="微软雅黑" panose="020B0503020204020204" charset="-122"/>
              </a:rPr>
              <a:t/>
            </a:r>
            <a:br>
              <a:rPr lang="en-US" altLang="zh-CN" sz="1050" dirty="0">
                <a:solidFill>
                  <a:schemeClr val="tx1">
                    <a:lumMod val="50000"/>
                  </a:schemeClr>
                </a:solidFill>
                <a:latin typeface="微软雅黑" panose="020B0503020204020204" charset="-122"/>
                <a:ea typeface="微软雅黑" panose="020B0503020204020204" charset="-122"/>
              </a:rPr>
            </a:br>
            <a:endParaRPr lang="zh-CN" altLang="en-US" sz="1050" dirty="0">
              <a:solidFill>
                <a:schemeClr val="tx1">
                  <a:lumMod val="50000"/>
                </a:schemeClr>
              </a:solidFill>
              <a:latin typeface="微软雅黑" panose="020B0503020204020204" charset="-122"/>
              <a:ea typeface="微软雅黑" panose="020B0503020204020204" charset="-122"/>
            </a:endParaRPr>
          </a:p>
        </p:txBody>
      </p:sp>
      <p:pic>
        <p:nvPicPr>
          <p:cNvPr id="135170" name="Picture 2"/>
          <p:cNvPicPr>
            <a:picLocks noChangeAspect="1" noChangeArrowheads="1"/>
          </p:cNvPicPr>
          <p:nvPr/>
        </p:nvPicPr>
        <p:blipFill>
          <a:blip r:embed="rId3" cstate="print"/>
          <a:srcRect/>
          <a:stretch>
            <a:fillRect/>
          </a:stretch>
        </p:blipFill>
        <p:spPr bwMode="auto">
          <a:xfrm>
            <a:off x="230993" y="1200140"/>
            <a:ext cx="4287429" cy="2313009"/>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290830" y="109855"/>
            <a:ext cx="8580755" cy="754380"/>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Tactical LTE QoS Calssification</a:t>
            </a:r>
          </a:p>
        </p:txBody>
      </p:sp>
      <p:graphicFrame>
        <p:nvGraphicFramePr>
          <p:cNvPr id="4" name="表格 3"/>
          <p:cNvGraphicFramePr/>
          <p:nvPr/>
        </p:nvGraphicFramePr>
        <p:xfrm>
          <a:off x="290830" y="1367790"/>
          <a:ext cx="8717280" cy="3718560"/>
        </p:xfrm>
        <a:graphic>
          <a:graphicData uri="http://schemas.openxmlformats.org/drawingml/2006/table">
            <a:tbl>
              <a:tblPr firstRow="1" bandRow="1">
                <a:tableStyleId>{5940675A-B579-460E-94D1-54222C63F5DA}</a:tableStyleId>
              </a:tblPr>
              <a:tblGrid>
                <a:gridCol w="616585">
                  <a:extLst>
                    <a:ext uri="{9D8B030D-6E8A-4147-A177-3AD203B41FA5}">
                      <a16:colId xmlns:a16="http://schemas.microsoft.com/office/drawing/2014/main" xmlns="" val="20000"/>
                    </a:ext>
                  </a:extLst>
                </a:gridCol>
                <a:gridCol w="2203450">
                  <a:extLst>
                    <a:ext uri="{9D8B030D-6E8A-4147-A177-3AD203B41FA5}">
                      <a16:colId xmlns:a16="http://schemas.microsoft.com/office/drawing/2014/main" xmlns="" val="20001"/>
                    </a:ext>
                  </a:extLst>
                </a:gridCol>
                <a:gridCol w="633730">
                  <a:extLst>
                    <a:ext uri="{9D8B030D-6E8A-4147-A177-3AD203B41FA5}">
                      <a16:colId xmlns:a16="http://schemas.microsoft.com/office/drawing/2014/main" xmlns="" val="20002"/>
                    </a:ext>
                  </a:extLst>
                </a:gridCol>
                <a:gridCol w="1338580">
                  <a:extLst>
                    <a:ext uri="{9D8B030D-6E8A-4147-A177-3AD203B41FA5}">
                      <a16:colId xmlns:a16="http://schemas.microsoft.com/office/drawing/2014/main" xmlns="" val="20003"/>
                    </a:ext>
                  </a:extLst>
                </a:gridCol>
                <a:gridCol w="1343025">
                  <a:extLst>
                    <a:ext uri="{9D8B030D-6E8A-4147-A177-3AD203B41FA5}">
                      <a16:colId xmlns:a16="http://schemas.microsoft.com/office/drawing/2014/main" xmlns="" val="20004"/>
                    </a:ext>
                  </a:extLst>
                </a:gridCol>
                <a:gridCol w="2581910">
                  <a:extLst>
                    <a:ext uri="{9D8B030D-6E8A-4147-A177-3AD203B41FA5}">
                      <a16:colId xmlns:a16="http://schemas.microsoft.com/office/drawing/2014/main" xmlns="" val="20005"/>
                    </a:ext>
                  </a:extLst>
                </a:gridCol>
              </a:tblGrid>
              <a:tr h="393700">
                <a:tc>
                  <a:txBody>
                    <a:bodyPr/>
                    <a:lstStyle/>
                    <a:p>
                      <a:pPr indent="0" algn="ctr">
                        <a:buNone/>
                      </a:pPr>
                      <a:r>
                        <a:rPr lang="en-US" sz="1200" b="1">
                          <a:cs typeface="+mn-lt"/>
                        </a:rPr>
                        <a:t>QCI</a:t>
                      </a:r>
                      <a:endParaRPr lang="en-US" altLang="en-US" sz="1200" b="1">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a:cs typeface="+mn-lt"/>
                        </a:rPr>
                        <a:t>Resource Type</a:t>
                      </a:r>
                      <a:endParaRPr lang="en-US" altLang="en-US" sz="1200" b="1">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a:cs typeface="+mn-lt"/>
                        </a:rPr>
                        <a:t>Priority</a:t>
                      </a:r>
                      <a:endParaRPr lang="en-US" altLang="en-US" sz="1200" b="1">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a:cs typeface="+mn-lt"/>
                        </a:rPr>
                        <a:t>Packet Data Delay</a:t>
                      </a:r>
                      <a:endParaRPr lang="en-US" altLang="en-US" sz="1200" b="1">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a:cs typeface="+mn-lt"/>
                        </a:rPr>
                        <a:t>Packet Data Loss Probability</a:t>
                      </a:r>
                      <a:endParaRPr lang="en-US" altLang="en-US" sz="1200" b="1">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a:cs typeface="+mn-lt"/>
                        </a:rPr>
                        <a:t>Service Example</a:t>
                      </a:r>
                      <a:endParaRPr lang="en-US" altLang="en-US" sz="1200" b="1">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61620">
                <a:tc>
                  <a:txBody>
                    <a:bodyPr/>
                    <a:lstStyle/>
                    <a:p>
                      <a:pPr indent="0">
                        <a:buNone/>
                      </a:pPr>
                      <a:r>
                        <a:rPr lang="en-US" sz="1200" b="0">
                          <a:cs typeface="+mn-lt"/>
                        </a:rPr>
                        <a:t>1</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GBR (Guaranteed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2</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-2</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Voice services,  trunking voice</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65760">
                <a:tc>
                  <a:txBody>
                    <a:bodyPr/>
                    <a:lstStyle/>
                    <a:p>
                      <a:pPr indent="0">
                        <a:buNone/>
                      </a:pPr>
                      <a:r>
                        <a:rPr lang="en-US" sz="1200" b="0">
                          <a:cs typeface="+mn-lt"/>
                        </a:rPr>
                        <a:t>2</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GBR (Guaranteed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4</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150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-3</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Conversational Video,  speed-guaranteed video surveillance</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5760">
                <a:tc>
                  <a:txBody>
                    <a:bodyPr/>
                    <a:lstStyle/>
                    <a:p>
                      <a:pPr indent="0">
                        <a:buNone/>
                      </a:pPr>
                      <a:r>
                        <a:rPr lang="en-US" sz="1200" b="0">
                          <a:cs typeface="+mn-lt"/>
                        </a:rPr>
                        <a:t>3</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GBR (Guaranteed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3</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50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-3</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Real Time Gaming,  live online interactive services,  PIS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85750">
                <a:tc>
                  <a:txBody>
                    <a:bodyPr/>
                    <a:lstStyle/>
                    <a:p>
                      <a:pPr indent="0">
                        <a:buNone/>
                      </a:pPr>
                      <a:r>
                        <a:rPr lang="en-US" sz="1200" b="0">
                          <a:cs typeface="+mn-lt"/>
                        </a:rPr>
                        <a:t>4</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GBR (Guaranteed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5</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300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-6</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Buffered Streaming media services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5760">
                <a:tc>
                  <a:txBody>
                    <a:bodyPr/>
                    <a:lstStyle/>
                    <a:p>
                      <a:pPr indent="0">
                        <a:buNone/>
                      </a:pPr>
                      <a:r>
                        <a:rPr lang="en-US" sz="1200" b="0">
                          <a:cs typeface="+mn-lt"/>
                        </a:rPr>
                        <a:t>5</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Non-GBR (Non-Guaranteed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-6</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IMS Signaling</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82930">
                <a:tc>
                  <a:txBody>
                    <a:bodyPr/>
                    <a:lstStyle/>
                    <a:p>
                      <a:pPr indent="0">
                        <a:buNone/>
                      </a:pPr>
                      <a:r>
                        <a:rPr lang="en-US" sz="1200" b="0">
                          <a:cs typeface="+mn-lt"/>
                        </a:rPr>
                        <a:t>6</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Non-GBR (Non-Guaranteed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6</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300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-6</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Video services (buffered streaming),  no fixed-rate video surveillance services,  FTP,  P2P,  etc.</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5760">
                <a:tc>
                  <a:txBody>
                    <a:bodyPr/>
                    <a:lstStyle/>
                    <a:p>
                      <a:pPr indent="0">
                        <a:buNone/>
                      </a:pPr>
                      <a:r>
                        <a:rPr lang="en-US" sz="1200" b="0">
                          <a:cs typeface="+mn-lt"/>
                        </a:rPr>
                        <a:t>7</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Non-GBR (Non-Guaranteed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7</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-3</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Normal data services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65760">
                <a:tc>
                  <a:txBody>
                    <a:bodyPr/>
                    <a:lstStyle/>
                    <a:p>
                      <a:pPr indent="0">
                        <a:buNone/>
                      </a:pPr>
                      <a:r>
                        <a:rPr lang="en-US" sz="1200" b="0">
                          <a:cs typeface="+mn-lt"/>
                        </a:rPr>
                        <a:t>8</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Non-GBR (Non-Guaranteed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8</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300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10</a:t>
                      </a:r>
                      <a:r>
                        <a:rPr lang="en-US" sz="1200" b="0" baseline="30000">
                          <a:cs typeface="+mn-lt"/>
                        </a:rPr>
                        <a:t>-6</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FTP,  P2P,  etc.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65760">
                <a:tc>
                  <a:txBody>
                    <a:bodyPr/>
                    <a:lstStyle/>
                    <a:p>
                      <a:pPr indent="0">
                        <a:buNone/>
                      </a:pPr>
                      <a:r>
                        <a:rPr lang="en-US" sz="1200" b="0">
                          <a:cs typeface="+mn-lt"/>
                        </a:rPr>
                        <a:t>9</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Non-GBR (Non-Guaranteed Bit Rate) </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9</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500 ms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TBD</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cs typeface="+mn-lt"/>
                        </a:rPr>
                        <a:t>Other services</a:t>
                      </a:r>
                      <a:endParaRPr lang="en-US" altLang="en-US" sz="1200" b="0">
                        <a:ea typeface="Arial" panose="020B0604020202020204" pitchFamily="34" charset="0"/>
                        <a:cs typeface="+mn-lt"/>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sp>
        <p:nvSpPr>
          <p:cNvPr id="7" name="文本框 6"/>
          <p:cNvSpPr txBox="1"/>
          <p:nvPr/>
        </p:nvSpPr>
        <p:spPr>
          <a:xfrm>
            <a:off x="187325" y="711041"/>
            <a:ext cx="8649176" cy="570865"/>
          </a:xfrm>
          <a:prstGeom prst="rect">
            <a:avLst/>
          </a:prstGeom>
          <a:noFill/>
        </p:spPr>
        <p:txBody>
          <a:bodyPr wrap="square" rtlCol="0">
            <a:spAutoFit/>
          </a:bodyPr>
          <a:lstStyle/>
          <a:p>
            <a:pPr algn="l">
              <a:lnSpc>
                <a:spcPct val="130000"/>
              </a:lnSpc>
            </a:pPr>
            <a:r>
              <a:rPr lang="en-US" altLang="zh-CN" sz="1200" dirty="0">
                <a:ea typeface="微软雅黑" panose="020B0503020204020204" charset="-122"/>
                <a:cs typeface="Calibri" panose="020F0502020204030204" pitchFamily="34" charset="0"/>
              </a:rPr>
              <a:t>Caltta Tactical</a:t>
            </a:r>
            <a:r>
              <a:rPr lang="zh-CN" altLang="en-US" sz="1200" dirty="0">
                <a:ea typeface="微软雅黑" panose="020B0503020204020204" charset="-122"/>
                <a:cs typeface="Calibri" panose="020F0502020204030204" pitchFamily="34" charset="0"/>
              </a:rPr>
              <a:t> LTE system implements 9 QoS classification Identifiers (QCIs). The system allocates and schedules resources according to the QCI level. The smaller the priority,  it will be prior to get resource allocation and scheduling.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335915" y="410845"/>
            <a:ext cx="8513445" cy="389890"/>
          </a:xfrm>
          <a:noFill/>
          <a:ln w="9525">
            <a:noFill/>
            <a:miter lim="800000"/>
          </a:ln>
        </p:spPr>
        <p:txBody>
          <a:bodyPr vert="horz" wrap="square" lIns="68580" tIns="34290" rIns="68580" bIns="34290" numCol="1" rtlCol="0" anchor="ctr" anchorCtr="0" compatLnSpc="1">
            <a:normAutofit fontScale="90000"/>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Tactical LTE Bit Rate Index</a:t>
            </a:r>
          </a:p>
        </p:txBody>
      </p:sp>
      <p:sp>
        <p:nvSpPr>
          <p:cNvPr id="7" name="文本框 6"/>
          <p:cNvSpPr txBox="1"/>
          <p:nvPr/>
        </p:nvSpPr>
        <p:spPr>
          <a:xfrm>
            <a:off x="533400" y="800735"/>
            <a:ext cx="8257540" cy="650240"/>
          </a:xfrm>
          <a:prstGeom prst="rect">
            <a:avLst/>
          </a:prstGeom>
          <a:noFill/>
        </p:spPr>
        <p:txBody>
          <a:bodyPr wrap="square" rtlCol="0">
            <a:spAutoFit/>
          </a:bodyPr>
          <a:lstStyle/>
          <a:p>
            <a:pPr algn="l">
              <a:lnSpc>
                <a:spcPct val="130000"/>
              </a:lnSpc>
            </a:pPr>
            <a:r>
              <a:rPr lang="en-US" altLang="zh-CN" sz="1400" dirty="0">
                <a:solidFill>
                  <a:schemeClr val="tx1">
                    <a:lumMod val="40000"/>
                    <a:lumOff val="60000"/>
                  </a:schemeClr>
                </a:solidFill>
                <a:effectLst>
                  <a:outerShdw blurRad="38100" dist="25400" dir="5400000" algn="ctr" rotWithShape="0">
                    <a:srgbClr val="6E747A">
                      <a:alpha val="43000"/>
                    </a:srgbClr>
                  </a:outerShdw>
                </a:effectLst>
                <a:ea typeface="微软雅黑" panose="020B0503020204020204" charset="-122"/>
                <a:cs typeface="+mn-lt"/>
              </a:rPr>
              <a:t>Caltta Tactical</a:t>
            </a:r>
            <a:r>
              <a:rPr lang="zh-CN" altLang="en-US" sz="1400" dirty="0">
                <a:solidFill>
                  <a:schemeClr val="tx1">
                    <a:lumMod val="40000"/>
                    <a:lumOff val="60000"/>
                  </a:schemeClr>
                </a:solidFill>
                <a:effectLst>
                  <a:outerShdw blurRad="38100" dist="25400" dir="5400000" algn="ctr" rotWithShape="0">
                    <a:srgbClr val="6E747A">
                      <a:alpha val="43000"/>
                    </a:srgbClr>
                  </a:outerShdw>
                </a:effectLst>
                <a:ea typeface="微软雅黑" panose="020B0503020204020204" charset="-122"/>
                <a:cs typeface="+mn-lt"/>
              </a:rPr>
              <a:t> LTE system </a:t>
            </a:r>
            <a:r>
              <a:rPr lang="en-US" altLang="zh-CN" sz="1400" dirty="0">
                <a:solidFill>
                  <a:schemeClr val="tx1">
                    <a:lumMod val="40000"/>
                    <a:lumOff val="60000"/>
                  </a:schemeClr>
                </a:solidFill>
                <a:effectLst>
                  <a:outerShdw blurRad="38100" dist="25400" dir="5400000" algn="ctr" rotWithShape="0">
                    <a:srgbClr val="6E747A">
                      <a:alpha val="43000"/>
                    </a:srgbClr>
                  </a:outerShdw>
                </a:effectLst>
                <a:ea typeface="微软雅黑" panose="020B0503020204020204" charset="-122"/>
                <a:cs typeface="+mn-lt"/>
              </a:rPr>
              <a:t>supports different uplink and downlink bit rate according to the bandwidth and technology selected.</a:t>
            </a:r>
          </a:p>
        </p:txBody>
      </p:sp>
      <p:graphicFrame>
        <p:nvGraphicFramePr>
          <p:cNvPr id="2" name="表格 1"/>
          <p:cNvGraphicFramePr>
            <a:graphicFrameLocks noGrp="1"/>
          </p:cNvGraphicFramePr>
          <p:nvPr/>
        </p:nvGraphicFramePr>
        <p:xfrm>
          <a:off x="713105" y="1424940"/>
          <a:ext cx="7351395" cy="3703320"/>
        </p:xfrm>
        <a:graphic>
          <a:graphicData uri="http://schemas.openxmlformats.org/drawingml/2006/table">
            <a:tbl>
              <a:tblPr/>
              <a:tblGrid>
                <a:gridCol w="937895">
                  <a:extLst>
                    <a:ext uri="{9D8B030D-6E8A-4147-A177-3AD203B41FA5}">
                      <a16:colId xmlns:a16="http://schemas.microsoft.com/office/drawing/2014/main" xmlns="" val="20000"/>
                    </a:ext>
                  </a:extLst>
                </a:gridCol>
                <a:gridCol w="588010">
                  <a:extLst>
                    <a:ext uri="{9D8B030D-6E8A-4147-A177-3AD203B41FA5}">
                      <a16:colId xmlns:a16="http://schemas.microsoft.com/office/drawing/2014/main" xmlns="" val="20001"/>
                    </a:ext>
                  </a:extLst>
                </a:gridCol>
                <a:gridCol w="361315">
                  <a:extLst>
                    <a:ext uri="{9D8B030D-6E8A-4147-A177-3AD203B41FA5}">
                      <a16:colId xmlns:a16="http://schemas.microsoft.com/office/drawing/2014/main" xmlns="" val="20002"/>
                    </a:ext>
                  </a:extLst>
                </a:gridCol>
                <a:gridCol w="421640">
                  <a:extLst>
                    <a:ext uri="{9D8B030D-6E8A-4147-A177-3AD203B41FA5}">
                      <a16:colId xmlns:a16="http://schemas.microsoft.com/office/drawing/2014/main" xmlns="" val="20003"/>
                    </a:ext>
                  </a:extLst>
                </a:gridCol>
                <a:gridCol w="429895">
                  <a:extLst>
                    <a:ext uri="{9D8B030D-6E8A-4147-A177-3AD203B41FA5}">
                      <a16:colId xmlns:a16="http://schemas.microsoft.com/office/drawing/2014/main" xmlns="" val="20004"/>
                    </a:ext>
                  </a:extLst>
                </a:gridCol>
                <a:gridCol w="353060">
                  <a:extLst>
                    <a:ext uri="{9D8B030D-6E8A-4147-A177-3AD203B41FA5}">
                      <a16:colId xmlns:a16="http://schemas.microsoft.com/office/drawing/2014/main" xmlns="" val="20005"/>
                    </a:ext>
                  </a:extLst>
                </a:gridCol>
                <a:gridCol w="440055">
                  <a:extLst>
                    <a:ext uri="{9D8B030D-6E8A-4147-A177-3AD203B41FA5}">
                      <a16:colId xmlns:a16="http://schemas.microsoft.com/office/drawing/2014/main" xmlns="" val="20006"/>
                    </a:ext>
                  </a:extLst>
                </a:gridCol>
                <a:gridCol w="459740">
                  <a:extLst>
                    <a:ext uri="{9D8B030D-6E8A-4147-A177-3AD203B41FA5}">
                      <a16:colId xmlns:a16="http://schemas.microsoft.com/office/drawing/2014/main" xmlns="" val="20007"/>
                    </a:ext>
                  </a:extLst>
                </a:gridCol>
                <a:gridCol w="401320">
                  <a:extLst>
                    <a:ext uri="{9D8B030D-6E8A-4147-A177-3AD203B41FA5}">
                      <a16:colId xmlns:a16="http://schemas.microsoft.com/office/drawing/2014/main" xmlns="" val="20008"/>
                    </a:ext>
                  </a:extLst>
                </a:gridCol>
                <a:gridCol w="460375">
                  <a:extLst>
                    <a:ext uri="{9D8B030D-6E8A-4147-A177-3AD203B41FA5}">
                      <a16:colId xmlns:a16="http://schemas.microsoft.com/office/drawing/2014/main" xmlns="" val="20009"/>
                    </a:ext>
                  </a:extLst>
                </a:gridCol>
                <a:gridCol w="391160">
                  <a:extLst>
                    <a:ext uri="{9D8B030D-6E8A-4147-A177-3AD203B41FA5}">
                      <a16:colId xmlns:a16="http://schemas.microsoft.com/office/drawing/2014/main" xmlns="" val="20010"/>
                    </a:ext>
                  </a:extLst>
                </a:gridCol>
                <a:gridCol w="391160">
                  <a:extLst>
                    <a:ext uri="{9D8B030D-6E8A-4147-A177-3AD203B41FA5}">
                      <a16:colId xmlns:a16="http://schemas.microsoft.com/office/drawing/2014/main" xmlns="" val="20011"/>
                    </a:ext>
                  </a:extLst>
                </a:gridCol>
                <a:gridCol w="480060">
                  <a:extLst>
                    <a:ext uri="{9D8B030D-6E8A-4147-A177-3AD203B41FA5}">
                      <a16:colId xmlns:a16="http://schemas.microsoft.com/office/drawing/2014/main" xmlns="" val="20012"/>
                    </a:ext>
                  </a:extLst>
                </a:gridCol>
                <a:gridCol w="417830">
                  <a:extLst>
                    <a:ext uri="{9D8B030D-6E8A-4147-A177-3AD203B41FA5}">
                      <a16:colId xmlns:a16="http://schemas.microsoft.com/office/drawing/2014/main" xmlns="" val="20013"/>
                    </a:ext>
                  </a:extLst>
                </a:gridCol>
                <a:gridCol w="408940">
                  <a:extLst>
                    <a:ext uri="{9D8B030D-6E8A-4147-A177-3AD203B41FA5}">
                      <a16:colId xmlns:a16="http://schemas.microsoft.com/office/drawing/2014/main" xmlns="" val="20014"/>
                    </a:ext>
                  </a:extLst>
                </a:gridCol>
                <a:gridCol w="408940">
                  <a:extLst>
                    <a:ext uri="{9D8B030D-6E8A-4147-A177-3AD203B41FA5}">
                      <a16:colId xmlns:a16="http://schemas.microsoft.com/office/drawing/2014/main" xmlns="" val="20015"/>
                    </a:ext>
                  </a:extLst>
                </a:gridCol>
              </a:tblGrid>
              <a:tr h="258445">
                <a:tc>
                  <a:txBody>
                    <a:bodyPr/>
                    <a:lstStyle/>
                    <a:p>
                      <a:pPr algn="l" fontAlgn="b"/>
                      <a:r>
                        <a:rPr lang="zh-CN" altLang="en-US" sz="1200" b="0" i="0" u="none" strike="noStrike" dirty="0">
                          <a:solidFill>
                            <a:schemeClr val="bg1"/>
                          </a:solidFill>
                          <a:latin typeface="宋体" panose="02010600030101010101" pitchFamily="2" charset="-12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200" b="0" i="0" u="none" strike="noStrike" dirty="0">
                          <a:solidFill>
                            <a:schemeClr val="bg1"/>
                          </a:solidFill>
                          <a:latin typeface="宋体" panose="02010600030101010101" pitchFamily="2" charset="-12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3MHz(FDD)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5MHz(FDD)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10MHz(FDD)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20MHz(FDD)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5MHz(TDD)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10MHz</a:t>
                      </a:r>
                      <a:r>
                        <a:rPr lang="en-US" altLang="zh-CN" sz="900" b="0" i="0" u="none" strike="noStrike" dirty="0">
                          <a:solidFill>
                            <a:schemeClr val="bg1"/>
                          </a:solidFill>
                          <a:latin typeface="Arial" panose="020B0604020202020204" pitchFamily="34" charset="0"/>
                          <a:cs typeface="Arial" panose="020B0604020202020204" pitchFamily="34" charset="0"/>
                        </a:rPr>
                        <a:t>(TDD)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20MHz</a:t>
                      </a:r>
                      <a:r>
                        <a:rPr lang="en-US" altLang="zh-CN" sz="900" b="0" i="0" u="none" strike="noStrike" dirty="0">
                          <a:solidFill>
                            <a:schemeClr val="bg1"/>
                          </a:solidFill>
                          <a:latin typeface="Arial" panose="020B0604020202020204" pitchFamily="34" charset="0"/>
                          <a:cs typeface="Arial" panose="020B0604020202020204" pitchFamily="34" charset="0"/>
                        </a:rPr>
                        <a:t>(TDD)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0"/>
                  </a:ext>
                </a:extLst>
              </a:tr>
              <a:tr h="275590">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Max Number of Group Members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900" b="0" i="0" u="none" strike="noStrike" dirty="0">
                          <a:solidFill>
                            <a:schemeClr val="bg1"/>
                          </a:solidFill>
                          <a:latin typeface="Arial" panose="020B0604020202020204" pitchFamily="34" charset="0"/>
                          <a:cs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Unlimited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1"/>
                  </a:ext>
                </a:extLst>
              </a:tr>
              <a:tr h="414020">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Max Number of Simultaneous Voice Group Calls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900" b="0" i="0" u="none" strike="noStrike" dirty="0">
                          <a:solidFill>
                            <a:schemeClr val="bg1"/>
                          </a:solidFill>
                          <a:latin typeface="Arial" panose="020B0604020202020204" pitchFamily="34" charset="0"/>
                          <a:cs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2"/>
                  </a:ext>
                </a:extLst>
              </a:tr>
              <a:tr h="414020">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Max Number of Simultaneous Video Group Calls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900" b="0" i="0" u="none" strike="noStrike" dirty="0">
                          <a:solidFill>
                            <a:schemeClr val="bg1"/>
                          </a:solidFill>
                          <a:latin typeface="Arial" panose="020B0604020202020204" pitchFamily="34" charset="0"/>
                          <a:cs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a:solidFill>
                            <a:schemeClr val="bg1"/>
                          </a:solidFill>
                          <a:latin typeface="Arial" panose="020B0604020202020204" pitchFamily="34" charset="0"/>
                          <a:cs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a:solidFill>
                            <a:schemeClr val="bg1"/>
                          </a:solidFill>
                          <a:latin typeface="Arial" panose="020B0604020202020204" pitchFamily="34" charset="0"/>
                          <a:cs typeface="Arial" panose="020B060402020202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3"/>
                  </a:ext>
                </a:extLst>
              </a:tr>
              <a:tr h="258445">
                <a:tc row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Max Number of Simultaneous Video Upload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a:solidFill>
                            <a:schemeClr val="bg1"/>
                          </a:solidFill>
                          <a:latin typeface="Arial" panose="020B0604020202020204" pitchFamily="34" charset="0"/>
                          <a:cs typeface="Arial" panose="020B0604020202020204" pitchFamily="34" charset="0"/>
                        </a:rPr>
                        <a:t>512kbps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altLang="zh-CN" sz="900" b="0" i="0" u="none" strike="noStrike">
                          <a:solidFill>
                            <a:schemeClr val="bg1"/>
                          </a:solidFill>
                          <a:latin typeface="Arial" panose="020B0604020202020204" pitchFamily="34" charset="0"/>
                          <a:cs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a:solidFill>
                            <a:schemeClr val="bg1"/>
                          </a:solidFill>
                          <a:latin typeface="Arial" panose="020B0604020202020204" pitchFamily="34" charset="0"/>
                          <a:cs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a:solidFill>
                            <a:schemeClr val="bg1"/>
                          </a:solidFill>
                          <a:latin typeface="Arial" panose="020B0604020202020204" pitchFamily="34" charset="0"/>
                          <a:cs typeface="Arial" panose="020B060402020202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4"/>
                  </a:ext>
                </a:extLst>
              </a:tr>
              <a:tr h="257175">
                <a:tc vMerge="1">
                  <a:txBody>
                    <a:bodyPr/>
                    <a:lstStyle/>
                    <a:p>
                      <a:endParaRPr lang="ru-RU"/>
                    </a:p>
                  </a:txBody>
                  <a:tcPr/>
                </a:tc>
                <a:tc>
                  <a:txBody>
                    <a:bodyPr/>
                    <a:lstStyle/>
                    <a:p>
                      <a:pPr algn="l" fontAlgn="b"/>
                      <a:r>
                        <a:rPr lang="en-US" sz="900" b="0" i="0" u="none" strike="noStrike">
                          <a:solidFill>
                            <a:schemeClr val="bg1"/>
                          </a:solidFill>
                          <a:latin typeface="Arial" panose="020B0604020202020204" pitchFamily="34" charset="0"/>
                          <a:cs typeface="Arial" panose="020B0604020202020204" pitchFamily="34" charset="0"/>
                        </a:rPr>
                        <a:t>1Mbps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5"/>
                  </a:ext>
                </a:extLst>
              </a:tr>
              <a:tr h="276225">
                <a:tc rowSpan="4">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Max Throughput of Single Cell (Mbps)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altLang="zh-CN" sz="900" b="0" i="0" u="none" strike="noStrike" dirty="0">
                          <a:solidFill>
                            <a:schemeClr val="bg1"/>
                          </a:solidFill>
                          <a:latin typeface="Arial" panose="020B0604020202020204" pitchFamily="34" charset="0"/>
                          <a:cs typeface="Arial" panose="020B0604020202020204" pitchFamily="34" charset="0"/>
                        </a:rPr>
                        <a:t>Time Slot Allocation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chemeClr val="bg1"/>
                          </a:solidFill>
                          <a:latin typeface="Arial" panose="020B0604020202020204" pitchFamily="34" charset="0"/>
                          <a:cs typeface="Arial" panose="020B0604020202020204" pitchFamily="34" charset="0"/>
                        </a:rPr>
                        <a:t>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chemeClr val="bg1"/>
                          </a:solidFill>
                          <a:latin typeface="Arial" panose="020B0604020202020204" pitchFamily="34" charset="0"/>
                          <a:cs typeface="Arial" panose="020B0604020202020204" pitchFamily="34" charset="0"/>
                        </a:rPr>
                        <a:t>DL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516890">
                <a:tc vMerge="1">
                  <a:txBody>
                    <a:bodyPr/>
                    <a:lstStyle/>
                    <a:p>
                      <a:endParaRPr lang="ru-RU"/>
                    </a:p>
                  </a:txBody>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0</a:t>
                      </a:r>
                    </a:p>
                    <a:p>
                      <a:pPr algn="ctr" fontAlgn="b"/>
                      <a:r>
                        <a:rPr lang="en-US" sz="900" b="0" i="0" u="none" strike="noStrike" dirty="0">
                          <a:solidFill>
                            <a:schemeClr val="bg1"/>
                          </a:solidFill>
                          <a:latin typeface="Arial" panose="020B0604020202020204" pitchFamily="34" charset="0"/>
                          <a:cs typeface="Arial" panose="020B0604020202020204" pitchFamily="34" charset="0"/>
                        </a:rPr>
                        <a:t>(UL:DL </a:t>
                      </a:r>
                    </a:p>
                    <a:p>
                      <a:pPr algn="ctr" fontAlgn="b"/>
                      <a:r>
                        <a:rPr lang="en-US" sz="900" b="0" i="0" u="none" strike="noStrike" dirty="0">
                          <a:solidFill>
                            <a:schemeClr val="bg1"/>
                          </a:solidFill>
                          <a:latin typeface="Arial" panose="020B0604020202020204" pitchFamily="34" charset="0"/>
                          <a:cs typeface="Arial" panose="020B0604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22.1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36.6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27.3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altLang="zh-CN" sz="900" b="0" i="0" u="none" strike="noStrike" dirty="0">
                          <a:solidFill>
                            <a:schemeClr val="bg1"/>
                          </a:solidFill>
                          <a:latin typeface="Arial" panose="020B0604020202020204" pitchFamily="34" charset="0"/>
                          <a:cs typeface="Arial" panose="020B0604020202020204" pitchFamily="34" charset="0"/>
                        </a:rPr>
                        <a:t>150.8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30.6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52.1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516255">
                <a:tc vMerge="1">
                  <a:txBody>
                    <a:bodyPr/>
                    <a:lstStyle/>
                    <a:p>
                      <a:endParaRPr lang="ru-RU"/>
                    </a:p>
                  </a:txBody>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1</a:t>
                      </a:r>
                    </a:p>
                    <a:p>
                      <a:pPr algn="ctr" fontAlgn="b"/>
                      <a:r>
                        <a:rPr lang="en-US" sz="900" b="0" i="0" u="none" strike="noStrike" dirty="0">
                          <a:solidFill>
                            <a:schemeClr val="bg1"/>
                          </a:solidFill>
                          <a:latin typeface="Arial" panose="020B0604020202020204" pitchFamily="34" charset="0"/>
                          <a:cs typeface="Arial" panose="020B0604020202020204" pitchFamily="34" charset="0"/>
                        </a:rPr>
                        <a:t>(UL:DL </a:t>
                      </a:r>
                    </a:p>
                    <a:p>
                      <a:pPr algn="ctr" fontAlgn="b"/>
                      <a:r>
                        <a:rPr lang="en-US" sz="900" b="0" i="0" u="none" strike="noStrike" dirty="0">
                          <a:solidFill>
                            <a:schemeClr val="bg1"/>
                          </a:solidFill>
                          <a:latin typeface="Arial" panose="020B0604020202020204" pitchFamily="34" charset="0"/>
                          <a:cs typeface="Arial" panose="020B0604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82.3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516255">
                <a:tc vMerge="1">
                  <a:txBody>
                    <a:bodyPr/>
                    <a:lstStyle/>
                    <a:p>
                      <a:endParaRPr lang="ru-RU"/>
                    </a:p>
                  </a:txBody>
                  <a:tcPr/>
                </a:tc>
                <a:tc>
                  <a:txBody>
                    <a:bodyPr/>
                    <a:lstStyle/>
                    <a:p>
                      <a:pPr algn="ctr" fontAlgn="b"/>
                      <a:r>
                        <a:rPr lang="en-US" sz="900" b="0" i="0" u="none" strike="noStrike" dirty="0">
                          <a:solidFill>
                            <a:schemeClr val="bg1"/>
                          </a:solidFill>
                          <a:latin typeface="Arial" panose="020B0604020202020204" pitchFamily="34" charset="0"/>
                          <a:cs typeface="Arial" panose="020B0604020202020204" pitchFamily="34" charset="0"/>
                        </a:rPr>
                        <a:t>2</a:t>
                      </a:r>
                    </a:p>
                    <a:p>
                      <a:pPr algn="ctr" fontAlgn="b"/>
                      <a:r>
                        <a:rPr lang="en-US" sz="900" b="0" i="0" u="none" strike="noStrike" dirty="0">
                          <a:solidFill>
                            <a:schemeClr val="bg1"/>
                          </a:solidFill>
                          <a:latin typeface="Arial" panose="020B0604020202020204" pitchFamily="34" charset="0"/>
                          <a:cs typeface="Arial" panose="020B0604020202020204" pitchFamily="34" charset="0"/>
                        </a:rPr>
                        <a:t>(UL:DL </a:t>
                      </a:r>
                    </a:p>
                    <a:p>
                      <a:pPr algn="ctr" fontAlgn="b"/>
                      <a:r>
                        <a:rPr lang="en-US" sz="900" b="0" i="0" u="none" strike="noStrike" dirty="0">
                          <a:solidFill>
                            <a:schemeClr val="bg1"/>
                          </a:solidFill>
                          <a:latin typeface="Arial" panose="020B0604020202020204" pitchFamily="34" charset="0"/>
                          <a:cs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54.9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900" b="0" i="0" u="none" strike="noStrike" dirty="0">
                          <a:solidFill>
                            <a:schemeClr val="bg1"/>
                          </a:solidFill>
                          <a:latin typeface="Arial" panose="020B0604020202020204" pitchFamily="34" charset="0"/>
                          <a:cs typeface="Arial" panose="020B0604020202020204" pitchFamily="34" charset="0"/>
                        </a:rPr>
                        <a:t>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H_Others_1"/>
          <p:cNvSpPr/>
          <p:nvPr>
            <p:custDataLst>
              <p:tags r:id="rId2"/>
            </p:custDataLst>
          </p:nvPr>
        </p:nvSpPr>
        <p:spPr>
          <a:xfrm>
            <a:off x="2729164" y="1824314"/>
            <a:ext cx="1533367" cy="15333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00">
              <a:solidFill>
                <a:srgbClr val="FFFFFF"/>
              </a:solidFill>
            </a:endParaRPr>
          </a:p>
        </p:txBody>
      </p:sp>
      <p:sp>
        <p:nvSpPr>
          <p:cNvPr id="3" name="MH_Others_2"/>
          <p:cNvSpPr/>
          <p:nvPr>
            <p:custDataLst>
              <p:tags r:id="rId3"/>
            </p:custDataLst>
          </p:nvPr>
        </p:nvSpPr>
        <p:spPr>
          <a:xfrm>
            <a:off x="2117045" y="1206753"/>
            <a:ext cx="2791424" cy="2791424"/>
          </a:xfrm>
          <a:prstGeom prst="ellipse">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rgbClr val="FFFFFF"/>
              </a:solidFill>
            </a:endParaRPr>
          </a:p>
        </p:txBody>
      </p:sp>
      <p:sp>
        <p:nvSpPr>
          <p:cNvPr id="4" name="MH_Others_3"/>
          <p:cNvSpPr/>
          <p:nvPr>
            <p:custDataLst>
              <p:tags r:id="rId4"/>
            </p:custDataLst>
          </p:nvPr>
        </p:nvSpPr>
        <p:spPr>
          <a:xfrm>
            <a:off x="2835344" y="1944173"/>
            <a:ext cx="1308350" cy="130835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rmAutofit/>
          </a:bodyPr>
          <a:lstStyle/>
          <a:p>
            <a:pPr lvl="0" algn="ctr"/>
            <a:r>
              <a:rPr lang="en-US" altLang="zh-CN" sz="1600" b="1" dirty="0">
                <a:solidFill>
                  <a:srgbClr val="FFFFFF"/>
                </a:solidFill>
                <a:latin typeface="Calibri" panose="020F0502020204030204" pitchFamily="34" charset="0"/>
                <a:ea typeface="微软雅黑" panose="020B0503020204020204" charset="-122"/>
                <a:cs typeface="Calibri" panose="020F0502020204030204" pitchFamily="34" charset="0"/>
              </a:rPr>
              <a:t>CONTENTS</a:t>
            </a:r>
          </a:p>
        </p:txBody>
      </p:sp>
      <p:sp>
        <p:nvSpPr>
          <p:cNvPr id="7" name="MH_Entry_1"/>
          <p:cNvSpPr>
            <a:spLocks noChangeArrowheads="1"/>
          </p:cNvSpPr>
          <p:nvPr>
            <p:custDataLst>
              <p:tags r:id="rId5"/>
            </p:custDataLst>
          </p:nvPr>
        </p:nvSpPr>
        <p:spPr bwMode="auto">
          <a:xfrm>
            <a:off x="4809103" y="1129665"/>
            <a:ext cx="2849620"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1800">
                <a:solidFill>
                  <a:schemeClr val="tx1">
                    <a:lumMod val="20000"/>
                    <a:lumOff val="80000"/>
                  </a:schemeClr>
                </a:solidFill>
                <a:effectLst/>
                <a:latin typeface="Impact" panose="020B0806030902050204" charset="0"/>
                <a:ea typeface="+mn-ea"/>
                <a:cs typeface="Impact" panose="020B0806030902050204" charset="0"/>
              </a:rPr>
              <a:t>Understanding of </a:t>
            </a:r>
            <a:r>
              <a:rPr lang="en-US" sz="1800">
                <a:solidFill>
                  <a:schemeClr val="tx1">
                    <a:lumMod val="20000"/>
                    <a:lumOff val="80000"/>
                  </a:schemeClr>
                </a:solidFill>
                <a:effectLst/>
                <a:latin typeface="Impact" panose="020B0806030902050204" charset="0"/>
                <a:ea typeface="+mn-ea"/>
                <a:cs typeface="Impact" panose="020B0806030902050204" charset="0"/>
              </a:rPr>
              <a:t>Tactical LTE</a:t>
            </a:r>
            <a:endParaRPr lang="en-US" sz="1800" dirty="0">
              <a:solidFill>
                <a:schemeClr val="tx1">
                  <a:lumMod val="20000"/>
                  <a:lumOff val="80000"/>
                </a:schemeClr>
              </a:solidFill>
              <a:effectLst/>
              <a:latin typeface="Impact" panose="020B0806030902050204" charset="0"/>
              <a:ea typeface="+mn-ea"/>
              <a:cs typeface="Impact" panose="020B0806030902050204" charset="0"/>
            </a:endParaRPr>
          </a:p>
        </p:txBody>
      </p:sp>
      <p:sp>
        <p:nvSpPr>
          <p:cNvPr id="8" name="MH_Entry_2"/>
          <p:cNvSpPr>
            <a:spLocks noChangeArrowheads="1"/>
          </p:cNvSpPr>
          <p:nvPr>
            <p:custDataLst>
              <p:tags r:id="rId6"/>
            </p:custDataLst>
          </p:nvPr>
        </p:nvSpPr>
        <p:spPr bwMode="auto">
          <a:xfrm>
            <a:off x="5183425" y="2277274"/>
            <a:ext cx="2237809"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l">
              <a:lnSpc>
                <a:spcPct val="120000"/>
              </a:lnSpc>
              <a:buClrTx/>
              <a:buSzTx/>
              <a:buNone/>
            </a:pPr>
            <a:r>
              <a:rPr lang="en-US" sz="1800">
                <a:solidFill>
                  <a:schemeClr val="tx1">
                    <a:lumMod val="20000"/>
                    <a:lumOff val="80000"/>
                  </a:schemeClr>
                </a:solidFill>
                <a:effectLst/>
                <a:latin typeface="Impact" panose="020B0806030902050204" charset="0"/>
                <a:ea typeface="+mn-ea"/>
                <a:cs typeface="Impact" panose="020B0806030902050204" charset="0"/>
              </a:rPr>
              <a:t>Product and solution</a:t>
            </a:r>
          </a:p>
          <a:p>
            <a:pPr>
              <a:lnSpc>
                <a:spcPct val="120000"/>
              </a:lnSpc>
              <a:spcBef>
                <a:spcPct val="0"/>
              </a:spcBef>
              <a:buNone/>
            </a:pPr>
            <a:endParaRPr lang="zh-CN" altLang="en-US" sz="1200" dirty="0">
              <a:solidFill>
                <a:schemeClr val="accent4"/>
              </a:solidFill>
              <a:effectLst/>
              <a:latin typeface="+mn-lt"/>
              <a:ea typeface="+mn-ea"/>
            </a:endParaRPr>
          </a:p>
        </p:txBody>
      </p:sp>
      <p:sp>
        <p:nvSpPr>
          <p:cNvPr id="19" name="MH_Entry_3"/>
          <p:cNvSpPr>
            <a:spLocks noChangeArrowheads="1"/>
          </p:cNvSpPr>
          <p:nvPr>
            <p:custDataLst>
              <p:tags r:id="rId7"/>
            </p:custDataLst>
          </p:nvPr>
        </p:nvSpPr>
        <p:spPr bwMode="auto">
          <a:xfrm>
            <a:off x="4920876" y="3323058"/>
            <a:ext cx="2260022"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sz="1800">
                <a:solidFill>
                  <a:schemeClr val="tx1">
                    <a:lumMod val="60000"/>
                    <a:lumOff val="40000"/>
                  </a:schemeClr>
                </a:solidFill>
                <a:effectLst/>
                <a:latin typeface="Impact" panose="020B0806030902050204" charset="0"/>
                <a:ea typeface="+mn-ea"/>
                <a:cs typeface="Impact" panose="020B0806030902050204" charset="0"/>
              </a:rPr>
              <a:t>Case study</a:t>
            </a:r>
            <a:endParaRPr lang="en-US" altLang="zh-CN" sz="1800" dirty="0">
              <a:solidFill>
                <a:schemeClr val="tx1">
                  <a:lumMod val="60000"/>
                  <a:lumOff val="40000"/>
                </a:schemeClr>
              </a:solidFill>
              <a:effectLst/>
              <a:latin typeface="Impact" panose="020B0806030902050204" charset="0"/>
              <a:ea typeface="+mn-ea"/>
              <a:cs typeface="Impact" panose="020B0806030902050204" charset="0"/>
            </a:endParaRPr>
          </a:p>
        </p:txBody>
      </p:sp>
      <p:sp>
        <p:nvSpPr>
          <p:cNvPr id="15" name="MH_Number_1"/>
          <p:cNvSpPr/>
          <p:nvPr>
            <p:custDataLst>
              <p:tags r:id="rId8"/>
            </p:custDataLst>
          </p:nvPr>
        </p:nvSpPr>
        <p:spPr>
          <a:xfrm>
            <a:off x="4246445" y="1311033"/>
            <a:ext cx="413420" cy="413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lIns="68579" tIns="34289" rIns="68579" bIns="34289" numCol="1" spcCol="0" rtlCol="0" fromWordArt="0" anchor="ctr" anchorCtr="0" forceAA="0" compatLnSpc="1">
            <a:normAutofit/>
          </a:bodyPr>
          <a:lstStyle/>
          <a:p>
            <a:pPr lvl="0" algn="ctr">
              <a:lnSpc>
                <a:spcPct val="80000"/>
              </a:lnSpc>
              <a:buClrTx/>
              <a:buSzTx/>
              <a:buFontTx/>
            </a:pPr>
            <a:r>
              <a:rPr lang="en-US" altLang="zh-CN" sz="1500" dirty="0">
                <a:solidFill>
                  <a:srgbClr val="FFFFFF"/>
                </a:solidFill>
                <a:cs typeface="Arial Unicode MS" panose="020B0604020202020204" charset="-122"/>
                <a:sym typeface="+mn-ea"/>
              </a:rPr>
              <a:t>1</a:t>
            </a:r>
          </a:p>
        </p:txBody>
      </p:sp>
      <p:sp>
        <p:nvSpPr>
          <p:cNvPr id="17" name="MH_Number_2"/>
          <p:cNvSpPr/>
          <p:nvPr>
            <p:custDataLst>
              <p:tags r:id="rId9"/>
            </p:custDataLst>
          </p:nvPr>
        </p:nvSpPr>
        <p:spPr>
          <a:xfrm>
            <a:off x="4628764" y="2358687"/>
            <a:ext cx="413420" cy="413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68579" tIns="34289" rIns="68579" bIns="34289" rtlCol="0" anchor="ctr">
            <a:normAutofit/>
          </a:bodyPr>
          <a:lstStyle/>
          <a:p>
            <a:pPr algn="ctr">
              <a:lnSpc>
                <a:spcPct val="80000"/>
              </a:lnSpc>
            </a:pPr>
            <a:r>
              <a:rPr lang="en-US" altLang="zh-CN" sz="1500" dirty="0">
                <a:solidFill>
                  <a:srgbClr val="FFFFFF"/>
                </a:solidFill>
                <a:cs typeface="Arial Unicode MS" panose="020B0604020202020204" charset="-122"/>
              </a:rPr>
              <a:t>2</a:t>
            </a:r>
            <a:endParaRPr lang="zh-CN" altLang="en-US" sz="1500" dirty="0">
              <a:solidFill>
                <a:srgbClr val="FFFFFF"/>
              </a:solidFill>
              <a:cs typeface="Arial Unicode MS" panose="020B0604020202020204" charset="-122"/>
            </a:endParaRPr>
          </a:p>
        </p:txBody>
      </p:sp>
      <p:sp>
        <p:nvSpPr>
          <p:cNvPr id="21" name="MH_Number_3"/>
          <p:cNvSpPr/>
          <p:nvPr>
            <p:custDataLst>
              <p:tags r:id="rId10"/>
            </p:custDataLst>
          </p:nvPr>
        </p:nvSpPr>
        <p:spPr>
          <a:xfrm>
            <a:off x="4364582" y="3389648"/>
            <a:ext cx="413420" cy="4134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lIns="68579" tIns="34289" rIns="68579" bIns="34289" numCol="1" spcCol="0" rtlCol="0" fromWordArt="0" anchor="ctr" anchorCtr="0" forceAA="0" compatLnSpc="1">
            <a:normAutofit/>
          </a:bodyPr>
          <a:lstStyle/>
          <a:p>
            <a:pPr lvl="0" algn="ctr">
              <a:lnSpc>
                <a:spcPct val="80000"/>
              </a:lnSpc>
              <a:buClrTx/>
              <a:buSzTx/>
              <a:buFontTx/>
            </a:pPr>
            <a:r>
              <a:rPr lang="en-US" altLang="zh-CN" sz="1500" dirty="0">
                <a:solidFill>
                  <a:srgbClr val="FFFFFF"/>
                </a:solidFill>
                <a:cs typeface="Arial Unicode MS" panose="020B0604020202020204" charset="-122"/>
                <a:sym typeface="+mn-ea"/>
              </a:rPr>
              <a:t>3</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图片 518" descr="_DSF1614.jpg"/>
          <p:cNvPicPr>
            <a:picLocks noChangeAspect="1"/>
          </p:cNvPicPr>
          <p:nvPr/>
        </p:nvPicPr>
        <p:blipFill>
          <a:blip r:embed="rId2" cstate="screen"/>
          <a:stretch>
            <a:fillRect/>
          </a:stretch>
        </p:blipFill>
        <p:spPr>
          <a:xfrm>
            <a:off x="234014" y="1532485"/>
            <a:ext cx="1383425" cy="925751"/>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a:xfrm>
            <a:off x="234537" y="146336"/>
            <a:ext cx="8513762" cy="723727"/>
          </a:xfrm>
          <a:noFill/>
          <a:ln w="9525">
            <a:noFill/>
            <a:miter lim="800000"/>
          </a:ln>
        </p:spPr>
        <p:txBody>
          <a:bodyPr vert="horz" wrap="square" lIns="68580" tIns="34290" rIns="68580" bIns="34290" numCol="1" rtlCol="0" anchor="ctr" anchorCtr="0" compatLnSpc="1">
            <a:normAutofit fontScale="90000"/>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ECV helps government and enterprise to develop</a:t>
            </a:r>
          </a:p>
        </p:txBody>
      </p:sp>
      <p:sp>
        <p:nvSpPr>
          <p:cNvPr id="30" name="圆角矩形 29"/>
          <p:cNvSpPr/>
          <p:nvPr/>
        </p:nvSpPr>
        <p:spPr>
          <a:xfrm>
            <a:off x="826135" y="2989580"/>
            <a:ext cx="2299335" cy="810260"/>
          </a:xfrm>
          <a:prstGeom prst="roundRect">
            <a:avLst/>
          </a:prstGeom>
          <a:noFill/>
          <a:ln w="28575" cmpd="sng">
            <a:solidFill>
              <a:schemeClr val="tx1">
                <a:lumMod val="60000"/>
                <a:lumOff val="4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00"/>
          </a:p>
        </p:txBody>
      </p:sp>
      <p:grpSp>
        <p:nvGrpSpPr>
          <p:cNvPr id="34" name="组合 33"/>
          <p:cNvGrpSpPr/>
          <p:nvPr/>
        </p:nvGrpSpPr>
        <p:grpSpPr>
          <a:xfrm>
            <a:off x="1683088" y="1073553"/>
            <a:ext cx="1245423" cy="1326743"/>
            <a:chOff x="2611891" y="1573299"/>
            <a:chExt cx="1439298" cy="1530208"/>
          </a:xfrm>
        </p:grpSpPr>
        <p:sp>
          <p:nvSpPr>
            <p:cNvPr id="35" name="Freeform 275"/>
            <p:cNvSpPr/>
            <p:nvPr/>
          </p:nvSpPr>
          <p:spPr bwMode="auto">
            <a:xfrm>
              <a:off x="3781442" y="2026771"/>
              <a:ext cx="65511" cy="99391"/>
            </a:xfrm>
            <a:custGeom>
              <a:avLst/>
              <a:gdLst/>
              <a:ahLst/>
              <a:cxnLst>
                <a:cxn ang="0">
                  <a:pos x="31" y="21"/>
                </a:cxn>
                <a:cxn ang="0">
                  <a:pos x="28" y="24"/>
                </a:cxn>
                <a:cxn ang="0">
                  <a:pos x="28" y="27"/>
                </a:cxn>
                <a:cxn ang="0">
                  <a:pos x="30" y="31"/>
                </a:cxn>
                <a:cxn ang="0">
                  <a:pos x="30" y="33"/>
                </a:cxn>
                <a:cxn ang="0">
                  <a:pos x="28" y="34"/>
                </a:cxn>
                <a:cxn ang="0">
                  <a:pos x="25" y="35"/>
                </a:cxn>
                <a:cxn ang="0">
                  <a:pos x="24" y="36"/>
                </a:cxn>
                <a:cxn ang="0">
                  <a:pos x="17" y="45"/>
                </a:cxn>
                <a:cxn ang="0">
                  <a:pos x="14" y="48"/>
                </a:cxn>
                <a:cxn ang="0">
                  <a:pos x="7" y="44"/>
                </a:cxn>
                <a:cxn ang="0">
                  <a:pos x="5" y="33"/>
                </a:cxn>
                <a:cxn ang="0">
                  <a:pos x="2" y="28"/>
                </a:cxn>
                <a:cxn ang="0">
                  <a:pos x="2" y="21"/>
                </a:cxn>
                <a:cxn ang="0">
                  <a:pos x="0" y="10"/>
                </a:cxn>
                <a:cxn ang="0">
                  <a:pos x="1" y="8"/>
                </a:cxn>
                <a:cxn ang="0">
                  <a:pos x="5" y="6"/>
                </a:cxn>
                <a:cxn ang="0">
                  <a:pos x="7" y="2"/>
                </a:cxn>
                <a:cxn ang="0">
                  <a:pos x="7" y="0"/>
                </a:cxn>
                <a:cxn ang="0">
                  <a:pos x="9" y="1"/>
                </a:cxn>
                <a:cxn ang="0">
                  <a:pos x="15" y="1"/>
                </a:cxn>
                <a:cxn ang="0">
                  <a:pos x="31" y="21"/>
                </a:cxn>
              </a:cxnLst>
              <a:rect l="0" t="0" r="r" b="b"/>
              <a:pathLst>
                <a:path w="31" h="48">
                  <a:moveTo>
                    <a:pt x="31" y="21"/>
                  </a:moveTo>
                  <a:lnTo>
                    <a:pt x="28" y="24"/>
                  </a:lnTo>
                  <a:lnTo>
                    <a:pt x="28" y="27"/>
                  </a:lnTo>
                  <a:lnTo>
                    <a:pt x="30" y="31"/>
                  </a:lnTo>
                  <a:lnTo>
                    <a:pt x="30" y="33"/>
                  </a:lnTo>
                  <a:lnTo>
                    <a:pt x="28" y="34"/>
                  </a:lnTo>
                  <a:lnTo>
                    <a:pt x="25" y="35"/>
                  </a:lnTo>
                  <a:lnTo>
                    <a:pt x="24" y="36"/>
                  </a:lnTo>
                  <a:lnTo>
                    <a:pt x="17" y="45"/>
                  </a:lnTo>
                  <a:lnTo>
                    <a:pt x="14" y="48"/>
                  </a:lnTo>
                  <a:lnTo>
                    <a:pt x="7" y="44"/>
                  </a:lnTo>
                  <a:lnTo>
                    <a:pt x="5" y="33"/>
                  </a:lnTo>
                  <a:lnTo>
                    <a:pt x="2" y="28"/>
                  </a:lnTo>
                  <a:lnTo>
                    <a:pt x="2" y="21"/>
                  </a:lnTo>
                  <a:lnTo>
                    <a:pt x="0" y="10"/>
                  </a:lnTo>
                  <a:lnTo>
                    <a:pt x="1" y="8"/>
                  </a:lnTo>
                  <a:lnTo>
                    <a:pt x="5" y="6"/>
                  </a:lnTo>
                  <a:lnTo>
                    <a:pt x="7" y="2"/>
                  </a:lnTo>
                  <a:lnTo>
                    <a:pt x="7" y="0"/>
                  </a:lnTo>
                  <a:lnTo>
                    <a:pt x="9" y="1"/>
                  </a:lnTo>
                  <a:lnTo>
                    <a:pt x="15" y="1"/>
                  </a:lnTo>
                  <a:lnTo>
                    <a:pt x="31" y="21"/>
                  </a:lnTo>
                  <a:close/>
                </a:path>
              </a:pathLst>
            </a:custGeom>
            <a:noFill/>
            <a:ln w="9525">
              <a:solidFill>
                <a:schemeClr val="tx1">
                  <a:lumMod val="85000"/>
                  <a:lumOff val="15000"/>
                </a:schemeClr>
              </a:solidFill>
              <a:round/>
            </a:ln>
          </p:spPr>
          <p:txBody>
            <a:bodyPr/>
            <a:lstStyle/>
            <a:p>
              <a:endParaRPr lang="zh-CN" altLang="en-US" sz="100"/>
            </a:p>
          </p:txBody>
        </p:sp>
        <p:sp>
          <p:nvSpPr>
            <p:cNvPr id="36" name="Freeform 276"/>
            <p:cNvSpPr/>
            <p:nvPr/>
          </p:nvSpPr>
          <p:spPr bwMode="auto">
            <a:xfrm>
              <a:off x="3781442" y="2026771"/>
              <a:ext cx="65511" cy="99391"/>
            </a:xfrm>
            <a:custGeom>
              <a:avLst/>
              <a:gdLst/>
              <a:ahLst/>
              <a:cxnLst>
                <a:cxn ang="0">
                  <a:pos x="31" y="21"/>
                </a:cxn>
                <a:cxn ang="0">
                  <a:pos x="28" y="24"/>
                </a:cxn>
                <a:cxn ang="0">
                  <a:pos x="28" y="27"/>
                </a:cxn>
                <a:cxn ang="0">
                  <a:pos x="30" y="31"/>
                </a:cxn>
                <a:cxn ang="0">
                  <a:pos x="30" y="33"/>
                </a:cxn>
                <a:cxn ang="0">
                  <a:pos x="28" y="34"/>
                </a:cxn>
                <a:cxn ang="0">
                  <a:pos x="25" y="35"/>
                </a:cxn>
                <a:cxn ang="0">
                  <a:pos x="24" y="36"/>
                </a:cxn>
                <a:cxn ang="0">
                  <a:pos x="17" y="45"/>
                </a:cxn>
                <a:cxn ang="0">
                  <a:pos x="14" y="48"/>
                </a:cxn>
                <a:cxn ang="0">
                  <a:pos x="7" y="44"/>
                </a:cxn>
                <a:cxn ang="0">
                  <a:pos x="5" y="33"/>
                </a:cxn>
                <a:cxn ang="0">
                  <a:pos x="2" y="28"/>
                </a:cxn>
                <a:cxn ang="0">
                  <a:pos x="2" y="21"/>
                </a:cxn>
                <a:cxn ang="0">
                  <a:pos x="0" y="10"/>
                </a:cxn>
                <a:cxn ang="0">
                  <a:pos x="1" y="8"/>
                </a:cxn>
                <a:cxn ang="0">
                  <a:pos x="5" y="6"/>
                </a:cxn>
                <a:cxn ang="0">
                  <a:pos x="7" y="2"/>
                </a:cxn>
                <a:cxn ang="0">
                  <a:pos x="7" y="0"/>
                </a:cxn>
                <a:cxn ang="0">
                  <a:pos x="9" y="1"/>
                </a:cxn>
                <a:cxn ang="0">
                  <a:pos x="15" y="1"/>
                </a:cxn>
                <a:cxn ang="0">
                  <a:pos x="31" y="21"/>
                </a:cxn>
              </a:cxnLst>
              <a:rect l="0" t="0" r="r" b="b"/>
              <a:pathLst>
                <a:path w="31" h="48">
                  <a:moveTo>
                    <a:pt x="31" y="21"/>
                  </a:moveTo>
                  <a:lnTo>
                    <a:pt x="28" y="24"/>
                  </a:lnTo>
                  <a:lnTo>
                    <a:pt x="28" y="27"/>
                  </a:lnTo>
                  <a:lnTo>
                    <a:pt x="30" y="31"/>
                  </a:lnTo>
                  <a:lnTo>
                    <a:pt x="30" y="33"/>
                  </a:lnTo>
                  <a:lnTo>
                    <a:pt x="28" y="34"/>
                  </a:lnTo>
                  <a:lnTo>
                    <a:pt x="25" y="35"/>
                  </a:lnTo>
                  <a:lnTo>
                    <a:pt x="24" y="36"/>
                  </a:lnTo>
                  <a:lnTo>
                    <a:pt x="17" y="45"/>
                  </a:lnTo>
                  <a:lnTo>
                    <a:pt x="14" y="48"/>
                  </a:lnTo>
                  <a:lnTo>
                    <a:pt x="7" y="44"/>
                  </a:lnTo>
                  <a:lnTo>
                    <a:pt x="5" y="33"/>
                  </a:lnTo>
                  <a:lnTo>
                    <a:pt x="2" y="28"/>
                  </a:lnTo>
                  <a:lnTo>
                    <a:pt x="2" y="21"/>
                  </a:lnTo>
                  <a:lnTo>
                    <a:pt x="0" y="10"/>
                  </a:lnTo>
                  <a:lnTo>
                    <a:pt x="1" y="8"/>
                  </a:lnTo>
                  <a:lnTo>
                    <a:pt x="5" y="6"/>
                  </a:lnTo>
                  <a:lnTo>
                    <a:pt x="7" y="2"/>
                  </a:lnTo>
                  <a:lnTo>
                    <a:pt x="7" y="0"/>
                  </a:lnTo>
                  <a:lnTo>
                    <a:pt x="9" y="1"/>
                  </a:lnTo>
                  <a:lnTo>
                    <a:pt x="15" y="1"/>
                  </a:lnTo>
                  <a:lnTo>
                    <a:pt x="31" y="2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37" name="Freeform 281"/>
            <p:cNvSpPr/>
            <p:nvPr/>
          </p:nvSpPr>
          <p:spPr bwMode="auto">
            <a:xfrm>
              <a:off x="3640787" y="1722386"/>
              <a:ext cx="410402" cy="349940"/>
            </a:xfrm>
            <a:custGeom>
              <a:avLst/>
              <a:gdLst/>
              <a:ahLst/>
              <a:cxnLst>
                <a:cxn ang="0">
                  <a:pos x="160" y="134"/>
                </a:cxn>
                <a:cxn ang="0">
                  <a:pos x="119" y="146"/>
                </a:cxn>
                <a:cxn ang="0">
                  <a:pos x="114" y="150"/>
                </a:cxn>
                <a:cxn ang="0">
                  <a:pos x="108" y="158"/>
                </a:cxn>
                <a:cxn ang="0">
                  <a:pos x="103" y="165"/>
                </a:cxn>
                <a:cxn ang="0">
                  <a:pos x="99" y="169"/>
                </a:cxn>
                <a:cxn ang="0">
                  <a:pos x="83" y="149"/>
                </a:cxn>
                <a:cxn ang="0">
                  <a:pos x="76" y="148"/>
                </a:cxn>
                <a:cxn ang="0">
                  <a:pos x="76" y="148"/>
                </a:cxn>
                <a:cxn ang="0">
                  <a:pos x="76" y="151"/>
                </a:cxn>
                <a:cxn ang="0">
                  <a:pos x="74" y="153"/>
                </a:cxn>
                <a:cxn ang="0">
                  <a:pos x="71" y="154"/>
                </a:cxn>
                <a:cxn ang="0">
                  <a:pos x="68" y="158"/>
                </a:cxn>
                <a:cxn ang="0">
                  <a:pos x="50" y="123"/>
                </a:cxn>
                <a:cxn ang="0">
                  <a:pos x="41" y="110"/>
                </a:cxn>
                <a:cxn ang="0">
                  <a:pos x="29" y="83"/>
                </a:cxn>
                <a:cxn ang="0">
                  <a:pos x="16" y="59"/>
                </a:cxn>
                <a:cxn ang="0">
                  <a:pos x="3" y="41"/>
                </a:cxn>
                <a:cxn ang="0">
                  <a:pos x="1" y="34"/>
                </a:cxn>
                <a:cxn ang="0">
                  <a:pos x="0" y="30"/>
                </a:cxn>
                <a:cxn ang="0">
                  <a:pos x="17" y="30"/>
                </a:cxn>
                <a:cxn ang="0">
                  <a:pos x="24" y="24"/>
                </a:cxn>
                <a:cxn ang="0">
                  <a:pos x="28" y="20"/>
                </a:cxn>
                <a:cxn ang="0">
                  <a:pos x="29" y="16"/>
                </a:cxn>
                <a:cxn ang="0">
                  <a:pos x="24" y="6"/>
                </a:cxn>
                <a:cxn ang="0">
                  <a:pos x="39" y="2"/>
                </a:cxn>
                <a:cxn ang="0">
                  <a:pos x="43" y="0"/>
                </a:cxn>
                <a:cxn ang="0">
                  <a:pos x="44" y="0"/>
                </a:cxn>
                <a:cxn ang="0">
                  <a:pos x="50" y="3"/>
                </a:cxn>
                <a:cxn ang="0">
                  <a:pos x="68" y="12"/>
                </a:cxn>
                <a:cxn ang="0">
                  <a:pos x="75" y="12"/>
                </a:cxn>
                <a:cxn ang="0">
                  <a:pos x="83" y="20"/>
                </a:cxn>
                <a:cxn ang="0">
                  <a:pos x="90" y="22"/>
                </a:cxn>
                <a:cxn ang="0">
                  <a:pos x="97" y="27"/>
                </a:cxn>
                <a:cxn ang="0">
                  <a:pos x="105" y="33"/>
                </a:cxn>
                <a:cxn ang="0">
                  <a:pos x="110" y="37"/>
                </a:cxn>
                <a:cxn ang="0">
                  <a:pos x="112" y="39"/>
                </a:cxn>
                <a:cxn ang="0">
                  <a:pos x="126" y="39"/>
                </a:cxn>
                <a:cxn ang="0">
                  <a:pos x="139" y="57"/>
                </a:cxn>
                <a:cxn ang="0">
                  <a:pos x="143" y="65"/>
                </a:cxn>
                <a:cxn ang="0">
                  <a:pos x="150" y="78"/>
                </a:cxn>
                <a:cxn ang="0">
                  <a:pos x="151" y="80"/>
                </a:cxn>
                <a:cxn ang="0">
                  <a:pos x="155" y="80"/>
                </a:cxn>
                <a:cxn ang="0">
                  <a:pos x="160" y="79"/>
                </a:cxn>
                <a:cxn ang="0">
                  <a:pos x="167" y="80"/>
                </a:cxn>
                <a:cxn ang="0">
                  <a:pos x="165" y="86"/>
                </a:cxn>
                <a:cxn ang="0">
                  <a:pos x="167" y="89"/>
                </a:cxn>
                <a:cxn ang="0">
                  <a:pos x="170" y="91"/>
                </a:cxn>
                <a:cxn ang="0">
                  <a:pos x="185" y="91"/>
                </a:cxn>
                <a:cxn ang="0">
                  <a:pos x="197" y="90"/>
                </a:cxn>
                <a:cxn ang="0">
                  <a:pos x="195" y="91"/>
                </a:cxn>
                <a:cxn ang="0">
                  <a:pos x="195" y="92"/>
                </a:cxn>
                <a:cxn ang="0">
                  <a:pos x="197" y="101"/>
                </a:cxn>
                <a:cxn ang="0">
                  <a:pos x="195" y="108"/>
                </a:cxn>
                <a:cxn ang="0">
                  <a:pos x="191" y="115"/>
                </a:cxn>
                <a:cxn ang="0">
                  <a:pos x="178" y="126"/>
                </a:cxn>
                <a:cxn ang="0">
                  <a:pos x="165" y="131"/>
                </a:cxn>
                <a:cxn ang="0">
                  <a:pos x="160" y="134"/>
                </a:cxn>
              </a:cxnLst>
              <a:rect l="0" t="0" r="r" b="b"/>
              <a:pathLst>
                <a:path w="197" h="169">
                  <a:moveTo>
                    <a:pt x="160" y="134"/>
                  </a:moveTo>
                  <a:lnTo>
                    <a:pt x="119" y="146"/>
                  </a:lnTo>
                  <a:lnTo>
                    <a:pt x="114" y="150"/>
                  </a:lnTo>
                  <a:lnTo>
                    <a:pt x="108" y="158"/>
                  </a:lnTo>
                  <a:lnTo>
                    <a:pt x="103" y="165"/>
                  </a:lnTo>
                  <a:lnTo>
                    <a:pt x="99" y="169"/>
                  </a:lnTo>
                  <a:lnTo>
                    <a:pt x="83" y="149"/>
                  </a:lnTo>
                  <a:lnTo>
                    <a:pt x="76" y="148"/>
                  </a:lnTo>
                  <a:lnTo>
                    <a:pt x="76" y="148"/>
                  </a:lnTo>
                  <a:lnTo>
                    <a:pt x="76" y="151"/>
                  </a:lnTo>
                  <a:lnTo>
                    <a:pt x="74" y="153"/>
                  </a:lnTo>
                  <a:lnTo>
                    <a:pt x="71" y="154"/>
                  </a:lnTo>
                  <a:lnTo>
                    <a:pt x="68" y="158"/>
                  </a:lnTo>
                  <a:lnTo>
                    <a:pt x="50" y="123"/>
                  </a:lnTo>
                  <a:lnTo>
                    <a:pt x="41" y="110"/>
                  </a:lnTo>
                  <a:lnTo>
                    <a:pt x="29" y="83"/>
                  </a:lnTo>
                  <a:lnTo>
                    <a:pt x="16" y="59"/>
                  </a:lnTo>
                  <a:lnTo>
                    <a:pt x="3" y="41"/>
                  </a:lnTo>
                  <a:lnTo>
                    <a:pt x="1" y="34"/>
                  </a:lnTo>
                  <a:lnTo>
                    <a:pt x="0" y="30"/>
                  </a:lnTo>
                  <a:lnTo>
                    <a:pt x="17" y="30"/>
                  </a:lnTo>
                  <a:lnTo>
                    <a:pt x="24" y="24"/>
                  </a:lnTo>
                  <a:lnTo>
                    <a:pt x="28" y="20"/>
                  </a:lnTo>
                  <a:lnTo>
                    <a:pt x="29" y="16"/>
                  </a:lnTo>
                  <a:lnTo>
                    <a:pt x="24" y="6"/>
                  </a:lnTo>
                  <a:lnTo>
                    <a:pt x="39" y="2"/>
                  </a:lnTo>
                  <a:lnTo>
                    <a:pt x="43" y="0"/>
                  </a:lnTo>
                  <a:lnTo>
                    <a:pt x="44" y="0"/>
                  </a:lnTo>
                  <a:lnTo>
                    <a:pt x="50" y="3"/>
                  </a:lnTo>
                  <a:lnTo>
                    <a:pt x="68" y="12"/>
                  </a:lnTo>
                  <a:lnTo>
                    <a:pt x="75" y="12"/>
                  </a:lnTo>
                  <a:lnTo>
                    <a:pt x="83" y="20"/>
                  </a:lnTo>
                  <a:lnTo>
                    <a:pt x="90" y="22"/>
                  </a:lnTo>
                  <a:lnTo>
                    <a:pt x="97" y="27"/>
                  </a:lnTo>
                  <a:lnTo>
                    <a:pt x="105" y="33"/>
                  </a:lnTo>
                  <a:lnTo>
                    <a:pt x="110" y="37"/>
                  </a:lnTo>
                  <a:lnTo>
                    <a:pt x="112" y="39"/>
                  </a:lnTo>
                  <a:lnTo>
                    <a:pt x="126" y="39"/>
                  </a:lnTo>
                  <a:lnTo>
                    <a:pt x="139" y="57"/>
                  </a:lnTo>
                  <a:lnTo>
                    <a:pt x="143" y="65"/>
                  </a:lnTo>
                  <a:lnTo>
                    <a:pt x="150" y="78"/>
                  </a:lnTo>
                  <a:lnTo>
                    <a:pt x="151" y="80"/>
                  </a:lnTo>
                  <a:lnTo>
                    <a:pt x="155" y="80"/>
                  </a:lnTo>
                  <a:lnTo>
                    <a:pt x="160" y="79"/>
                  </a:lnTo>
                  <a:lnTo>
                    <a:pt x="167" y="80"/>
                  </a:lnTo>
                  <a:lnTo>
                    <a:pt x="165" y="86"/>
                  </a:lnTo>
                  <a:lnTo>
                    <a:pt x="167" y="89"/>
                  </a:lnTo>
                  <a:lnTo>
                    <a:pt x="170" y="91"/>
                  </a:lnTo>
                  <a:lnTo>
                    <a:pt x="185" y="91"/>
                  </a:lnTo>
                  <a:lnTo>
                    <a:pt x="197" y="90"/>
                  </a:lnTo>
                  <a:lnTo>
                    <a:pt x="195" y="91"/>
                  </a:lnTo>
                  <a:lnTo>
                    <a:pt x="195" y="92"/>
                  </a:lnTo>
                  <a:lnTo>
                    <a:pt x="197" y="101"/>
                  </a:lnTo>
                  <a:lnTo>
                    <a:pt x="195" y="108"/>
                  </a:lnTo>
                  <a:lnTo>
                    <a:pt x="191" y="115"/>
                  </a:lnTo>
                  <a:lnTo>
                    <a:pt x="178" y="126"/>
                  </a:lnTo>
                  <a:lnTo>
                    <a:pt x="165" y="131"/>
                  </a:lnTo>
                  <a:lnTo>
                    <a:pt x="160" y="134"/>
                  </a:lnTo>
                  <a:close/>
                </a:path>
              </a:pathLst>
            </a:custGeom>
            <a:noFill/>
            <a:ln w="9525">
              <a:solidFill>
                <a:schemeClr val="tx1">
                  <a:lumMod val="85000"/>
                  <a:lumOff val="15000"/>
                </a:schemeClr>
              </a:solidFill>
              <a:round/>
            </a:ln>
          </p:spPr>
          <p:txBody>
            <a:bodyPr/>
            <a:lstStyle/>
            <a:p>
              <a:endParaRPr lang="zh-CN" altLang="en-US" sz="100"/>
            </a:p>
          </p:txBody>
        </p:sp>
        <p:sp>
          <p:nvSpPr>
            <p:cNvPr id="38" name="Freeform 282"/>
            <p:cNvSpPr/>
            <p:nvPr/>
          </p:nvSpPr>
          <p:spPr bwMode="auto">
            <a:xfrm>
              <a:off x="3640787" y="1722386"/>
              <a:ext cx="410402" cy="349940"/>
            </a:xfrm>
            <a:custGeom>
              <a:avLst/>
              <a:gdLst/>
              <a:ahLst/>
              <a:cxnLst>
                <a:cxn ang="0">
                  <a:pos x="160" y="134"/>
                </a:cxn>
                <a:cxn ang="0">
                  <a:pos x="119" y="146"/>
                </a:cxn>
                <a:cxn ang="0">
                  <a:pos x="114" y="150"/>
                </a:cxn>
                <a:cxn ang="0">
                  <a:pos x="108" y="158"/>
                </a:cxn>
                <a:cxn ang="0">
                  <a:pos x="103" y="165"/>
                </a:cxn>
                <a:cxn ang="0">
                  <a:pos x="99" y="169"/>
                </a:cxn>
                <a:cxn ang="0">
                  <a:pos x="83" y="149"/>
                </a:cxn>
                <a:cxn ang="0">
                  <a:pos x="76" y="148"/>
                </a:cxn>
                <a:cxn ang="0">
                  <a:pos x="76" y="148"/>
                </a:cxn>
                <a:cxn ang="0">
                  <a:pos x="76" y="151"/>
                </a:cxn>
                <a:cxn ang="0">
                  <a:pos x="74" y="153"/>
                </a:cxn>
                <a:cxn ang="0">
                  <a:pos x="71" y="154"/>
                </a:cxn>
                <a:cxn ang="0">
                  <a:pos x="68" y="158"/>
                </a:cxn>
                <a:cxn ang="0">
                  <a:pos x="50" y="123"/>
                </a:cxn>
                <a:cxn ang="0">
                  <a:pos x="41" y="110"/>
                </a:cxn>
                <a:cxn ang="0">
                  <a:pos x="29" y="83"/>
                </a:cxn>
                <a:cxn ang="0">
                  <a:pos x="16" y="59"/>
                </a:cxn>
                <a:cxn ang="0">
                  <a:pos x="3" y="41"/>
                </a:cxn>
                <a:cxn ang="0">
                  <a:pos x="1" y="34"/>
                </a:cxn>
                <a:cxn ang="0">
                  <a:pos x="0" y="30"/>
                </a:cxn>
                <a:cxn ang="0">
                  <a:pos x="17" y="30"/>
                </a:cxn>
                <a:cxn ang="0">
                  <a:pos x="24" y="24"/>
                </a:cxn>
                <a:cxn ang="0">
                  <a:pos x="28" y="20"/>
                </a:cxn>
                <a:cxn ang="0">
                  <a:pos x="29" y="16"/>
                </a:cxn>
                <a:cxn ang="0">
                  <a:pos x="24" y="6"/>
                </a:cxn>
                <a:cxn ang="0">
                  <a:pos x="39" y="2"/>
                </a:cxn>
                <a:cxn ang="0">
                  <a:pos x="43" y="0"/>
                </a:cxn>
                <a:cxn ang="0">
                  <a:pos x="44" y="0"/>
                </a:cxn>
                <a:cxn ang="0">
                  <a:pos x="50" y="3"/>
                </a:cxn>
                <a:cxn ang="0">
                  <a:pos x="68" y="12"/>
                </a:cxn>
                <a:cxn ang="0">
                  <a:pos x="75" y="12"/>
                </a:cxn>
                <a:cxn ang="0">
                  <a:pos x="83" y="20"/>
                </a:cxn>
                <a:cxn ang="0">
                  <a:pos x="90" y="22"/>
                </a:cxn>
                <a:cxn ang="0">
                  <a:pos x="97" y="27"/>
                </a:cxn>
                <a:cxn ang="0">
                  <a:pos x="105" y="33"/>
                </a:cxn>
                <a:cxn ang="0">
                  <a:pos x="110" y="37"/>
                </a:cxn>
                <a:cxn ang="0">
                  <a:pos x="112" y="39"/>
                </a:cxn>
                <a:cxn ang="0">
                  <a:pos x="126" y="39"/>
                </a:cxn>
                <a:cxn ang="0">
                  <a:pos x="139" y="57"/>
                </a:cxn>
                <a:cxn ang="0">
                  <a:pos x="143" y="65"/>
                </a:cxn>
                <a:cxn ang="0">
                  <a:pos x="150" y="78"/>
                </a:cxn>
                <a:cxn ang="0">
                  <a:pos x="151" y="80"/>
                </a:cxn>
                <a:cxn ang="0">
                  <a:pos x="155" y="80"/>
                </a:cxn>
                <a:cxn ang="0">
                  <a:pos x="160" y="79"/>
                </a:cxn>
                <a:cxn ang="0">
                  <a:pos x="167" y="80"/>
                </a:cxn>
                <a:cxn ang="0">
                  <a:pos x="165" y="86"/>
                </a:cxn>
                <a:cxn ang="0">
                  <a:pos x="167" y="89"/>
                </a:cxn>
                <a:cxn ang="0">
                  <a:pos x="170" y="91"/>
                </a:cxn>
                <a:cxn ang="0">
                  <a:pos x="185" y="91"/>
                </a:cxn>
                <a:cxn ang="0">
                  <a:pos x="197" y="90"/>
                </a:cxn>
                <a:cxn ang="0">
                  <a:pos x="195" y="91"/>
                </a:cxn>
                <a:cxn ang="0">
                  <a:pos x="195" y="92"/>
                </a:cxn>
                <a:cxn ang="0">
                  <a:pos x="197" y="101"/>
                </a:cxn>
                <a:cxn ang="0">
                  <a:pos x="195" y="108"/>
                </a:cxn>
                <a:cxn ang="0">
                  <a:pos x="191" y="115"/>
                </a:cxn>
                <a:cxn ang="0">
                  <a:pos x="178" y="126"/>
                </a:cxn>
                <a:cxn ang="0">
                  <a:pos x="165" y="131"/>
                </a:cxn>
                <a:cxn ang="0">
                  <a:pos x="160" y="134"/>
                </a:cxn>
              </a:cxnLst>
              <a:rect l="0" t="0" r="r" b="b"/>
              <a:pathLst>
                <a:path w="197" h="169">
                  <a:moveTo>
                    <a:pt x="160" y="134"/>
                  </a:moveTo>
                  <a:lnTo>
                    <a:pt x="119" y="146"/>
                  </a:lnTo>
                  <a:lnTo>
                    <a:pt x="114" y="150"/>
                  </a:lnTo>
                  <a:lnTo>
                    <a:pt x="108" y="158"/>
                  </a:lnTo>
                  <a:lnTo>
                    <a:pt x="103" y="165"/>
                  </a:lnTo>
                  <a:lnTo>
                    <a:pt x="99" y="169"/>
                  </a:lnTo>
                  <a:lnTo>
                    <a:pt x="83" y="149"/>
                  </a:lnTo>
                  <a:lnTo>
                    <a:pt x="76" y="148"/>
                  </a:lnTo>
                  <a:lnTo>
                    <a:pt x="76" y="148"/>
                  </a:lnTo>
                  <a:lnTo>
                    <a:pt x="76" y="151"/>
                  </a:lnTo>
                  <a:lnTo>
                    <a:pt x="74" y="153"/>
                  </a:lnTo>
                  <a:lnTo>
                    <a:pt x="71" y="154"/>
                  </a:lnTo>
                  <a:lnTo>
                    <a:pt x="68" y="158"/>
                  </a:lnTo>
                  <a:lnTo>
                    <a:pt x="50" y="123"/>
                  </a:lnTo>
                  <a:lnTo>
                    <a:pt x="41" y="110"/>
                  </a:lnTo>
                  <a:lnTo>
                    <a:pt x="29" y="83"/>
                  </a:lnTo>
                  <a:lnTo>
                    <a:pt x="16" y="59"/>
                  </a:lnTo>
                  <a:lnTo>
                    <a:pt x="3" y="41"/>
                  </a:lnTo>
                  <a:lnTo>
                    <a:pt x="1" y="34"/>
                  </a:lnTo>
                  <a:lnTo>
                    <a:pt x="0" y="30"/>
                  </a:lnTo>
                  <a:lnTo>
                    <a:pt x="17" y="30"/>
                  </a:lnTo>
                  <a:lnTo>
                    <a:pt x="24" y="24"/>
                  </a:lnTo>
                  <a:lnTo>
                    <a:pt x="28" y="20"/>
                  </a:lnTo>
                  <a:lnTo>
                    <a:pt x="29" y="16"/>
                  </a:lnTo>
                  <a:lnTo>
                    <a:pt x="24" y="6"/>
                  </a:lnTo>
                  <a:lnTo>
                    <a:pt x="39" y="2"/>
                  </a:lnTo>
                  <a:lnTo>
                    <a:pt x="43" y="0"/>
                  </a:lnTo>
                  <a:lnTo>
                    <a:pt x="44" y="0"/>
                  </a:lnTo>
                  <a:lnTo>
                    <a:pt x="50" y="3"/>
                  </a:lnTo>
                  <a:lnTo>
                    <a:pt x="68" y="12"/>
                  </a:lnTo>
                  <a:lnTo>
                    <a:pt x="75" y="12"/>
                  </a:lnTo>
                  <a:lnTo>
                    <a:pt x="83" y="20"/>
                  </a:lnTo>
                  <a:lnTo>
                    <a:pt x="90" y="22"/>
                  </a:lnTo>
                  <a:lnTo>
                    <a:pt x="97" y="27"/>
                  </a:lnTo>
                  <a:lnTo>
                    <a:pt x="105" y="33"/>
                  </a:lnTo>
                  <a:lnTo>
                    <a:pt x="110" y="37"/>
                  </a:lnTo>
                  <a:lnTo>
                    <a:pt x="112" y="39"/>
                  </a:lnTo>
                  <a:lnTo>
                    <a:pt x="126" y="39"/>
                  </a:lnTo>
                  <a:lnTo>
                    <a:pt x="139" y="57"/>
                  </a:lnTo>
                  <a:lnTo>
                    <a:pt x="143" y="65"/>
                  </a:lnTo>
                  <a:lnTo>
                    <a:pt x="150" y="78"/>
                  </a:lnTo>
                  <a:lnTo>
                    <a:pt x="151" y="80"/>
                  </a:lnTo>
                  <a:lnTo>
                    <a:pt x="155" y="80"/>
                  </a:lnTo>
                  <a:lnTo>
                    <a:pt x="160" y="79"/>
                  </a:lnTo>
                  <a:lnTo>
                    <a:pt x="167" y="80"/>
                  </a:lnTo>
                  <a:lnTo>
                    <a:pt x="165" y="86"/>
                  </a:lnTo>
                  <a:lnTo>
                    <a:pt x="167" y="89"/>
                  </a:lnTo>
                  <a:lnTo>
                    <a:pt x="170" y="91"/>
                  </a:lnTo>
                  <a:lnTo>
                    <a:pt x="185" y="91"/>
                  </a:lnTo>
                  <a:lnTo>
                    <a:pt x="197" y="90"/>
                  </a:lnTo>
                  <a:lnTo>
                    <a:pt x="195" y="91"/>
                  </a:lnTo>
                  <a:lnTo>
                    <a:pt x="195" y="92"/>
                  </a:lnTo>
                  <a:lnTo>
                    <a:pt x="197" y="101"/>
                  </a:lnTo>
                  <a:lnTo>
                    <a:pt x="195" y="108"/>
                  </a:lnTo>
                  <a:lnTo>
                    <a:pt x="191" y="115"/>
                  </a:lnTo>
                  <a:lnTo>
                    <a:pt x="178" y="126"/>
                  </a:lnTo>
                  <a:lnTo>
                    <a:pt x="165" y="131"/>
                  </a:lnTo>
                  <a:lnTo>
                    <a:pt x="160" y="13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39" name="Freeform 287"/>
            <p:cNvSpPr/>
            <p:nvPr/>
          </p:nvSpPr>
          <p:spPr bwMode="auto">
            <a:xfrm>
              <a:off x="3704371" y="1573299"/>
              <a:ext cx="175337" cy="200853"/>
            </a:xfrm>
            <a:custGeom>
              <a:avLst/>
              <a:gdLst/>
              <a:ahLst/>
              <a:cxnLst>
                <a:cxn ang="0">
                  <a:pos x="63" y="97"/>
                </a:cxn>
                <a:cxn ang="0">
                  <a:pos x="60" y="95"/>
                </a:cxn>
                <a:cxn ang="0">
                  <a:pos x="51" y="92"/>
                </a:cxn>
                <a:cxn ang="0">
                  <a:pos x="42" y="84"/>
                </a:cxn>
                <a:cxn ang="0">
                  <a:pos x="37" y="84"/>
                </a:cxn>
                <a:cxn ang="0">
                  <a:pos x="17" y="74"/>
                </a:cxn>
                <a:cxn ang="0">
                  <a:pos x="13" y="71"/>
                </a:cxn>
                <a:cxn ang="0">
                  <a:pos x="13" y="70"/>
                </a:cxn>
                <a:cxn ang="0">
                  <a:pos x="12" y="68"/>
                </a:cxn>
                <a:cxn ang="0">
                  <a:pos x="3" y="56"/>
                </a:cxn>
                <a:cxn ang="0">
                  <a:pos x="0" y="49"/>
                </a:cxn>
                <a:cxn ang="0">
                  <a:pos x="18" y="33"/>
                </a:cxn>
                <a:cxn ang="0">
                  <a:pos x="18" y="28"/>
                </a:cxn>
                <a:cxn ang="0">
                  <a:pos x="20" y="21"/>
                </a:cxn>
                <a:cxn ang="0">
                  <a:pos x="24" y="17"/>
                </a:cxn>
                <a:cxn ang="0">
                  <a:pos x="26" y="12"/>
                </a:cxn>
                <a:cxn ang="0">
                  <a:pos x="28" y="6"/>
                </a:cxn>
                <a:cxn ang="0">
                  <a:pos x="33" y="3"/>
                </a:cxn>
                <a:cxn ang="0">
                  <a:pos x="43" y="2"/>
                </a:cxn>
                <a:cxn ang="0">
                  <a:pos x="51" y="0"/>
                </a:cxn>
                <a:cxn ang="0">
                  <a:pos x="51" y="2"/>
                </a:cxn>
                <a:cxn ang="0">
                  <a:pos x="54" y="3"/>
                </a:cxn>
                <a:cxn ang="0">
                  <a:pos x="59" y="3"/>
                </a:cxn>
                <a:cxn ang="0">
                  <a:pos x="60" y="8"/>
                </a:cxn>
                <a:cxn ang="0">
                  <a:pos x="59" y="11"/>
                </a:cxn>
                <a:cxn ang="0">
                  <a:pos x="63" y="16"/>
                </a:cxn>
                <a:cxn ang="0">
                  <a:pos x="68" y="20"/>
                </a:cxn>
                <a:cxn ang="0">
                  <a:pos x="70" y="24"/>
                </a:cxn>
                <a:cxn ang="0">
                  <a:pos x="71" y="28"/>
                </a:cxn>
                <a:cxn ang="0">
                  <a:pos x="68" y="36"/>
                </a:cxn>
                <a:cxn ang="0">
                  <a:pos x="66" y="46"/>
                </a:cxn>
                <a:cxn ang="0">
                  <a:pos x="70" y="55"/>
                </a:cxn>
                <a:cxn ang="0">
                  <a:pos x="74" y="60"/>
                </a:cxn>
                <a:cxn ang="0">
                  <a:pos x="77" y="63"/>
                </a:cxn>
                <a:cxn ang="0">
                  <a:pos x="78" y="69"/>
                </a:cxn>
                <a:cxn ang="0">
                  <a:pos x="83" y="76"/>
                </a:cxn>
                <a:cxn ang="0">
                  <a:pos x="84" y="84"/>
                </a:cxn>
                <a:cxn ang="0">
                  <a:pos x="83" y="91"/>
                </a:cxn>
                <a:cxn ang="0">
                  <a:pos x="82" y="91"/>
                </a:cxn>
                <a:cxn ang="0">
                  <a:pos x="79" y="94"/>
                </a:cxn>
                <a:cxn ang="0">
                  <a:pos x="63" y="97"/>
                </a:cxn>
              </a:cxnLst>
              <a:rect l="0" t="0" r="r" b="b"/>
              <a:pathLst>
                <a:path w="84" h="97">
                  <a:moveTo>
                    <a:pt x="63" y="97"/>
                  </a:moveTo>
                  <a:lnTo>
                    <a:pt x="60" y="95"/>
                  </a:lnTo>
                  <a:lnTo>
                    <a:pt x="51" y="92"/>
                  </a:lnTo>
                  <a:lnTo>
                    <a:pt x="42" y="84"/>
                  </a:lnTo>
                  <a:lnTo>
                    <a:pt x="37" y="84"/>
                  </a:lnTo>
                  <a:lnTo>
                    <a:pt x="17" y="74"/>
                  </a:lnTo>
                  <a:lnTo>
                    <a:pt x="13" y="71"/>
                  </a:lnTo>
                  <a:lnTo>
                    <a:pt x="13" y="70"/>
                  </a:lnTo>
                  <a:lnTo>
                    <a:pt x="12" y="68"/>
                  </a:lnTo>
                  <a:lnTo>
                    <a:pt x="3" y="56"/>
                  </a:lnTo>
                  <a:lnTo>
                    <a:pt x="0" y="49"/>
                  </a:lnTo>
                  <a:lnTo>
                    <a:pt x="18" y="33"/>
                  </a:lnTo>
                  <a:lnTo>
                    <a:pt x="18" y="28"/>
                  </a:lnTo>
                  <a:lnTo>
                    <a:pt x="20" y="21"/>
                  </a:lnTo>
                  <a:lnTo>
                    <a:pt x="24" y="17"/>
                  </a:lnTo>
                  <a:lnTo>
                    <a:pt x="26" y="12"/>
                  </a:lnTo>
                  <a:lnTo>
                    <a:pt x="28" y="6"/>
                  </a:lnTo>
                  <a:lnTo>
                    <a:pt x="33" y="3"/>
                  </a:lnTo>
                  <a:lnTo>
                    <a:pt x="43" y="2"/>
                  </a:lnTo>
                  <a:lnTo>
                    <a:pt x="51" y="0"/>
                  </a:lnTo>
                  <a:lnTo>
                    <a:pt x="51" y="2"/>
                  </a:lnTo>
                  <a:lnTo>
                    <a:pt x="54" y="3"/>
                  </a:lnTo>
                  <a:lnTo>
                    <a:pt x="59" y="3"/>
                  </a:lnTo>
                  <a:lnTo>
                    <a:pt x="60" y="8"/>
                  </a:lnTo>
                  <a:lnTo>
                    <a:pt x="59" y="11"/>
                  </a:lnTo>
                  <a:lnTo>
                    <a:pt x="63" y="16"/>
                  </a:lnTo>
                  <a:lnTo>
                    <a:pt x="68" y="20"/>
                  </a:lnTo>
                  <a:lnTo>
                    <a:pt x="70" y="24"/>
                  </a:lnTo>
                  <a:lnTo>
                    <a:pt x="71" y="28"/>
                  </a:lnTo>
                  <a:lnTo>
                    <a:pt x="68" y="36"/>
                  </a:lnTo>
                  <a:lnTo>
                    <a:pt x="66" y="46"/>
                  </a:lnTo>
                  <a:lnTo>
                    <a:pt x="70" y="55"/>
                  </a:lnTo>
                  <a:lnTo>
                    <a:pt x="74" y="60"/>
                  </a:lnTo>
                  <a:lnTo>
                    <a:pt x="77" y="63"/>
                  </a:lnTo>
                  <a:lnTo>
                    <a:pt x="78" y="69"/>
                  </a:lnTo>
                  <a:lnTo>
                    <a:pt x="83" y="76"/>
                  </a:lnTo>
                  <a:lnTo>
                    <a:pt x="84" y="84"/>
                  </a:lnTo>
                  <a:lnTo>
                    <a:pt x="83" y="91"/>
                  </a:lnTo>
                  <a:lnTo>
                    <a:pt x="82" y="91"/>
                  </a:lnTo>
                  <a:lnTo>
                    <a:pt x="79" y="94"/>
                  </a:lnTo>
                  <a:lnTo>
                    <a:pt x="63" y="97"/>
                  </a:lnTo>
                  <a:close/>
                </a:path>
              </a:pathLst>
            </a:custGeom>
            <a:noFill/>
            <a:ln w="9525">
              <a:solidFill>
                <a:schemeClr val="tx1">
                  <a:lumMod val="85000"/>
                  <a:lumOff val="15000"/>
                </a:schemeClr>
              </a:solidFill>
              <a:round/>
            </a:ln>
          </p:spPr>
          <p:txBody>
            <a:bodyPr/>
            <a:lstStyle/>
            <a:p>
              <a:endParaRPr lang="zh-CN" altLang="en-US" sz="100"/>
            </a:p>
          </p:txBody>
        </p:sp>
        <p:sp>
          <p:nvSpPr>
            <p:cNvPr id="40" name="Freeform 288"/>
            <p:cNvSpPr/>
            <p:nvPr/>
          </p:nvSpPr>
          <p:spPr bwMode="auto">
            <a:xfrm>
              <a:off x="3704371" y="1573299"/>
              <a:ext cx="175337" cy="200853"/>
            </a:xfrm>
            <a:custGeom>
              <a:avLst/>
              <a:gdLst/>
              <a:ahLst/>
              <a:cxnLst>
                <a:cxn ang="0">
                  <a:pos x="63" y="97"/>
                </a:cxn>
                <a:cxn ang="0">
                  <a:pos x="60" y="95"/>
                </a:cxn>
                <a:cxn ang="0">
                  <a:pos x="51" y="92"/>
                </a:cxn>
                <a:cxn ang="0">
                  <a:pos x="42" y="84"/>
                </a:cxn>
                <a:cxn ang="0">
                  <a:pos x="37" y="84"/>
                </a:cxn>
                <a:cxn ang="0">
                  <a:pos x="17" y="74"/>
                </a:cxn>
                <a:cxn ang="0">
                  <a:pos x="13" y="71"/>
                </a:cxn>
                <a:cxn ang="0">
                  <a:pos x="13" y="70"/>
                </a:cxn>
                <a:cxn ang="0">
                  <a:pos x="12" y="68"/>
                </a:cxn>
                <a:cxn ang="0">
                  <a:pos x="3" y="56"/>
                </a:cxn>
                <a:cxn ang="0">
                  <a:pos x="0" y="49"/>
                </a:cxn>
                <a:cxn ang="0">
                  <a:pos x="18" y="33"/>
                </a:cxn>
                <a:cxn ang="0">
                  <a:pos x="18" y="28"/>
                </a:cxn>
                <a:cxn ang="0">
                  <a:pos x="20" y="21"/>
                </a:cxn>
                <a:cxn ang="0">
                  <a:pos x="24" y="17"/>
                </a:cxn>
                <a:cxn ang="0">
                  <a:pos x="26" y="12"/>
                </a:cxn>
                <a:cxn ang="0">
                  <a:pos x="28" y="6"/>
                </a:cxn>
                <a:cxn ang="0">
                  <a:pos x="33" y="3"/>
                </a:cxn>
                <a:cxn ang="0">
                  <a:pos x="43" y="2"/>
                </a:cxn>
                <a:cxn ang="0">
                  <a:pos x="51" y="0"/>
                </a:cxn>
                <a:cxn ang="0">
                  <a:pos x="51" y="2"/>
                </a:cxn>
                <a:cxn ang="0">
                  <a:pos x="54" y="3"/>
                </a:cxn>
                <a:cxn ang="0">
                  <a:pos x="59" y="3"/>
                </a:cxn>
                <a:cxn ang="0">
                  <a:pos x="60" y="8"/>
                </a:cxn>
                <a:cxn ang="0">
                  <a:pos x="59" y="11"/>
                </a:cxn>
                <a:cxn ang="0">
                  <a:pos x="63" y="16"/>
                </a:cxn>
                <a:cxn ang="0">
                  <a:pos x="68" y="20"/>
                </a:cxn>
                <a:cxn ang="0">
                  <a:pos x="70" y="24"/>
                </a:cxn>
                <a:cxn ang="0">
                  <a:pos x="71" y="28"/>
                </a:cxn>
                <a:cxn ang="0">
                  <a:pos x="68" y="36"/>
                </a:cxn>
                <a:cxn ang="0">
                  <a:pos x="66" y="46"/>
                </a:cxn>
                <a:cxn ang="0">
                  <a:pos x="70" y="55"/>
                </a:cxn>
                <a:cxn ang="0">
                  <a:pos x="74" y="60"/>
                </a:cxn>
                <a:cxn ang="0">
                  <a:pos x="77" y="63"/>
                </a:cxn>
                <a:cxn ang="0">
                  <a:pos x="78" y="69"/>
                </a:cxn>
                <a:cxn ang="0">
                  <a:pos x="83" y="76"/>
                </a:cxn>
                <a:cxn ang="0">
                  <a:pos x="84" y="84"/>
                </a:cxn>
                <a:cxn ang="0">
                  <a:pos x="83" y="91"/>
                </a:cxn>
                <a:cxn ang="0">
                  <a:pos x="82" y="91"/>
                </a:cxn>
                <a:cxn ang="0">
                  <a:pos x="79" y="94"/>
                </a:cxn>
                <a:cxn ang="0">
                  <a:pos x="63" y="97"/>
                </a:cxn>
              </a:cxnLst>
              <a:rect l="0" t="0" r="r" b="b"/>
              <a:pathLst>
                <a:path w="84" h="97">
                  <a:moveTo>
                    <a:pt x="63" y="97"/>
                  </a:moveTo>
                  <a:lnTo>
                    <a:pt x="60" y="95"/>
                  </a:lnTo>
                  <a:lnTo>
                    <a:pt x="51" y="92"/>
                  </a:lnTo>
                  <a:lnTo>
                    <a:pt x="42" y="84"/>
                  </a:lnTo>
                  <a:lnTo>
                    <a:pt x="37" y="84"/>
                  </a:lnTo>
                  <a:lnTo>
                    <a:pt x="17" y="74"/>
                  </a:lnTo>
                  <a:lnTo>
                    <a:pt x="13" y="71"/>
                  </a:lnTo>
                  <a:lnTo>
                    <a:pt x="13" y="70"/>
                  </a:lnTo>
                  <a:lnTo>
                    <a:pt x="12" y="68"/>
                  </a:lnTo>
                  <a:lnTo>
                    <a:pt x="3" y="56"/>
                  </a:lnTo>
                  <a:lnTo>
                    <a:pt x="0" y="49"/>
                  </a:lnTo>
                  <a:lnTo>
                    <a:pt x="18" y="33"/>
                  </a:lnTo>
                  <a:lnTo>
                    <a:pt x="18" y="28"/>
                  </a:lnTo>
                  <a:lnTo>
                    <a:pt x="20" y="21"/>
                  </a:lnTo>
                  <a:lnTo>
                    <a:pt x="24" y="17"/>
                  </a:lnTo>
                  <a:lnTo>
                    <a:pt x="26" y="12"/>
                  </a:lnTo>
                  <a:lnTo>
                    <a:pt x="28" y="6"/>
                  </a:lnTo>
                  <a:lnTo>
                    <a:pt x="33" y="3"/>
                  </a:lnTo>
                  <a:lnTo>
                    <a:pt x="43" y="2"/>
                  </a:lnTo>
                  <a:lnTo>
                    <a:pt x="51" y="0"/>
                  </a:lnTo>
                  <a:lnTo>
                    <a:pt x="51" y="2"/>
                  </a:lnTo>
                  <a:lnTo>
                    <a:pt x="54" y="3"/>
                  </a:lnTo>
                  <a:lnTo>
                    <a:pt x="59" y="3"/>
                  </a:lnTo>
                  <a:lnTo>
                    <a:pt x="60" y="8"/>
                  </a:lnTo>
                  <a:lnTo>
                    <a:pt x="59" y="11"/>
                  </a:lnTo>
                  <a:lnTo>
                    <a:pt x="63" y="16"/>
                  </a:lnTo>
                  <a:lnTo>
                    <a:pt x="68" y="20"/>
                  </a:lnTo>
                  <a:lnTo>
                    <a:pt x="70" y="24"/>
                  </a:lnTo>
                  <a:lnTo>
                    <a:pt x="71" y="28"/>
                  </a:lnTo>
                  <a:lnTo>
                    <a:pt x="68" y="36"/>
                  </a:lnTo>
                  <a:lnTo>
                    <a:pt x="66" y="46"/>
                  </a:lnTo>
                  <a:lnTo>
                    <a:pt x="70" y="55"/>
                  </a:lnTo>
                  <a:lnTo>
                    <a:pt x="74" y="60"/>
                  </a:lnTo>
                  <a:lnTo>
                    <a:pt x="77" y="63"/>
                  </a:lnTo>
                  <a:lnTo>
                    <a:pt x="78" y="69"/>
                  </a:lnTo>
                  <a:lnTo>
                    <a:pt x="83" y="76"/>
                  </a:lnTo>
                  <a:lnTo>
                    <a:pt x="84" y="84"/>
                  </a:lnTo>
                  <a:lnTo>
                    <a:pt x="83" y="91"/>
                  </a:lnTo>
                  <a:lnTo>
                    <a:pt x="82" y="91"/>
                  </a:lnTo>
                  <a:lnTo>
                    <a:pt x="79" y="94"/>
                  </a:lnTo>
                  <a:lnTo>
                    <a:pt x="63" y="97"/>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41" name="Freeform 290"/>
            <p:cNvSpPr/>
            <p:nvPr/>
          </p:nvSpPr>
          <p:spPr bwMode="auto">
            <a:xfrm>
              <a:off x="3638861" y="1674761"/>
              <a:ext cx="92486" cy="107674"/>
            </a:xfrm>
            <a:custGeom>
              <a:avLst/>
              <a:gdLst/>
              <a:ahLst/>
              <a:cxnLst>
                <a:cxn ang="0">
                  <a:pos x="3" y="30"/>
                </a:cxn>
                <a:cxn ang="0">
                  <a:pos x="3" y="6"/>
                </a:cxn>
                <a:cxn ang="0">
                  <a:pos x="5" y="7"/>
                </a:cxn>
                <a:cxn ang="0">
                  <a:pos x="8" y="11"/>
                </a:cxn>
                <a:cxn ang="0">
                  <a:pos x="13" y="12"/>
                </a:cxn>
                <a:cxn ang="0">
                  <a:pos x="20" y="11"/>
                </a:cxn>
                <a:cxn ang="0">
                  <a:pos x="33" y="0"/>
                </a:cxn>
                <a:cxn ang="0">
                  <a:pos x="35" y="6"/>
                </a:cxn>
                <a:cxn ang="0">
                  <a:pos x="45" y="20"/>
                </a:cxn>
                <a:cxn ang="0">
                  <a:pos x="45" y="22"/>
                </a:cxn>
                <a:cxn ang="0">
                  <a:pos x="40" y="24"/>
                </a:cxn>
                <a:cxn ang="0">
                  <a:pos x="25" y="28"/>
                </a:cxn>
                <a:cxn ang="0">
                  <a:pos x="28" y="33"/>
                </a:cxn>
                <a:cxn ang="0">
                  <a:pos x="30" y="40"/>
                </a:cxn>
                <a:cxn ang="0">
                  <a:pos x="26" y="45"/>
                </a:cxn>
                <a:cxn ang="0">
                  <a:pos x="20" y="50"/>
                </a:cxn>
                <a:cxn ang="0">
                  <a:pos x="19" y="52"/>
                </a:cxn>
                <a:cxn ang="0">
                  <a:pos x="2" y="51"/>
                </a:cxn>
                <a:cxn ang="0">
                  <a:pos x="0" y="51"/>
                </a:cxn>
                <a:cxn ang="0">
                  <a:pos x="3" y="30"/>
                </a:cxn>
              </a:cxnLst>
              <a:rect l="0" t="0" r="r" b="b"/>
              <a:pathLst>
                <a:path w="45" h="52">
                  <a:moveTo>
                    <a:pt x="3" y="30"/>
                  </a:moveTo>
                  <a:lnTo>
                    <a:pt x="3" y="6"/>
                  </a:lnTo>
                  <a:lnTo>
                    <a:pt x="5" y="7"/>
                  </a:lnTo>
                  <a:lnTo>
                    <a:pt x="8" y="11"/>
                  </a:lnTo>
                  <a:lnTo>
                    <a:pt x="13" y="12"/>
                  </a:lnTo>
                  <a:lnTo>
                    <a:pt x="20" y="11"/>
                  </a:lnTo>
                  <a:lnTo>
                    <a:pt x="33" y="0"/>
                  </a:lnTo>
                  <a:lnTo>
                    <a:pt x="35" y="6"/>
                  </a:lnTo>
                  <a:lnTo>
                    <a:pt x="45" y="20"/>
                  </a:lnTo>
                  <a:lnTo>
                    <a:pt x="45" y="22"/>
                  </a:lnTo>
                  <a:lnTo>
                    <a:pt x="40" y="24"/>
                  </a:lnTo>
                  <a:lnTo>
                    <a:pt x="25" y="28"/>
                  </a:lnTo>
                  <a:lnTo>
                    <a:pt x="28" y="33"/>
                  </a:lnTo>
                  <a:lnTo>
                    <a:pt x="30" y="40"/>
                  </a:lnTo>
                  <a:lnTo>
                    <a:pt x="26" y="45"/>
                  </a:lnTo>
                  <a:lnTo>
                    <a:pt x="20" y="50"/>
                  </a:lnTo>
                  <a:lnTo>
                    <a:pt x="19" y="52"/>
                  </a:lnTo>
                  <a:lnTo>
                    <a:pt x="2" y="51"/>
                  </a:lnTo>
                  <a:lnTo>
                    <a:pt x="0" y="51"/>
                  </a:lnTo>
                  <a:lnTo>
                    <a:pt x="3" y="30"/>
                  </a:lnTo>
                  <a:close/>
                </a:path>
              </a:pathLst>
            </a:custGeom>
            <a:noFill/>
            <a:ln w="9525">
              <a:solidFill>
                <a:schemeClr val="tx1">
                  <a:lumMod val="85000"/>
                  <a:lumOff val="15000"/>
                </a:schemeClr>
              </a:solidFill>
              <a:round/>
            </a:ln>
          </p:spPr>
          <p:txBody>
            <a:bodyPr/>
            <a:lstStyle/>
            <a:p>
              <a:endParaRPr lang="zh-CN" altLang="en-US" sz="100"/>
            </a:p>
          </p:txBody>
        </p:sp>
        <p:sp>
          <p:nvSpPr>
            <p:cNvPr id="42" name="Freeform 291"/>
            <p:cNvSpPr/>
            <p:nvPr/>
          </p:nvSpPr>
          <p:spPr bwMode="auto">
            <a:xfrm>
              <a:off x="3638861" y="1674761"/>
              <a:ext cx="92486" cy="107674"/>
            </a:xfrm>
            <a:custGeom>
              <a:avLst/>
              <a:gdLst/>
              <a:ahLst/>
              <a:cxnLst>
                <a:cxn ang="0">
                  <a:pos x="3" y="30"/>
                </a:cxn>
                <a:cxn ang="0">
                  <a:pos x="3" y="6"/>
                </a:cxn>
                <a:cxn ang="0">
                  <a:pos x="5" y="7"/>
                </a:cxn>
                <a:cxn ang="0">
                  <a:pos x="8" y="11"/>
                </a:cxn>
                <a:cxn ang="0">
                  <a:pos x="13" y="12"/>
                </a:cxn>
                <a:cxn ang="0">
                  <a:pos x="20" y="11"/>
                </a:cxn>
                <a:cxn ang="0">
                  <a:pos x="33" y="0"/>
                </a:cxn>
                <a:cxn ang="0">
                  <a:pos x="35" y="6"/>
                </a:cxn>
                <a:cxn ang="0">
                  <a:pos x="45" y="20"/>
                </a:cxn>
                <a:cxn ang="0">
                  <a:pos x="45" y="22"/>
                </a:cxn>
                <a:cxn ang="0">
                  <a:pos x="40" y="24"/>
                </a:cxn>
                <a:cxn ang="0">
                  <a:pos x="25" y="28"/>
                </a:cxn>
                <a:cxn ang="0">
                  <a:pos x="28" y="33"/>
                </a:cxn>
                <a:cxn ang="0">
                  <a:pos x="30" y="40"/>
                </a:cxn>
                <a:cxn ang="0">
                  <a:pos x="26" y="45"/>
                </a:cxn>
                <a:cxn ang="0">
                  <a:pos x="20" y="50"/>
                </a:cxn>
                <a:cxn ang="0">
                  <a:pos x="19" y="52"/>
                </a:cxn>
                <a:cxn ang="0">
                  <a:pos x="2" y="51"/>
                </a:cxn>
                <a:cxn ang="0">
                  <a:pos x="0" y="51"/>
                </a:cxn>
                <a:cxn ang="0">
                  <a:pos x="3" y="30"/>
                </a:cxn>
              </a:cxnLst>
              <a:rect l="0" t="0" r="r" b="b"/>
              <a:pathLst>
                <a:path w="45" h="52">
                  <a:moveTo>
                    <a:pt x="3" y="30"/>
                  </a:moveTo>
                  <a:lnTo>
                    <a:pt x="3" y="6"/>
                  </a:lnTo>
                  <a:lnTo>
                    <a:pt x="5" y="7"/>
                  </a:lnTo>
                  <a:lnTo>
                    <a:pt x="8" y="11"/>
                  </a:lnTo>
                  <a:lnTo>
                    <a:pt x="13" y="12"/>
                  </a:lnTo>
                  <a:lnTo>
                    <a:pt x="20" y="11"/>
                  </a:lnTo>
                  <a:lnTo>
                    <a:pt x="33" y="0"/>
                  </a:lnTo>
                  <a:lnTo>
                    <a:pt x="35" y="6"/>
                  </a:lnTo>
                  <a:lnTo>
                    <a:pt x="45" y="20"/>
                  </a:lnTo>
                  <a:lnTo>
                    <a:pt x="45" y="22"/>
                  </a:lnTo>
                  <a:lnTo>
                    <a:pt x="40" y="24"/>
                  </a:lnTo>
                  <a:lnTo>
                    <a:pt x="25" y="28"/>
                  </a:lnTo>
                  <a:lnTo>
                    <a:pt x="28" y="33"/>
                  </a:lnTo>
                  <a:lnTo>
                    <a:pt x="30" y="40"/>
                  </a:lnTo>
                  <a:lnTo>
                    <a:pt x="26" y="45"/>
                  </a:lnTo>
                  <a:lnTo>
                    <a:pt x="20" y="50"/>
                  </a:lnTo>
                  <a:lnTo>
                    <a:pt x="19" y="52"/>
                  </a:lnTo>
                  <a:lnTo>
                    <a:pt x="2" y="51"/>
                  </a:lnTo>
                  <a:lnTo>
                    <a:pt x="0" y="51"/>
                  </a:lnTo>
                  <a:lnTo>
                    <a:pt x="3" y="3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43" name="Freeform 293"/>
            <p:cNvSpPr/>
            <p:nvPr/>
          </p:nvSpPr>
          <p:spPr bwMode="auto">
            <a:xfrm>
              <a:off x="3611885" y="1687184"/>
              <a:ext cx="34682" cy="93178"/>
            </a:xfrm>
            <a:custGeom>
              <a:avLst/>
              <a:gdLst/>
              <a:ahLst/>
              <a:cxnLst>
                <a:cxn ang="0">
                  <a:pos x="17" y="0"/>
                </a:cxn>
                <a:cxn ang="0">
                  <a:pos x="13" y="1"/>
                </a:cxn>
                <a:cxn ang="0">
                  <a:pos x="10" y="10"/>
                </a:cxn>
                <a:cxn ang="0">
                  <a:pos x="3" y="12"/>
                </a:cxn>
                <a:cxn ang="0">
                  <a:pos x="0" y="16"/>
                </a:cxn>
                <a:cxn ang="0">
                  <a:pos x="1" y="21"/>
                </a:cxn>
                <a:cxn ang="0">
                  <a:pos x="13" y="45"/>
                </a:cxn>
                <a:cxn ang="0">
                  <a:pos x="16" y="24"/>
                </a:cxn>
                <a:cxn ang="0">
                  <a:pos x="17" y="0"/>
                </a:cxn>
              </a:cxnLst>
              <a:rect l="0" t="0" r="r" b="b"/>
              <a:pathLst>
                <a:path w="17" h="45">
                  <a:moveTo>
                    <a:pt x="17" y="0"/>
                  </a:moveTo>
                  <a:lnTo>
                    <a:pt x="13" y="1"/>
                  </a:lnTo>
                  <a:lnTo>
                    <a:pt x="10" y="10"/>
                  </a:lnTo>
                  <a:lnTo>
                    <a:pt x="3" y="12"/>
                  </a:lnTo>
                  <a:lnTo>
                    <a:pt x="0" y="16"/>
                  </a:lnTo>
                  <a:lnTo>
                    <a:pt x="1" y="21"/>
                  </a:lnTo>
                  <a:lnTo>
                    <a:pt x="13" y="45"/>
                  </a:lnTo>
                  <a:lnTo>
                    <a:pt x="16" y="24"/>
                  </a:lnTo>
                  <a:lnTo>
                    <a:pt x="17" y="0"/>
                  </a:lnTo>
                  <a:close/>
                </a:path>
              </a:pathLst>
            </a:custGeom>
            <a:noFill/>
            <a:ln w="9525">
              <a:solidFill>
                <a:schemeClr val="tx1">
                  <a:lumMod val="85000"/>
                  <a:lumOff val="15000"/>
                </a:schemeClr>
              </a:solidFill>
              <a:round/>
            </a:ln>
          </p:spPr>
          <p:txBody>
            <a:bodyPr/>
            <a:lstStyle/>
            <a:p>
              <a:endParaRPr lang="zh-CN" altLang="en-US" sz="100"/>
            </a:p>
          </p:txBody>
        </p:sp>
        <p:sp>
          <p:nvSpPr>
            <p:cNvPr id="44" name="Freeform 294"/>
            <p:cNvSpPr/>
            <p:nvPr/>
          </p:nvSpPr>
          <p:spPr bwMode="auto">
            <a:xfrm>
              <a:off x="3611885" y="1687184"/>
              <a:ext cx="34682" cy="93178"/>
            </a:xfrm>
            <a:custGeom>
              <a:avLst/>
              <a:gdLst/>
              <a:ahLst/>
              <a:cxnLst>
                <a:cxn ang="0">
                  <a:pos x="17" y="0"/>
                </a:cxn>
                <a:cxn ang="0">
                  <a:pos x="13" y="1"/>
                </a:cxn>
                <a:cxn ang="0">
                  <a:pos x="10" y="10"/>
                </a:cxn>
                <a:cxn ang="0">
                  <a:pos x="3" y="12"/>
                </a:cxn>
                <a:cxn ang="0">
                  <a:pos x="0" y="16"/>
                </a:cxn>
                <a:cxn ang="0">
                  <a:pos x="1" y="21"/>
                </a:cxn>
                <a:cxn ang="0">
                  <a:pos x="13" y="45"/>
                </a:cxn>
                <a:cxn ang="0">
                  <a:pos x="16" y="24"/>
                </a:cxn>
                <a:cxn ang="0">
                  <a:pos x="17" y="0"/>
                </a:cxn>
              </a:cxnLst>
              <a:rect l="0" t="0" r="r" b="b"/>
              <a:pathLst>
                <a:path w="17" h="45">
                  <a:moveTo>
                    <a:pt x="17" y="0"/>
                  </a:moveTo>
                  <a:lnTo>
                    <a:pt x="13" y="1"/>
                  </a:lnTo>
                  <a:lnTo>
                    <a:pt x="10" y="10"/>
                  </a:lnTo>
                  <a:lnTo>
                    <a:pt x="3" y="12"/>
                  </a:lnTo>
                  <a:lnTo>
                    <a:pt x="0" y="16"/>
                  </a:lnTo>
                  <a:lnTo>
                    <a:pt x="1" y="21"/>
                  </a:lnTo>
                  <a:lnTo>
                    <a:pt x="13" y="45"/>
                  </a:lnTo>
                  <a:lnTo>
                    <a:pt x="16" y="24"/>
                  </a:lnTo>
                  <a:lnTo>
                    <a:pt x="17"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45" name="Freeform 296"/>
            <p:cNvSpPr/>
            <p:nvPr/>
          </p:nvSpPr>
          <p:spPr bwMode="auto">
            <a:xfrm>
              <a:off x="3646567" y="1583652"/>
              <a:ext cx="119459" cy="115956"/>
            </a:xfrm>
            <a:custGeom>
              <a:avLst/>
              <a:gdLst/>
              <a:ahLst/>
              <a:cxnLst>
                <a:cxn ang="0">
                  <a:pos x="52" y="2"/>
                </a:cxn>
                <a:cxn ang="0">
                  <a:pos x="48" y="5"/>
                </a:cxn>
                <a:cxn ang="0">
                  <a:pos x="45" y="6"/>
                </a:cxn>
                <a:cxn ang="0">
                  <a:pos x="43" y="6"/>
                </a:cxn>
                <a:cxn ang="0">
                  <a:pos x="40" y="7"/>
                </a:cxn>
                <a:cxn ang="0">
                  <a:pos x="38" y="9"/>
                </a:cxn>
                <a:cxn ang="0">
                  <a:pos x="32" y="12"/>
                </a:cxn>
                <a:cxn ang="0">
                  <a:pos x="25" y="12"/>
                </a:cxn>
                <a:cxn ang="0">
                  <a:pos x="16" y="10"/>
                </a:cxn>
                <a:cxn ang="0">
                  <a:pos x="14" y="9"/>
                </a:cxn>
                <a:cxn ang="0">
                  <a:pos x="12" y="10"/>
                </a:cxn>
                <a:cxn ang="0">
                  <a:pos x="10" y="12"/>
                </a:cxn>
                <a:cxn ang="0">
                  <a:pos x="4" y="19"/>
                </a:cxn>
                <a:cxn ang="0">
                  <a:pos x="2" y="17"/>
                </a:cxn>
                <a:cxn ang="0">
                  <a:pos x="3" y="21"/>
                </a:cxn>
                <a:cxn ang="0">
                  <a:pos x="3" y="24"/>
                </a:cxn>
                <a:cxn ang="0">
                  <a:pos x="2" y="26"/>
                </a:cxn>
                <a:cxn ang="0">
                  <a:pos x="1" y="31"/>
                </a:cxn>
                <a:cxn ang="0">
                  <a:pos x="4" y="31"/>
                </a:cxn>
                <a:cxn ang="0">
                  <a:pos x="7" y="32"/>
                </a:cxn>
                <a:cxn ang="0">
                  <a:pos x="7" y="35"/>
                </a:cxn>
                <a:cxn ang="0">
                  <a:pos x="6" y="37"/>
                </a:cxn>
                <a:cxn ang="0">
                  <a:pos x="4" y="42"/>
                </a:cxn>
                <a:cxn ang="0">
                  <a:pos x="2" y="46"/>
                </a:cxn>
                <a:cxn ang="0">
                  <a:pos x="2" y="49"/>
                </a:cxn>
                <a:cxn ang="0">
                  <a:pos x="0" y="51"/>
                </a:cxn>
                <a:cxn ang="0">
                  <a:pos x="2" y="52"/>
                </a:cxn>
                <a:cxn ang="0">
                  <a:pos x="4" y="55"/>
                </a:cxn>
                <a:cxn ang="0">
                  <a:pos x="9" y="56"/>
                </a:cxn>
                <a:cxn ang="0">
                  <a:pos x="15" y="55"/>
                </a:cxn>
                <a:cxn ang="0">
                  <a:pos x="47" y="28"/>
                </a:cxn>
                <a:cxn ang="0">
                  <a:pos x="47" y="23"/>
                </a:cxn>
                <a:cxn ang="0">
                  <a:pos x="47" y="19"/>
                </a:cxn>
                <a:cxn ang="0">
                  <a:pos x="49" y="16"/>
                </a:cxn>
                <a:cxn ang="0">
                  <a:pos x="52" y="11"/>
                </a:cxn>
                <a:cxn ang="0">
                  <a:pos x="54" y="7"/>
                </a:cxn>
                <a:cxn ang="0">
                  <a:pos x="57" y="0"/>
                </a:cxn>
                <a:cxn ang="0">
                  <a:pos x="52" y="2"/>
                </a:cxn>
              </a:cxnLst>
              <a:rect l="0" t="0" r="r" b="b"/>
              <a:pathLst>
                <a:path w="57" h="56">
                  <a:moveTo>
                    <a:pt x="52" y="2"/>
                  </a:moveTo>
                  <a:lnTo>
                    <a:pt x="48" y="5"/>
                  </a:lnTo>
                  <a:lnTo>
                    <a:pt x="45" y="6"/>
                  </a:lnTo>
                  <a:lnTo>
                    <a:pt x="43" y="6"/>
                  </a:lnTo>
                  <a:lnTo>
                    <a:pt x="40" y="7"/>
                  </a:lnTo>
                  <a:lnTo>
                    <a:pt x="38" y="9"/>
                  </a:lnTo>
                  <a:lnTo>
                    <a:pt x="32" y="12"/>
                  </a:lnTo>
                  <a:lnTo>
                    <a:pt x="25" y="12"/>
                  </a:lnTo>
                  <a:lnTo>
                    <a:pt x="16" y="10"/>
                  </a:lnTo>
                  <a:lnTo>
                    <a:pt x="14" y="9"/>
                  </a:lnTo>
                  <a:lnTo>
                    <a:pt x="12" y="10"/>
                  </a:lnTo>
                  <a:lnTo>
                    <a:pt x="10" y="12"/>
                  </a:lnTo>
                  <a:lnTo>
                    <a:pt x="4" y="19"/>
                  </a:lnTo>
                  <a:lnTo>
                    <a:pt x="2" y="17"/>
                  </a:lnTo>
                  <a:lnTo>
                    <a:pt x="3" y="21"/>
                  </a:lnTo>
                  <a:lnTo>
                    <a:pt x="3" y="24"/>
                  </a:lnTo>
                  <a:lnTo>
                    <a:pt x="2" y="26"/>
                  </a:lnTo>
                  <a:lnTo>
                    <a:pt x="1" y="31"/>
                  </a:lnTo>
                  <a:lnTo>
                    <a:pt x="4" y="31"/>
                  </a:lnTo>
                  <a:lnTo>
                    <a:pt x="7" y="32"/>
                  </a:lnTo>
                  <a:lnTo>
                    <a:pt x="7" y="35"/>
                  </a:lnTo>
                  <a:lnTo>
                    <a:pt x="6" y="37"/>
                  </a:lnTo>
                  <a:lnTo>
                    <a:pt x="4" y="42"/>
                  </a:lnTo>
                  <a:lnTo>
                    <a:pt x="2" y="46"/>
                  </a:lnTo>
                  <a:lnTo>
                    <a:pt x="2" y="49"/>
                  </a:lnTo>
                  <a:lnTo>
                    <a:pt x="0" y="51"/>
                  </a:lnTo>
                  <a:lnTo>
                    <a:pt x="2" y="52"/>
                  </a:lnTo>
                  <a:lnTo>
                    <a:pt x="4" y="55"/>
                  </a:lnTo>
                  <a:lnTo>
                    <a:pt x="9" y="56"/>
                  </a:lnTo>
                  <a:lnTo>
                    <a:pt x="15" y="55"/>
                  </a:lnTo>
                  <a:lnTo>
                    <a:pt x="47" y="28"/>
                  </a:lnTo>
                  <a:lnTo>
                    <a:pt x="47" y="23"/>
                  </a:lnTo>
                  <a:lnTo>
                    <a:pt x="47" y="19"/>
                  </a:lnTo>
                  <a:lnTo>
                    <a:pt x="49" y="16"/>
                  </a:lnTo>
                  <a:lnTo>
                    <a:pt x="52" y="11"/>
                  </a:lnTo>
                  <a:lnTo>
                    <a:pt x="54" y="7"/>
                  </a:lnTo>
                  <a:lnTo>
                    <a:pt x="57" y="0"/>
                  </a:lnTo>
                  <a:lnTo>
                    <a:pt x="52" y="2"/>
                  </a:lnTo>
                  <a:close/>
                </a:path>
              </a:pathLst>
            </a:custGeom>
            <a:noFill/>
            <a:ln w="9525">
              <a:solidFill>
                <a:schemeClr val="tx1">
                  <a:lumMod val="85000"/>
                  <a:lumOff val="15000"/>
                </a:schemeClr>
              </a:solidFill>
              <a:round/>
            </a:ln>
          </p:spPr>
          <p:txBody>
            <a:bodyPr/>
            <a:lstStyle/>
            <a:p>
              <a:endParaRPr lang="zh-CN" altLang="en-US" sz="100"/>
            </a:p>
          </p:txBody>
        </p:sp>
        <p:sp>
          <p:nvSpPr>
            <p:cNvPr id="46" name="Freeform 297"/>
            <p:cNvSpPr/>
            <p:nvPr/>
          </p:nvSpPr>
          <p:spPr bwMode="auto">
            <a:xfrm>
              <a:off x="3646567" y="1583652"/>
              <a:ext cx="119459" cy="115956"/>
            </a:xfrm>
            <a:custGeom>
              <a:avLst/>
              <a:gdLst/>
              <a:ahLst/>
              <a:cxnLst>
                <a:cxn ang="0">
                  <a:pos x="52" y="2"/>
                </a:cxn>
                <a:cxn ang="0">
                  <a:pos x="48" y="5"/>
                </a:cxn>
                <a:cxn ang="0">
                  <a:pos x="45" y="6"/>
                </a:cxn>
                <a:cxn ang="0">
                  <a:pos x="43" y="6"/>
                </a:cxn>
                <a:cxn ang="0">
                  <a:pos x="40" y="7"/>
                </a:cxn>
                <a:cxn ang="0">
                  <a:pos x="38" y="9"/>
                </a:cxn>
                <a:cxn ang="0">
                  <a:pos x="32" y="12"/>
                </a:cxn>
                <a:cxn ang="0">
                  <a:pos x="25" y="12"/>
                </a:cxn>
                <a:cxn ang="0">
                  <a:pos x="16" y="10"/>
                </a:cxn>
                <a:cxn ang="0">
                  <a:pos x="14" y="9"/>
                </a:cxn>
                <a:cxn ang="0">
                  <a:pos x="12" y="10"/>
                </a:cxn>
                <a:cxn ang="0">
                  <a:pos x="10" y="12"/>
                </a:cxn>
                <a:cxn ang="0">
                  <a:pos x="4" y="19"/>
                </a:cxn>
                <a:cxn ang="0">
                  <a:pos x="2" y="17"/>
                </a:cxn>
                <a:cxn ang="0">
                  <a:pos x="3" y="21"/>
                </a:cxn>
                <a:cxn ang="0">
                  <a:pos x="3" y="24"/>
                </a:cxn>
                <a:cxn ang="0">
                  <a:pos x="2" y="26"/>
                </a:cxn>
                <a:cxn ang="0">
                  <a:pos x="1" y="31"/>
                </a:cxn>
                <a:cxn ang="0">
                  <a:pos x="4" y="31"/>
                </a:cxn>
                <a:cxn ang="0">
                  <a:pos x="7" y="32"/>
                </a:cxn>
                <a:cxn ang="0">
                  <a:pos x="7" y="35"/>
                </a:cxn>
                <a:cxn ang="0">
                  <a:pos x="6" y="37"/>
                </a:cxn>
                <a:cxn ang="0">
                  <a:pos x="4" y="42"/>
                </a:cxn>
                <a:cxn ang="0">
                  <a:pos x="2" y="46"/>
                </a:cxn>
                <a:cxn ang="0">
                  <a:pos x="2" y="49"/>
                </a:cxn>
                <a:cxn ang="0">
                  <a:pos x="0" y="51"/>
                </a:cxn>
                <a:cxn ang="0">
                  <a:pos x="2" y="52"/>
                </a:cxn>
                <a:cxn ang="0">
                  <a:pos x="4" y="55"/>
                </a:cxn>
                <a:cxn ang="0">
                  <a:pos x="9" y="56"/>
                </a:cxn>
                <a:cxn ang="0">
                  <a:pos x="15" y="55"/>
                </a:cxn>
                <a:cxn ang="0">
                  <a:pos x="47" y="28"/>
                </a:cxn>
                <a:cxn ang="0">
                  <a:pos x="47" y="23"/>
                </a:cxn>
                <a:cxn ang="0">
                  <a:pos x="47" y="19"/>
                </a:cxn>
                <a:cxn ang="0">
                  <a:pos x="49" y="16"/>
                </a:cxn>
                <a:cxn ang="0">
                  <a:pos x="52" y="11"/>
                </a:cxn>
                <a:cxn ang="0">
                  <a:pos x="54" y="7"/>
                </a:cxn>
                <a:cxn ang="0">
                  <a:pos x="57" y="0"/>
                </a:cxn>
                <a:cxn ang="0">
                  <a:pos x="52" y="2"/>
                </a:cxn>
              </a:cxnLst>
              <a:rect l="0" t="0" r="r" b="b"/>
              <a:pathLst>
                <a:path w="57" h="56">
                  <a:moveTo>
                    <a:pt x="52" y="2"/>
                  </a:moveTo>
                  <a:lnTo>
                    <a:pt x="48" y="5"/>
                  </a:lnTo>
                  <a:lnTo>
                    <a:pt x="45" y="6"/>
                  </a:lnTo>
                  <a:lnTo>
                    <a:pt x="43" y="6"/>
                  </a:lnTo>
                  <a:lnTo>
                    <a:pt x="40" y="7"/>
                  </a:lnTo>
                  <a:lnTo>
                    <a:pt x="38" y="9"/>
                  </a:lnTo>
                  <a:lnTo>
                    <a:pt x="32" y="12"/>
                  </a:lnTo>
                  <a:lnTo>
                    <a:pt x="25" y="12"/>
                  </a:lnTo>
                  <a:lnTo>
                    <a:pt x="16" y="10"/>
                  </a:lnTo>
                  <a:lnTo>
                    <a:pt x="14" y="9"/>
                  </a:lnTo>
                  <a:lnTo>
                    <a:pt x="12" y="10"/>
                  </a:lnTo>
                  <a:lnTo>
                    <a:pt x="10" y="12"/>
                  </a:lnTo>
                  <a:lnTo>
                    <a:pt x="4" y="19"/>
                  </a:lnTo>
                  <a:lnTo>
                    <a:pt x="2" y="17"/>
                  </a:lnTo>
                  <a:lnTo>
                    <a:pt x="3" y="21"/>
                  </a:lnTo>
                  <a:lnTo>
                    <a:pt x="3" y="24"/>
                  </a:lnTo>
                  <a:lnTo>
                    <a:pt x="2" y="26"/>
                  </a:lnTo>
                  <a:lnTo>
                    <a:pt x="1" y="31"/>
                  </a:lnTo>
                  <a:lnTo>
                    <a:pt x="4" y="31"/>
                  </a:lnTo>
                  <a:lnTo>
                    <a:pt x="7" y="32"/>
                  </a:lnTo>
                  <a:lnTo>
                    <a:pt x="7" y="35"/>
                  </a:lnTo>
                  <a:lnTo>
                    <a:pt x="6" y="37"/>
                  </a:lnTo>
                  <a:lnTo>
                    <a:pt x="4" y="42"/>
                  </a:lnTo>
                  <a:lnTo>
                    <a:pt x="2" y="46"/>
                  </a:lnTo>
                  <a:lnTo>
                    <a:pt x="2" y="49"/>
                  </a:lnTo>
                  <a:lnTo>
                    <a:pt x="0" y="51"/>
                  </a:lnTo>
                  <a:lnTo>
                    <a:pt x="2" y="52"/>
                  </a:lnTo>
                  <a:lnTo>
                    <a:pt x="4" y="55"/>
                  </a:lnTo>
                  <a:lnTo>
                    <a:pt x="9" y="56"/>
                  </a:lnTo>
                  <a:lnTo>
                    <a:pt x="15" y="55"/>
                  </a:lnTo>
                  <a:lnTo>
                    <a:pt x="47" y="28"/>
                  </a:lnTo>
                  <a:lnTo>
                    <a:pt x="47" y="23"/>
                  </a:lnTo>
                  <a:lnTo>
                    <a:pt x="47" y="19"/>
                  </a:lnTo>
                  <a:lnTo>
                    <a:pt x="49" y="16"/>
                  </a:lnTo>
                  <a:lnTo>
                    <a:pt x="52" y="11"/>
                  </a:lnTo>
                  <a:lnTo>
                    <a:pt x="54" y="7"/>
                  </a:lnTo>
                  <a:lnTo>
                    <a:pt x="57" y="0"/>
                  </a:lnTo>
                  <a:lnTo>
                    <a:pt x="52" y="2"/>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47" name="Freeform 299"/>
            <p:cNvSpPr/>
            <p:nvPr/>
          </p:nvSpPr>
          <p:spPr bwMode="auto">
            <a:xfrm>
              <a:off x="3172581" y="2459536"/>
              <a:ext cx="40462" cy="31059"/>
            </a:xfrm>
            <a:custGeom>
              <a:avLst/>
              <a:gdLst/>
              <a:ahLst/>
              <a:cxnLst>
                <a:cxn ang="0">
                  <a:pos x="1" y="6"/>
                </a:cxn>
                <a:cxn ang="0">
                  <a:pos x="2" y="15"/>
                </a:cxn>
                <a:cxn ang="0">
                  <a:pos x="19" y="2"/>
                </a:cxn>
                <a:cxn ang="0">
                  <a:pos x="17" y="0"/>
                </a:cxn>
                <a:cxn ang="0">
                  <a:pos x="10" y="1"/>
                </a:cxn>
                <a:cxn ang="0">
                  <a:pos x="0" y="5"/>
                </a:cxn>
                <a:cxn ang="0">
                  <a:pos x="1" y="6"/>
                </a:cxn>
              </a:cxnLst>
              <a:rect l="0" t="0" r="r" b="b"/>
              <a:pathLst>
                <a:path w="19" h="15">
                  <a:moveTo>
                    <a:pt x="1" y="6"/>
                  </a:moveTo>
                  <a:lnTo>
                    <a:pt x="2" y="15"/>
                  </a:lnTo>
                  <a:lnTo>
                    <a:pt x="19" y="2"/>
                  </a:lnTo>
                  <a:lnTo>
                    <a:pt x="17" y="0"/>
                  </a:lnTo>
                  <a:lnTo>
                    <a:pt x="10" y="1"/>
                  </a:lnTo>
                  <a:lnTo>
                    <a:pt x="0" y="5"/>
                  </a:lnTo>
                  <a:lnTo>
                    <a:pt x="1" y="6"/>
                  </a:lnTo>
                  <a:close/>
                </a:path>
              </a:pathLst>
            </a:custGeom>
            <a:noFill/>
            <a:ln w="9525">
              <a:solidFill>
                <a:schemeClr val="tx1">
                  <a:lumMod val="85000"/>
                  <a:lumOff val="15000"/>
                </a:schemeClr>
              </a:solidFill>
              <a:round/>
            </a:ln>
          </p:spPr>
          <p:txBody>
            <a:bodyPr/>
            <a:lstStyle/>
            <a:p>
              <a:endParaRPr lang="zh-CN" altLang="en-US" sz="100"/>
            </a:p>
          </p:txBody>
        </p:sp>
        <p:sp>
          <p:nvSpPr>
            <p:cNvPr id="48" name="Freeform 300"/>
            <p:cNvSpPr/>
            <p:nvPr/>
          </p:nvSpPr>
          <p:spPr bwMode="auto">
            <a:xfrm>
              <a:off x="3172581" y="2459536"/>
              <a:ext cx="40462" cy="31059"/>
            </a:xfrm>
            <a:custGeom>
              <a:avLst/>
              <a:gdLst/>
              <a:ahLst/>
              <a:cxnLst>
                <a:cxn ang="0">
                  <a:pos x="1" y="6"/>
                </a:cxn>
                <a:cxn ang="0">
                  <a:pos x="2" y="15"/>
                </a:cxn>
                <a:cxn ang="0">
                  <a:pos x="19" y="2"/>
                </a:cxn>
                <a:cxn ang="0">
                  <a:pos x="17" y="0"/>
                </a:cxn>
                <a:cxn ang="0">
                  <a:pos x="10" y="1"/>
                </a:cxn>
                <a:cxn ang="0">
                  <a:pos x="0" y="5"/>
                </a:cxn>
                <a:cxn ang="0">
                  <a:pos x="1" y="6"/>
                </a:cxn>
              </a:cxnLst>
              <a:rect l="0" t="0" r="r" b="b"/>
              <a:pathLst>
                <a:path w="19" h="15">
                  <a:moveTo>
                    <a:pt x="1" y="6"/>
                  </a:moveTo>
                  <a:lnTo>
                    <a:pt x="2" y="15"/>
                  </a:lnTo>
                  <a:lnTo>
                    <a:pt x="19" y="2"/>
                  </a:lnTo>
                  <a:lnTo>
                    <a:pt x="17" y="0"/>
                  </a:lnTo>
                  <a:lnTo>
                    <a:pt x="10" y="1"/>
                  </a:lnTo>
                  <a:lnTo>
                    <a:pt x="0" y="5"/>
                  </a:lnTo>
                  <a:lnTo>
                    <a:pt x="1" y="6"/>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49" name="Freeform 302"/>
            <p:cNvSpPr/>
            <p:nvPr/>
          </p:nvSpPr>
          <p:spPr bwMode="auto">
            <a:xfrm>
              <a:off x="2783374" y="1589865"/>
              <a:ext cx="394989" cy="368575"/>
            </a:xfrm>
            <a:custGeom>
              <a:avLst/>
              <a:gdLst/>
              <a:ahLst/>
              <a:cxnLst>
                <a:cxn ang="0">
                  <a:pos x="3" y="104"/>
                </a:cxn>
                <a:cxn ang="0">
                  <a:pos x="0" y="91"/>
                </a:cxn>
                <a:cxn ang="0">
                  <a:pos x="8" y="88"/>
                </a:cxn>
                <a:cxn ang="0">
                  <a:pos x="14" y="83"/>
                </a:cxn>
                <a:cxn ang="0">
                  <a:pos x="25" y="78"/>
                </a:cxn>
                <a:cxn ang="0">
                  <a:pos x="62" y="66"/>
                </a:cxn>
                <a:cxn ang="0">
                  <a:pos x="64" y="57"/>
                </a:cxn>
                <a:cxn ang="0">
                  <a:pos x="66" y="53"/>
                </a:cxn>
                <a:cxn ang="0">
                  <a:pos x="72" y="52"/>
                </a:cxn>
                <a:cxn ang="0">
                  <a:pos x="80" y="52"/>
                </a:cxn>
                <a:cxn ang="0">
                  <a:pos x="74" y="45"/>
                </a:cxn>
                <a:cxn ang="0">
                  <a:pos x="73" y="42"/>
                </a:cxn>
                <a:cxn ang="0">
                  <a:pos x="72" y="38"/>
                </a:cxn>
                <a:cxn ang="0">
                  <a:pos x="72" y="29"/>
                </a:cxn>
                <a:cxn ang="0">
                  <a:pos x="70" y="24"/>
                </a:cxn>
                <a:cxn ang="0">
                  <a:pos x="67" y="22"/>
                </a:cxn>
                <a:cxn ang="0">
                  <a:pos x="62" y="20"/>
                </a:cxn>
                <a:cxn ang="0">
                  <a:pos x="64" y="19"/>
                </a:cxn>
                <a:cxn ang="0">
                  <a:pos x="69" y="16"/>
                </a:cxn>
                <a:cxn ang="0">
                  <a:pos x="85" y="10"/>
                </a:cxn>
                <a:cxn ang="0">
                  <a:pos x="98" y="7"/>
                </a:cxn>
                <a:cxn ang="0">
                  <a:pos x="104" y="5"/>
                </a:cxn>
                <a:cxn ang="0">
                  <a:pos x="115" y="3"/>
                </a:cxn>
                <a:cxn ang="0">
                  <a:pos x="128" y="2"/>
                </a:cxn>
                <a:cxn ang="0">
                  <a:pos x="144" y="0"/>
                </a:cxn>
                <a:cxn ang="0">
                  <a:pos x="151" y="0"/>
                </a:cxn>
                <a:cxn ang="0">
                  <a:pos x="157" y="1"/>
                </a:cxn>
                <a:cxn ang="0">
                  <a:pos x="159" y="5"/>
                </a:cxn>
                <a:cxn ang="0">
                  <a:pos x="158" y="7"/>
                </a:cxn>
                <a:cxn ang="0">
                  <a:pos x="157" y="12"/>
                </a:cxn>
                <a:cxn ang="0">
                  <a:pos x="157" y="16"/>
                </a:cxn>
                <a:cxn ang="0">
                  <a:pos x="156" y="20"/>
                </a:cxn>
                <a:cxn ang="0">
                  <a:pos x="154" y="24"/>
                </a:cxn>
                <a:cxn ang="0">
                  <a:pos x="153" y="26"/>
                </a:cxn>
                <a:cxn ang="0">
                  <a:pos x="154" y="31"/>
                </a:cxn>
                <a:cxn ang="0">
                  <a:pos x="156" y="35"/>
                </a:cxn>
                <a:cxn ang="0">
                  <a:pos x="156" y="38"/>
                </a:cxn>
                <a:cxn ang="0">
                  <a:pos x="158" y="42"/>
                </a:cxn>
                <a:cxn ang="0">
                  <a:pos x="159" y="42"/>
                </a:cxn>
                <a:cxn ang="0">
                  <a:pos x="161" y="46"/>
                </a:cxn>
                <a:cxn ang="0">
                  <a:pos x="164" y="64"/>
                </a:cxn>
                <a:cxn ang="0">
                  <a:pos x="167" y="74"/>
                </a:cxn>
                <a:cxn ang="0">
                  <a:pos x="171" y="78"/>
                </a:cxn>
                <a:cxn ang="0">
                  <a:pos x="170" y="84"/>
                </a:cxn>
                <a:cxn ang="0">
                  <a:pos x="173" y="101"/>
                </a:cxn>
                <a:cxn ang="0">
                  <a:pos x="177" y="104"/>
                </a:cxn>
                <a:cxn ang="0">
                  <a:pos x="179" y="114"/>
                </a:cxn>
                <a:cxn ang="0">
                  <a:pos x="177" y="120"/>
                </a:cxn>
                <a:cxn ang="0">
                  <a:pos x="178" y="122"/>
                </a:cxn>
                <a:cxn ang="0">
                  <a:pos x="180" y="126"/>
                </a:cxn>
                <a:cxn ang="0">
                  <a:pos x="180" y="130"/>
                </a:cxn>
                <a:cxn ang="0">
                  <a:pos x="182" y="135"/>
                </a:cxn>
                <a:cxn ang="0">
                  <a:pos x="190" y="145"/>
                </a:cxn>
                <a:cxn ang="0">
                  <a:pos x="140" y="172"/>
                </a:cxn>
                <a:cxn ang="0">
                  <a:pos x="109" y="178"/>
                </a:cxn>
                <a:cxn ang="0">
                  <a:pos x="109" y="167"/>
                </a:cxn>
                <a:cxn ang="0">
                  <a:pos x="88" y="167"/>
                </a:cxn>
                <a:cxn ang="0">
                  <a:pos x="3" y="104"/>
                </a:cxn>
              </a:cxnLst>
              <a:rect l="0" t="0" r="r" b="b"/>
              <a:pathLst>
                <a:path w="190" h="178">
                  <a:moveTo>
                    <a:pt x="3" y="104"/>
                  </a:moveTo>
                  <a:lnTo>
                    <a:pt x="0" y="91"/>
                  </a:lnTo>
                  <a:lnTo>
                    <a:pt x="8" y="88"/>
                  </a:lnTo>
                  <a:lnTo>
                    <a:pt x="14" y="83"/>
                  </a:lnTo>
                  <a:lnTo>
                    <a:pt x="25" y="78"/>
                  </a:lnTo>
                  <a:lnTo>
                    <a:pt x="62" y="66"/>
                  </a:lnTo>
                  <a:lnTo>
                    <a:pt x="64" y="57"/>
                  </a:lnTo>
                  <a:lnTo>
                    <a:pt x="66" y="53"/>
                  </a:lnTo>
                  <a:lnTo>
                    <a:pt x="72" y="52"/>
                  </a:lnTo>
                  <a:lnTo>
                    <a:pt x="80" y="52"/>
                  </a:lnTo>
                  <a:lnTo>
                    <a:pt x="74" y="45"/>
                  </a:lnTo>
                  <a:lnTo>
                    <a:pt x="73" y="42"/>
                  </a:lnTo>
                  <a:lnTo>
                    <a:pt x="72" y="38"/>
                  </a:lnTo>
                  <a:lnTo>
                    <a:pt x="72" y="29"/>
                  </a:lnTo>
                  <a:lnTo>
                    <a:pt x="70" y="24"/>
                  </a:lnTo>
                  <a:lnTo>
                    <a:pt x="67" y="22"/>
                  </a:lnTo>
                  <a:lnTo>
                    <a:pt x="62" y="20"/>
                  </a:lnTo>
                  <a:lnTo>
                    <a:pt x="64" y="19"/>
                  </a:lnTo>
                  <a:lnTo>
                    <a:pt x="69" y="16"/>
                  </a:lnTo>
                  <a:lnTo>
                    <a:pt x="85" y="10"/>
                  </a:lnTo>
                  <a:lnTo>
                    <a:pt x="98" y="7"/>
                  </a:lnTo>
                  <a:lnTo>
                    <a:pt x="104" y="5"/>
                  </a:lnTo>
                  <a:lnTo>
                    <a:pt x="115" y="3"/>
                  </a:lnTo>
                  <a:lnTo>
                    <a:pt x="128" y="2"/>
                  </a:lnTo>
                  <a:lnTo>
                    <a:pt x="144" y="0"/>
                  </a:lnTo>
                  <a:lnTo>
                    <a:pt x="151" y="0"/>
                  </a:lnTo>
                  <a:lnTo>
                    <a:pt x="157" y="1"/>
                  </a:lnTo>
                  <a:lnTo>
                    <a:pt x="159" y="5"/>
                  </a:lnTo>
                  <a:lnTo>
                    <a:pt x="158" y="7"/>
                  </a:lnTo>
                  <a:lnTo>
                    <a:pt x="157" y="12"/>
                  </a:lnTo>
                  <a:lnTo>
                    <a:pt x="157" y="16"/>
                  </a:lnTo>
                  <a:lnTo>
                    <a:pt x="156" y="20"/>
                  </a:lnTo>
                  <a:lnTo>
                    <a:pt x="154" y="24"/>
                  </a:lnTo>
                  <a:lnTo>
                    <a:pt x="153" y="26"/>
                  </a:lnTo>
                  <a:lnTo>
                    <a:pt x="154" y="31"/>
                  </a:lnTo>
                  <a:lnTo>
                    <a:pt x="156" y="35"/>
                  </a:lnTo>
                  <a:lnTo>
                    <a:pt x="156" y="38"/>
                  </a:lnTo>
                  <a:lnTo>
                    <a:pt x="158" y="42"/>
                  </a:lnTo>
                  <a:lnTo>
                    <a:pt x="159" y="42"/>
                  </a:lnTo>
                  <a:lnTo>
                    <a:pt x="161" y="46"/>
                  </a:lnTo>
                  <a:lnTo>
                    <a:pt x="164" y="64"/>
                  </a:lnTo>
                  <a:lnTo>
                    <a:pt x="167" y="74"/>
                  </a:lnTo>
                  <a:lnTo>
                    <a:pt x="171" y="78"/>
                  </a:lnTo>
                  <a:lnTo>
                    <a:pt x="170" y="84"/>
                  </a:lnTo>
                  <a:lnTo>
                    <a:pt x="173" y="101"/>
                  </a:lnTo>
                  <a:lnTo>
                    <a:pt x="177" y="104"/>
                  </a:lnTo>
                  <a:lnTo>
                    <a:pt x="179" y="114"/>
                  </a:lnTo>
                  <a:lnTo>
                    <a:pt x="177" y="120"/>
                  </a:lnTo>
                  <a:lnTo>
                    <a:pt x="178" y="122"/>
                  </a:lnTo>
                  <a:lnTo>
                    <a:pt x="180" y="126"/>
                  </a:lnTo>
                  <a:lnTo>
                    <a:pt x="180" y="130"/>
                  </a:lnTo>
                  <a:lnTo>
                    <a:pt x="182" y="135"/>
                  </a:lnTo>
                  <a:lnTo>
                    <a:pt x="190" y="145"/>
                  </a:lnTo>
                  <a:lnTo>
                    <a:pt x="140" y="172"/>
                  </a:lnTo>
                  <a:lnTo>
                    <a:pt x="109" y="178"/>
                  </a:lnTo>
                  <a:lnTo>
                    <a:pt x="109" y="167"/>
                  </a:lnTo>
                  <a:lnTo>
                    <a:pt x="88" y="167"/>
                  </a:lnTo>
                  <a:lnTo>
                    <a:pt x="3" y="104"/>
                  </a:lnTo>
                  <a:close/>
                </a:path>
              </a:pathLst>
            </a:custGeom>
            <a:noFill/>
            <a:ln w="9525">
              <a:solidFill>
                <a:schemeClr val="tx1">
                  <a:lumMod val="85000"/>
                  <a:lumOff val="15000"/>
                </a:schemeClr>
              </a:solidFill>
              <a:round/>
            </a:ln>
          </p:spPr>
          <p:txBody>
            <a:bodyPr/>
            <a:lstStyle/>
            <a:p>
              <a:endParaRPr lang="zh-CN" altLang="en-US" sz="100"/>
            </a:p>
          </p:txBody>
        </p:sp>
        <p:sp>
          <p:nvSpPr>
            <p:cNvPr id="50" name="Freeform 303"/>
            <p:cNvSpPr/>
            <p:nvPr/>
          </p:nvSpPr>
          <p:spPr bwMode="auto">
            <a:xfrm>
              <a:off x="2783374" y="1589865"/>
              <a:ext cx="394989" cy="368575"/>
            </a:xfrm>
            <a:custGeom>
              <a:avLst/>
              <a:gdLst/>
              <a:ahLst/>
              <a:cxnLst>
                <a:cxn ang="0">
                  <a:pos x="3" y="104"/>
                </a:cxn>
                <a:cxn ang="0">
                  <a:pos x="0" y="91"/>
                </a:cxn>
                <a:cxn ang="0">
                  <a:pos x="8" y="88"/>
                </a:cxn>
                <a:cxn ang="0">
                  <a:pos x="14" y="83"/>
                </a:cxn>
                <a:cxn ang="0">
                  <a:pos x="25" y="78"/>
                </a:cxn>
                <a:cxn ang="0">
                  <a:pos x="62" y="66"/>
                </a:cxn>
                <a:cxn ang="0">
                  <a:pos x="64" y="57"/>
                </a:cxn>
                <a:cxn ang="0">
                  <a:pos x="66" y="53"/>
                </a:cxn>
                <a:cxn ang="0">
                  <a:pos x="72" y="52"/>
                </a:cxn>
                <a:cxn ang="0">
                  <a:pos x="80" y="52"/>
                </a:cxn>
                <a:cxn ang="0">
                  <a:pos x="74" y="45"/>
                </a:cxn>
                <a:cxn ang="0">
                  <a:pos x="73" y="42"/>
                </a:cxn>
                <a:cxn ang="0">
                  <a:pos x="72" y="38"/>
                </a:cxn>
                <a:cxn ang="0">
                  <a:pos x="72" y="29"/>
                </a:cxn>
                <a:cxn ang="0">
                  <a:pos x="70" y="24"/>
                </a:cxn>
                <a:cxn ang="0">
                  <a:pos x="67" y="22"/>
                </a:cxn>
                <a:cxn ang="0">
                  <a:pos x="62" y="20"/>
                </a:cxn>
                <a:cxn ang="0">
                  <a:pos x="64" y="19"/>
                </a:cxn>
                <a:cxn ang="0">
                  <a:pos x="69" y="16"/>
                </a:cxn>
                <a:cxn ang="0">
                  <a:pos x="85" y="10"/>
                </a:cxn>
                <a:cxn ang="0">
                  <a:pos x="98" y="7"/>
                </a:cxn>
                <a:cxn ang="0">
                  <a:pos x="104" y="5"/>
                </a:cxn>
                <a:cxn ang="0">
                  <a:pos x="115" y="3"/>
                </a:cxn>
                <a:cxn ang="0">
                  <a:pos x="128" y="2"/>
                </a:cxn>
                <a:cxn ang="0">
                  <a:pos x="144" y="0"/>
                </a:cxn>
                <a:cxn ang="0">
                  <a:pos x="151" y="0"/>
                </a:cxn>
                <a:cxn ang="0">
                  <a:pos x="157" y="1"/>
                </a:cxn>
                <a:cxn ang="0">
                  <a:pos x="159" y="5"/>
                </a:cxn>
                <a:cxn ang="0">
                  <a:pos x="158" y="7"/>
                </a:cxn>
                <a:cxn ang="0">
                  <a:pos x="157" y="12"/>
                </a:cxn>
                <a:cxn ang="0">
                  <a:pos x="157" y="16"/>
                </a:cxn>
                <a:cxn ang="0">
                  <a:pos x="156" y="20"/>
                </a:cxn>
                <a:cxn ang="0">
                  <a:pos x="154" y="24"/>
                </a:cxn>
                <a:cxn ang="0">
                  <a:pos x="153" y="26"/>
                </a:cxn>
                <a:cxn ang="0">
                  <a:pos x="154" y="31"/>
                </a:cxn>
                <a:cxn ang="0">
                  <a:pos x="156" y="35"/>
                </a:cxn>
                <a:cxn ang="0">
                  <a:pos x="156" y="38"/>
                </a:cxn>
                <a:cxn ang="0">
                  <a:pos x="158" y="42"/>
                </a:cxn>
                <a:cxn ang="0">
                  <a:pos x="159" y="42"/>
                </a:cxn>
                <a:cxn ang="0">
                  <a:pos x="161" y="46"/>
                </a:cxn>
                <a:cxn ang="0">
                  <a:pos x="164" y="64"/>
                </a:cxn>
                <a:cxn ang="0">
                  <a:pos x="167" y="74"/>
                </a:cxn>
                <a:cxn ang="0">
                  <a:pos x="171" y="78"/>
                </a:cxn>
                <a:cxn ang="0">
                  <a:pos x="170" y="84"/>
                </a:cxn>
                <a:cxn ang="0">
                  <a:pos x="173" y="101"/>
                </a:cxn>
                <a:cxn ang="0">
                  <a:pos x="177" y="104"/>
                </a:cxn>
                <a:cxn ang="0">
                  <a:pos x="179" y="114"/>
                </a:cxn>
                <a:cxn ang="0">
                  <a:pos x="177" y="120"/>
                </a:cxn>
                <a:cxn ang="0">
                  <a:pos x="178" y="122"/>
                </a:cxn>
                <a:cxn ang="0">
                  <a:pos x="180" y="126"/>
                </a:cxn>
                <a:cxn ang="0">
                  <a:pos x="180" y="130"/>
                </a:cxn>
                <a:cxn ang="0">
                  <a:pos x="182" y="135"/>
                </a:cxn>
                <a:cxn ang="0">
                  <a:pos x="190" y="145"/>
                </a:cxn>
                <a:cxn ang="0">
                  <a:pos x="140" y="172"/>
                </a:cxn>
                <a:cxn ang="0">
                  <a:pos x="109" y="178"/>
                </a:cxn>
                <a:cxn ang="0">
                  <a:pos x="109" y="167"/>
                </a:cxn>
                <a:cxn ang="0">
                  <a:pos x="88" y="167"/>
                </a:cxn>
                <a:cxn ang="0">
                  <a:pos x="3" y="104"/>
                </a:cxn>
              </a:cxnLst>
              <a:rect l="0" t="0" r="r" b="b"/>
              <a:pathLst>
                <a:path w="190" h="178">
                  <a:moveTo>
                    <a:pt x="3" y="104"/>
                  </a:moveTo>
                  <a:lnTo>
                    <a:pt x="0" y="91"/>
                  </a:lnTo>
                  <a:lnTo>
                    <a:pt x="8" y="88"/>
                  </a:lnTo>
                  <a:lnTo>
                    <a:pt x="14" y="83"/>
                  </a:lnTo>
                  <a:lnTo>
                    <a:pt x="25" y="78"/>
                  </a:lnTo>
                  <a:lnTo>
                    <a:pt x="62" y="66"/>
                  </a:lnTo>
                  <a:lnTo>
                    <a:pt x="64" y="57"/>
                  </a:lnTo>
                  <a:lnTo>
                    <a:pt x="66" y="53"/>
                  </a:lnTo>
                  <a:lnTo>
                    <a:pt x="72" y="52"/>
                  </a:lnTo>
                  <a:lnTo>
                    <a:pt x="80" y="52"/>
                  </a:lnTo>
                  <a:lnTo>
                    <a:pt x="74" y="45"/>
                  </a:lnTo>
                  <a:lnTo>
                    <a:pt x="73" y="42"/>
                  </a:lnTo>
                  <a:lnTo>
                    <a:pt x="72" y="38"/>
                  </a:lnTo>
                  <a:lnTo>
                    <a:pt x="72" y="29"/>
                  </a:lnTo>
                  <a:lnTo>
                    <a:pt x="70" y="24"/>
                  </a:lnTo>
                  <a:lnTo>
                    <a:pt x="67" y="22"/>
                  </a:lnTo>
                  <a:lnTo>
                    <a:pt x="62" y="20"/>
                  </a:lnTo>
                  <a:lnTo>
                    <a:pt x="64" y="19"/>
                  </a:lnTo>
                  <a:lnTo>
                    <a:pt x="69" y="16"/>
                  </a:lnTo>
                  <a:lnTo>
                    <a:pt x="85" y="10"/>
                  </a:lnTo>
                  <a:lnTo>
                    <a:pt x="98" y="7"/>
                  </a:lnTo>
                  <a:lnTo>
                    <a:pt x="104" y="5"/>
                  </a:lnTo>
                  <a:lnTo>
                    <a:pt x="115" y="3"/>
                  </a:lnTo>
                  <a:lnTo>
                    <a:pt x="128" y="2"/>
                  </a:lnTo>
                  <a:lnTo>
                    <a:pt x="144" y="0"/>
                  </a:lnTo>
                  <a:lnTo>
                    <a:pt x="151" y="0"/>
                  </a:lnTo>
                  <a:lnTo>
                    <a:pt x="157" y="1"/>
                  </a:lnTo>
                  <a:lnTo>
                    <a:pt x="159" y="5"/>
                  </a:lnTo>
                  <a:lnTo>
                    <a:pt x="158" y="7"/>
                  </a:lnTo>
                  <a:lnTo>
                    <a:pt x="157" y="12"/>
                  </a:lnTo>
                  <a:lnTo>
                    <a:pt x="157" y="16"/>
                  </a:lnTo>
                  <a:lnTo>
                    <a:pt x="156" y="20"/>
                  </a:lnTo>
                  <a:lnTo>
                    <a:pt x="154" y="24"/>
                  </a:lnTo>
                  <a:lnTo>
                    <a:pt x="153" y="26"/>
                  </a:lnTo>
                  <a:lnTo>
                    <a:pt x="154" y="31"/>
                  </a:lnTo>
                  <a:lnTo>
                    <a:pt x="156" y="35"/>
                  </a:lnTo>
                  <a:lnTo>
                    <a:pt x="156" y="38"/>
                  </a:lnTo>
                  <a:lnTo>
                    <a:pt x="158" y="42"/>
                  </a:lnTo>
                  <a:lnTo>
                    <a:pt x="159" y="42"/>
                  </a:lnTo>
                  <a:lnTo>
                    <a:pt x="161" y="46"/>
                  </a:lnTo>
                  <a:lnTo>
                    <a:pt x="164" y="64"/>
                  </a:lnTo>
                  <a:lnTo>
                    <a:pt x="167" y="74"/>
                  </a:lnTo>
                  <a:lnTo>
                    <a:pt x="171" y="78"/>
                  </a:lnTo>
                  <a:lnTo>
                    <a:pt x="170" y="84"/>
                  </a:lnTo>
                  <a:lnTo>
                    <a:pt x="173" y="101"/>
                  </a:lnTo>
                  <a:lnTo>
                    <a:pt x="177" y="104"/>
                  </a:lnTo>
                  <a:lnTo>
                    <a:pt x="179" y="114"/>
                  </a:lnTo>
                  <a:lnTo>
                    <a:pt x="177" y="120"/>
                  </a:lnTo>
                  <a:lnTo>
                    <a:pt x="178" y="122"/>
                  </a:lnTo>
                  <a:lnTo>
                    <a:pt x="180" y="126"/>
                  </a:lnTo>
                  <a:lnTo>
                    <a:pt x="180" y="130"/>
                  </a:lnTo>
                  <a:lnTo>
                    <a:pt x="182" y="135"/>
                  </a:lnTo>
                  <a:lnTo>
                    <a:pt x="190" y="145"/>
                  </a:lnTo>
                  <a:lnTo>
                    <a:pt x="140" y="172"/>
                  </a:lnTo>
                  <a:lnTo>
                    <a:pt x="109" y="178"/>
                  </a:lnTo>
                  <a:lnTo>
                    <a:pt x="109" y="167"/>
                  </a:lnTo>
                  <a:lnTo>
                    <a:pt x="88" y="167"/>
                  </a:lnTo>
                  <a:lnTo>
                    <a:pt x="3" y="10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51" name="Freeform 305"/>
            <p:cNvSpPr/>
            <p:nvPr/>
          </p:nvSpPr>
          <p:spPr bwMode="auto">
            <a:xfrm>
              <a:off x="2619598" y="1794858"/>
              <a:ext cx="171483" cy="147016"/>
            </a:xfrm>
            <a:custGeom>
              <a:avLst/>
              <a:gdLst/>
              <a:ahLst/>
              <a:cxnLst>
                <a:cxn ang="0">
                  <a:pos x="0" y="68"/>
                </a:cxn>
                <a:cxn ang="0">
                  <a:pos x="1" y="60"/>
                </a:cxn>
                <a:cxn ang="0">
                  <a:pos x="6" y="54"/>
                </a:cxn>
                <a:cxn ang="0">
                  <a:pos x="14" y="50"/>
                </a:cxn>
                <a:cxn ang="0">
                  <a:pos x="20" y="48"/>
                </a:cxn>
                <a:cxn ang="0">
                  <a:pos x="22" y="45"/>
                </a:cxn>
                <a:cxn ang="0">
                  <a:pos x="21" y="40"/>
                </a:cxn>
                <a:cxn ang="0">
                  <a:pos x="17" y="31"/>
                </a:cxn>
                <a:cxn ang="0">
                  <a:pos x="21" y="25"/>
                </a:cxn>
                <a:cxn ang="0">
                  <a:pos x="26" y="21"/>
                </a:cxn>
                <a:cxn ang="0">
                  <a:pos x="35" y="18"/>
                </a:cxn>
                <a:cxn ang="0">
                  <a:pos x="38" y="7"/>
                </a:cxn>
                <a:cxn ang="0">
                  <a:pos x="40" y="3"/>
                </a:cxn>
                <a:cxn ang="0">
                  <a:pos x="43" y="0"/>
                </a:cxn>
                <a:cxn ang="0">
                  <a:pos x="49" y="1"/>
                </a:cxn>
                <a:cxn ang="0">
                  <a:pos x="82" y="6"/>
                </a:cxn>
                <a:cxn ang="0">
                  <a:pos x="82" y="16"/>
                </a:cxn>
                <a:cxn ang="0">
                  <a:pos x="64" y="16"/>
                </a:cxn>
                <a:cxn ang="0">
                  <a:pos x="61" y="15"/>
                </a:cxn>
                <a:cxn ang="0">
                  <a:pos x="60" y="15"/>
                </a:cxn>
                <a:cxn ang="0">
                  <a:pos x="59" y="19"/>
                </a:cxn>
                <a:cxn ang="0">
                  <a:pos x="58" y="40"/>
                </a:cxn>
                <a:cxn ang="0">
                  <a:pos x="58" y="43"/>
                </a:cxn>
                <a:cxn ang="0">
                  <a:pos x="56" y="45"/>
                </a:cxn>
                <a:cxn ang="0">
                  <a:pos x="50" y="44"/>
                </a:cxn>
                <a:cxn ang="0">
                  <a:pos x="46" y="47"/>
                </a:cxn>
                <a:cxn ang="0">
                  <a:pos x="43" y="55"/>
                </a:cxn>
                <a:cxn ang="0">
                  <a:pos x="41" y="71"/>
                </a:cxn>
                <a:cxn ang="0">
                  <a:pos x="0" y="68"/>
                </a:cxn>
              </a:cxnLst>
              <a:rect l="0" t="0" r="r" b="b"/>
              <a:pathLst>
                <a:path w="82" h="71">
                  <a:moveTo>
                    <a:pt x="0" y="68"/>
                  </a:moveTo>
                  <a:lnTo>
                    <a:pt x="1" y="60"/>
                  </a:lnTo>
                  <a:lnTo>
                    <a:pt x="6" y="54"/>
                  </a:lnTo>
                  <a:lnTo>
                    <a:pt x="14" y="50"/>
                  </a:lnTo>
                  <a:lnTo>
                    <a:pt x="20" y="48"/>
                  </a:lnTo>
                  <a:lnTo>
                    <a:pt x="22" y="45"/>
                  </a:lnTo>
                  <a:lnTo>
                    <a:pt x="21" y="40"/>
                  </a:lnTo>
                  <a:lnTo>
                    <a:pt x="17" y="31"/>
                  </a:lnTo>
                  <a:lnTo>
                    <a:pt x="21" y="25"/>
                  </a:lnTo>
                  <a:lnTo>
                    <a:pt x="26" y="21"/>
                  </a:lnTo>
                  <a:lnTo>
                    <a:pt x="35" y="18"/>
                  </a:lnTo>
                  <a:lnTo>
                    <a:pt x="38" y="7"/>
                  </a:lnTo>
                  <a:lnTo>
                    <a:pt x="40" y="3"/>
                  </a:lnTo>
                  <a:lnTo>
                    <a:pt x="43" y="0"/>
                  </a:lnTo>
                  <a:lnTo>
                    <a:pt x="49" y="1"/>
                  </a:lnTo>
                  <a:lnTo>
                    <a:pt x="82" y="6"/>
                  </a:lnTo>
                  <a:lnTo>
                    <a:pt x="82" y="16"/>
                  </a:lnTo>
                  <a:lnTo>
                    <a:pt x="64" y="16"/>
                  </a:lnTo>
                  <a:lnTo>
                    <a:pt x="61" y="15"/>
                  </a:lnTo>
                  <a:lnTo>
                    <a:pt x="60" y="15"/>
                  </a:lnTo>
                  <a:lnTo>
                    <a:pt x="59" y="19"/>
                  </a:lnTo>
                  <a:lnTo>
                    <a:pt x="58" y="40"/>
                  </a:lnTo>
                  <a:lnTo>
                    <a:pt x="58" y="43"/>
                  </a:lnTo>
                  <a:lnTo>
                    <a:pt x="56" y="45"/>
                  </a:lnTo>
                  <a:lnTo>
                    <a:pt x="50" y="44"/>
                  </a:lnTo>
                  <a:lnTo>
                    <a:pt x="46" y="47"/>
                  </a:lnTo>
                  <a:lnTo>
                    <a:pt x="43" y="55"/>
                  </a:lnTo>
                  <a:lnTo>
                    <a:pt x="41" y="71"/>
                  </a:lnTo>
                  <a:lnTo>
                    <a:pt x="0" y="68"/>
                  </a:lnTo>
                  <a:close/>
                </a:path>
              </a:pathLst>
            </a:custGeom>
            <a:noFill/>
            <a:ln w="9525">
              <a:solidFill>
                <a:schemeClr val="tx1">
                  <a:lumMod val="85000"/>
                  <a:lumOff val="15000"/>
                </a:schemeClr>
              </a:solidFill>
              <a:round/>
            </a:ln>
          </p:spPr>
          <p:txBody>
            <a:bodyPr/>
            <a:lstStyle/>
            <a:p>
              <a:endParaRPr lang="zh-CN" altLang="en-US" sz="100"/>
            </a:p>
          </p:txBody>
        </p:sp>
        <p:sp>
          <p:nvSpPr>
            <p:cNvPr id="52" name="Freeform 306"/>
            <p:cNvSpPr/>
            <p:nvPr/>
          </p:nvSpPr>
          <p:spPr bwMode="auto">
            <a:xfrm>
              <a:off x="2619598" y="1794858"/>
              <a:ext cx="171483" cy="147016"/>
            </a:xfrm>
            <a:custGeom>
              <a:avLst/>
              <a:gdLst/>
              <a:ahLst/>
              <a:cxnLst>
                <a:cxn ang="0">
                  <a:pos x="0" y="68"/>
                </a:cxn>
                <a:cxn ang="0">
                  <a:pos x="1" y="60"/>
                </a:cxn>
                <a:cxn ang="0">
                  <a:pos x="6" y="54"/>
                </a:cxn>
                <a:cxn ang="0">
                  <a:pos x="14" y="50"/>
                </a:cxn>
                <a:cxn ang="0">
                  <a:pos x="20" y="48"/>
                </a:cxn>
                <a:cxn ang="0">
                  <a:pos x="22" y="45"/>
                </a:cxn>
                <a:cxn ang="0">
                  <a:pos x="21" y="40"/>
                </a:cxn>
                <a:cxn ang="0">
                  <a:pos x="17" y="31"/>
                </a:cxn>
                <a:cxn ang="0">
                  <a:pos x="21" y="25"/>
                </a:cxn>
                <a:cxn ang="0">
                  <a:pos x="26" y="21"/>
                </a:cxn>
                <a:cxn ang="0">
                  <a:pos x="35" y="18"/>
                </a:cxn>
                <a:cxn ang="0">
                  <a:pos x="38" y="7"/>
                </a:cxn>
                <a:cxn ang="0">
                  <a:pos x="40" y="3"/>
                </a:cxn>
                <a:cxn ang="0">
                  <a:pos x="43" y="0"/>
                </a:cxn>
                <a:cxn ang="0">
                  <a:pos x="49" y="1"/>
                </a:cxn>
                <a:cxn ang="0">
                  <a:pos x="82" y="6"/>
                </a:cxn>
                <a:cxn ang="0">
                  <a:pos x="82" y="16"/>
                </a:cxn>
                <a:cxn ang="0">
                  <a:pos x="64" y="16"/>
                </a:cxn>
                <a:cxn ang="0">
                  <a:pos x="61" y="15"/>
                </a:cxn>
                <a:cxn ang="0">
                  <a:pos x="60" y="15"/>
                </a:cxn>
                <a:cxn ang="0">
                  <a:pos x="59" y="19"/>
                </a:cxn>
                <a:cxn ang="0">
                  <a:pos x="58" y="40"/>
                </a:cxn>
                <a:cxn ang="0">
                  <a:pos x="58" y="43"/>
                </a:cxn>
                <a:cxn ang="0">
                  <a:pos x="56" y="45"/>
                </a:cxn>
                <a:cxn ang="0">
                  <a:pos x="50" y="44"/>
                </a:cxn>
                <a:cxn ang="0">
                  <a:pos x="46" y="47"/>
                </a:cxn>
                <a:cxn ang="0">
                  <a:pos x="43" y="55"/>
                </a:cxn>
                <a:cxn ang="0">
                  <a:pos x="41" y="71"/>
                </a:cxn>
                <a:cxn ang="0">
                  <a:pos x="0" y="68"/>
                </a:cxn>
              </a:cxnLst>
              <a:rect l="0" t="0" r="r" b="b"/>
              <a:pathLst>
                <a:path w="82" h="71">
                  <a:moveTo>
                    <a:pt x="0" y="68"/>
                  </a:moveTo>
                  <a:lnTo>
                    <a:pt x="1" y="60"/>
                  </a:lnTo>
                  <a:lnTo>
                    <a:pt x="6" y="54"/>
                  </a:lnTo>
                  <a:lnTo>
                    <a:pt x="14" y="50"/>
                  </a:lnTo>
                  <a:lnTo>
                    <a:pt x="20" y="48"/>
                  </a:lnTo>
                  <a:lnTo>
                    <a:pt x="22" y="45"/>
                  </a:lnTo>
                  <a:lnTo>
                    <a:pt x="21" y="40"/>
                  </a:lnTo>
                  <a:lnTo>
                    <a:pt x="17" y="31"/>
                  </a:lnTo>
                  <a:lnTo>
                    <a:pt x="21" y="25"/>
                  </a:lnTo>
                  <a:lnTo>
                    <a:pt x="26" y="21"/>
                  </a:lnTo>
                  <a:lnTo>
                    <a:pt x="35" y="18"/>
                  </a:lnTo>
                  <a:lnTo>
                    <a:pt x="38" y="7"/>
                  </a:lnTo>
                  <a:lnTo>
                    <a:pt x="40" y="3"/>
                  </a:lnTo>
                  <a:lnTo>
                    <a:pt x="43" y="0"/>
                  </a:lnTo>
                  <a:lnTo>
                    <a:pt x="49" y="1"/>
                  </a:lnTo>
                  <a:lnTo>
                    <a:pt x="82" y="6"/>
                  </a:lnTo>
                  <a:lnTo>
                    <a:pt x="82" y="16"/>
                  </a:lnTo>
                  <a:lnTo>
                    <a:pt x="64" y="16"/>
                  </a:lnTo>
                  <a:lnTo>
                    <a:pt x="61" y="15"/>
                  </a:lnTo>
                  <a:lnTo>
                    <a:pt x="60" y="15"/>
                  </a:lnTo>
                  <a:lnTo>
                    <a:pt x="59" y="19"/>
                  </a:lnTo>
                  <a:lnTo>
                    <a:pt x="58" y="40"/>
                  </a:lnTo>
                  <a:lnTo>
                    <a:pt x="58" y="43"/>
                  </a:lnTo>
                  <a:lnTo>
                    <a:pt x="56" y="45"/>
                  </a:lnTo>
                  <a:lnTo>
                    <a:pt x="50" y="44"/>
                  </a:lnTo>
                  <a:lnTo>
                    <a:pt x="46" y="47"/>
                  </a:lnTo>
                  <a:lnTo>
                    <a:pt x="43" y="55"/>
                  </a:lnTo>
                  <a:lnTo>
                    <a:pt x="41" y="71"/>
                  </a:lnTo>
                  <a:lnTo>
                    <a:pt x="0" y="6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53" name="Freeform 308"/>
            <p:cNvSpPr/>
            <p:nvPr/>
          </p:nvSpPr>
          <p:spPr bwMode="auto">
            <a:xfrm>
              <a:off x="2611891" y="1805211"/>
              <a:ext cx="236992" cy="275396"/>
            </a:xfrm>
            <a:custGeom>
              <a:avLst/>
              <a:gdLst/>
              <a:ahLst/>
              <a:cxnLst>
                <a:cxn ang="0">
                  <a:pos x="0" y="119"/>
                </a:cxn>
                <a:cxn ang="0">
                  <a:pos x="6" y="110"/>
                </a:cxn>
                <a:cxn ang="0">
                  <a:pos x="10" y="106"/>
                </a:cxn>
                <a:cxn ang="0">
                  <a:pos x="12" y="101"/>
                </a:cxn>
                <a:cxn ang="0">
                  <a:pos x="8" y="93"/>
                </a:cxn>
                <a:cxn ang="0">
                  <a:pos x="4" y="85"/>
                </a:cxn>
                <a:cxn ang="0">
                  <a:pos x="3" y="80"/>
                </a:cxn>
                <a:cxn ang="0">
                  <a:pos x="12" y="69"/>
                </a:cxn>
                <a:cxn ang="0">
                  <a:pos x="3" y="64"/>
                </a:cxn>
                <a:cxn ang="0">
                  <a:pos x="10" y="65"/>
                </a:cxn>
                <a:cxn ang="0">
                  <a:pos x="45" y="67"/>
                </a:cxn>
                <a:cxn ang="0">
                  <a:pos x="47" y="50"/>
                </a:cxn>
                <a:cxn ang="0">
                  <a:pos x="48" y="42"/>
                </a:cxn>
                <a:cxn ang="0">
                  <a:pos x="53" y="39"/>
                </a:cxn>
                <a:cxn ang="0">
                  <a:pos x="59" y="40"/>
                </a:cxn>
                <a:cxn ang="0">
                  <a:pos x="61" y="38"/>
                </a:cxn>
                <a:cxn ang="0">
                  <a:pos x="61" y="35"/>
                </a:cxn>
                <a:cxn ang="0">
                  <a:pos x="62" y="14"/>
                </a:cxn>
                <a:cxn ang="0">
                  <a:pos x="63" y="9"/>
                </a:cxn>
                <a:cxn ang="0">
                  <a:pos x="65" y="9"/>
                </a:cxn>
                <a:cxn ang="0">
                  <a:pos x="68" y="10"/>
                </a:cxn>
                <a:cxn ang="0">
                  <a:pos x="85" y="10"/>
                </a:cxn>
                <a:cxn ang="0">
                  <a:pos x="85" y="3"/>
                </a:cxn>
                <a:cxn ang="0">
                  <a:pos x="85" y="0"/>
                </a:cxn>
                <a:cxn ang="0">
                  <a:pos x="114" y="20"/>
                </a:cxn>
                <a:cxn ang="0">
                  <a:pos x="100" y="20"/>
                </a:cxn>
                <a:cxn ang="0">
                  <a:pos x="98" y="20"/>
                </a:cxn>
                <a:cxn ang="0">
                  <a:pos x="98" y="24"/>
                </a:cxn>
                <a:cxn ang="0">
                  <a:pos x="102" y="104"/>
                </a:cxn>
                <a:cxn ang="0">
                  <a:pos x="105" y="107"/>
                </a:cxn>
                <a:cxn ang="0">
                  <a:pos x="106" y="113"/>
                </a:cxn>
                <a:cxn ang="0">
                  <a:pos x="101" y="119"/>
                </a:cxn>
                <a:cxn ang="0">
                  <a:pos x="63" y="116"/>
                </a:cxn>
                <a:cxn ang="0">
                  <a:pos x="61" y="118"/>
                </a:cxn>
                <a:cxn ang="0">
                  <a:pos x="58" y="118"/>
                </a:cxn>
                <a:cxn ang="0">
                  <a:pos x="57" y="118"/>
                </a:cxn>
                <a:cxn ang="0">
                  <a:pos x="55" y="118"/>
                </a:cxn>
                <a:cxn ang="0">
                  <a:pos x="54" y="122"/>
                </a:cxn>
                <a:cxn ang="0">
                  <a:pos x="53" y="125"/>
                </a:cxn>
                <a:cxn ang="0">
                  <a:pos x="52" y="126"/>
                </a:cxn>
                <a:cxn ang="0">
                  <a:pos x="49" y="130"/>
                </a:cxn>
                <a:cxn ang="0">
                  <a:pos x="47" y="133"/>
                </a:cxn>
                <a:cxn ang="0">
                  <a:pos x="45" y="132"/>
                </a:cxn>
                <a:cxn ang="0">
                  <a:pos x="43" y="130"/>
                </a:cxn>
                <a:cxn ang="0">
                  <a:pos x="38" y="130"/>
                </a:cxn>
                <a:cxn ang="0">
                  <a:pos x="35" y="128"/>
                </a:cxn>
                <a:cxn ang="0">
                  <a:pos x="31" y="121"/>
                </a:cxn>
                <a:cxn ang="0">
                  <a:pos x="25" y="116"/>
                </a:cxn>
                <a:cxn ang="0">
                  <a:pos x="20" y="113"/>
                </a:cxn>
                <a:cxn ang="0">
                  <a:pos x="13" y="113"/>
                </a:cxn>
                <a:cxn ang="0">
                  <a:pos x="0" y="119"/>
                </a:cxn>
              </a:cxnLst>
              <a:rect l="0" t="0" r="r" b="b"/>
              <a:pathLst>
                <a:path w="114" h="133">
                  <a:moveTo>
                    <a:pt x="0" y="119"/>
                  </a:moveTo>
                  <a:lnTo>
                    <a:pt x="6" y="110"/>
                  </a:lnTo>
                  <a:lnTo>
                    <a:pt x="10" y="106"/>
                  </a:lnTo>
                  <a:lnTo>
                    <a:pt x="12" y="101"/>
                  </a:lnTo>
                  <a:lnTo>
                    <a:pt x="8" y="93"/>
                  </a:lnTo>
                  <a:lnTo>
                    <a:pt x="4" y="85"/>
                  </a:lnTo>
                  <a:lnTo>
                    <a:pt x="3" y="80"/>
                  </a:lnTo>
                  <a:lnTo>
                    <a:pt x="12" y="69"/>
                  </a:lnTo>
                  <a:lnTo>
                    <a:pt x="3" y="64"/>
                  </a:lnTo>
                  <a:lnTo>
                    <a:pt x="10" y="65"/>
                  </a:lnTo>
                  <a:lnTo>
                    <a:pt x="45" y="67"/>
                  </a:lnTo>
                  <a:lnTo>
                    <a:pt x="47" y="50"/>
                  </a:lnTo>
                  <a:lnTo>
                    <a:pt x="48" y="42"/>
                  </a:lnTo>
                  <a:lnTo>
                    <a:pt x="53" y="39"/>
                  </a:lnTo>
                  <a:lnTo>
                    <a:pt x="59" y="40"/>
                  </a:lnTo>
                  <a:lnTo>
                    <a:pt x="61" y="38"/>
                  </a:lnTo>
                  <a:lnTo>
                    <a:pt x="61" y="35"/>
                  </a:lnTo>
                  <a:lnTo>
                    <a:pt x="62" y="14"/>
                  </a:lnTo>
                  <a:lnTo>
                    <a:pt x="63" y="9"/>
                  </a:lnTo>
                  <a:lnTo>
                    <a:pt x="65" y="9"/>
                  </a:lnTo>
                  <a:lnTo>
                    <a:pt x="68" y="10"/>
                  </a:lnTo>
                  <a:lnTo>
                    <a:pt x="85" y="10"/>
                  </a:lnTo>
                  <a:lnTo>
                    <a:pt x="85" y="3"/>
                  </a:lnTo>
                  <a:lnTo>
                    <a:pt x="85" y="0"/>
                  </a:lnTo>
                  <a:lnTo>
                    <a:pt x="114" y="20"/>
                  </a:lnTo>
                  <a:lnTo>
                    <a:pt x="100" y="20"/>
                  </a:lnTo>
                  <a:lnTo>
                    <a:pt x="98" y="20"/>
                  </a:lnTo>
                  <a:lnTo>
                    <a:pt x="98" y="24"/>
                  </a:lnTo>
                  <a:lnTo>
                    <a:pt x="102" y="104"/>
                  </a:lnTo>
                  <a:lnTo>
                    <a:pt x="105" y="107"/>
                  </a:lnTo>
                  <a:lnTo>
                    <a:pt x="106" y="113"/>
                  </a:lnTo>
                  <a:lnTo>
                    <a:pt x="101" y="119"/>
                  </a:lnTo>
                  <a:lnTo>
                    <a:pt x="63" y="116"/>
                  </a:lnTo>
                  <a:lnTo>
                    <a:pt x="61" y="118"/>
                  </a:lnTo>
                  <a:lnTo>
                    <a:pt x="58" y="118"/>
                  </a:lnTo>
                  <a:lnTo>
                    <a:pt x="57" y="118"/>
                  </a:lnTo>
                  <a:lnTo>
                    <a:pt x="55" y="118"/>
                  </a:lnTo>
                  <a:lnTo>
                    <a:pt x="54" y="122"/>
                  </a:lnTo>
                  <a:lnTo>
                    <a:pt x="53" y="125"/>
                  </a:lnTo>
                  <a:lnTo>
                    <a:pt x="52" y="126"/>
                  </a:lnTo>
                  <a:lnTo>
                    <a:pt x="49" y="130"/>
                  </a:lnTo>
                  <a:lnTo>
                    <a:pt x="47" y="133"/>
                  </a:lnTo>
                  <a:lnTo>
                    <a:pt x="45" y="132"/>
                  </a:lnTo>
                  <a:lnTo>
                    <a:pt x="43" y="130"/>
                  </a:lnTo>
                  <a:lnTo>
                    <a:pt x="38" y="130"/>
                  </a:lnTo>
                  <a:lnTo>
                    <a:pt x="35" y="128"/>
                  </a:lnTo>
                  <a:lnTo>
                    <a:pt x="31" y="121"/>
                  </a:lnTo>
                  <a:lnTo>
                    <a:pt x="25" y="116"/>
                  </a:lnTo>
                  <a:lnTo>
                    <a:pt x="20" y="113"/>
                  </a:lnTo>
                  <a:lnTo>
                    <a:pt x="13" y="113"/>
                  </a:lnTo>
                  <a:lnTo>
                    <a:pt x="0" y="119"/>
                  </a:lnTo>
                  <a:close/>
                </a:path>
              </a:pathLst>
            </a:custGeom>
            <a:noFill/>
            <a:ln w="9525">
              <a:solidFill>
                <a:schemeClr val="tx1">
                  <a:lumMod val="85000"/>
                  <a:lumOff val="15000"/>
                </a:schemeClr>
              </a:solidFill>
              <a:round/>
            </a:ln>
          </p:spPr>
          <p:txBody>
            <a:bodyPr/>
            <a:lstStyle/>
            <a:p>
              <a:endParaRPr lang="zh-CN" altLang="en-US" sz="100"/>
            </a:p>
          </p:txBody>
        </p:sp>
        <p:sp>
          <p:nvSpPr>
            <p:cNvPr id="54" name="Freeform 309"/>
            <p:cNvSpPr/>
            <p:nvPr/>
          </p:nvSpPr>
          <p:spPr bwMode="auto">
            <a:xfrm>
              <a:off x="2611891" y="1805211"/>
              <a:ext cx="236992" cy="275396"/>
            </a:xfrm>
            <a:custGeom>
              <a:avLst/>
              <a:gdLst/>
              <a:ahLst/>
              <a:cxnLst>
                <a:cxn ang="0">
                  <a:pos x="0" y="119"/>
                </a:cxn>
                <a:cxn ang="0">
                  <a:pos x="6" y="110"/>
                </a:cxn>
                <a:cxn ang="0">
                  <a:pos x="10" y="106"/>
                </a:cxn>
                <a:cxn ang="0">
                  <a:pos x="12" y="101"/>
                </a:cxn>
                <a:cxn ang="0">
                  <a:pos x="8" y="93"/>
                </a:cxn>
                <a:cxn ang="0">
                  <a:pos x="4" y="85"/>
                </a:cxn>
                <a:cxn ang="0">
                  <a:pos x="3" y="80"/>
                </a:cxn>
                <a:cxn ang="0">
                  <a:pos x="12" y="69"/>
                </a:cxn>
                <a:cxn ang="0">
                  <a:pos x="3" y="64"/>
                </a:cxn>
                <a:cxn ang="0">
                  <a:pos x="10" y="65"/>
                </a:cxn>
                <a:cxn ang="0">
                  <a:pos x="45" y="67"/>
                </a:cxn>
                <a:cxn ang="0">
                  <a:pos x="47" y="50"/>
                </a:cxn>
                <a:cxn ang="0">
                  <a:pos x="48" y="42"/>
                </a:cxn>
                <a:cxn ang="0">
                  <a:pos x="53" y="39"/>
                </a:cxn>
                <a:cxn ang="0">
                  <a:pos x="59" y="40"/>
                </a:cxn>
                <a:cxn ang="0">
                  <a:pos x="61" y="38"/>
                </a:cxn>
                <a:cxn ang="0">
                  <a:pos x="61" y="35"/>
                </a:cxn>
                <a:cxn ang="0">
                  <a:pos x="62" y="14"/>
                </a:cxn>
                <a:cxn ang="0">
                  <a:pos x="63" y="9"/>
                </a:cxn>
                <a:cxn ang="0">
                  <a:pos x="65" y="9"/>
                </a:cxn>
                <a:cxn ang="0">
                  <a:pos x="68" y="10"/>
                </a:cxn>
                <a:cxn ang="0">
                  <a:pos x="85" y="10"/>
                </a:cxn>
                <a:cxn ang="0">
                  <a:pos x="85" y="3"/>
                </a:cxn>
                <a:cxn ang="0">
                  <a:pos x="85" y="0"/>
                </a:cxn>
                <a:cxn ang="0">
                  <a:pos x="114" y="20"/>
                </a:cxn>
                <a:cxn ang="0">
                  <a:pos x="100" y="20"/>
                </a:cxn>
                <a:cxn ang="0">
                  <a:pos x="98" y="20"/>
                </a:cxn>
                <a:cxn ang="0">
                  <a:pos x="98" y="24"/>
                </a:cxn>
                <a:cxn ang="0">
                  <a:pos x="102" y="104"/>
                </a:cxn>
                <a:cxn ang="0">
                  <a:pos x="105" y="107"/>
                </a:cxn>
                <a:cxn ang="0">
                  <a:pos x="106" y="113"/>
                </a:cxn>
                <a:cxn ang="0">
                  <a:pos x="101" y="119"/>
                </a:cxn>
                <a:cxn ang="0">
                  <a:pos x="63" y="116"/>
                </a:cxn>
                <a:cxn ang="0">
                  <a:pos x="61" y="118"/>
                </a:cxn>
                <a:cxn ang="0">
                  <a:pos x="58" y="118"/>
                </a:cxn>
                <a:cxn ang="0">
                  <a:pos x="57" y="118"/>
                </a:cxn>
                <a:cxn ang="0">
                  <a:pos x="55" y="118"/>
                </a:cxn>
                <a:cxn ang="0">
                  <a:pos x="54" y="122"/>
                </a:cxn>
                <a:cxn ang="0">
                  <a:pos x="53" y="125"/>
                </a:cxn>
                <a:cxn ang="0">
                  <a:pos x="52" y="126"/>
                </a:cxn>
                <a:cxn ang="0">
                  <a:pos x="49" y="130"/>
                </a:cxn>
                <a:cxn ang="0">
                  <a:pos x="47" y="133"/>
                </a:cxn>
                <a:cxn ang="0">
                  <a:pos x="45" y="132"/>
                </a:cxn>
                <a:cxn ang="0">
                  <a:pos x="43" y="130"/>
                </a:cxn>
                <a:cxn ang="0">
                  <a:pos x="38" y="130"/>
                </a:cxn>
                <a:cxn ang="0">
                  <a:pos x="35" y="128"/>
                </a:cxn>
                <a:cxn ang="0">
                  <a:pos x="31" y="121"/>
                </a:cxn>
                <a:cxn ang="0">
                  <a:pos x="25" y="116"/>
                </a:cxn>
                <a:cxn ang="0">
                  <a:pos x="20" y="113"/>
                </a:cxn>
                <a:cxn ang="0">
                  <a:pos x="13" y="113"/>
                </a:cxn>
                <a:cxn ang="0">
                  <a:pos x="0" y="119"/>
                </a:cxn>
              </a:cxnLst>
              <a:rect l="0" t="0" r="r" b="b"/>
              <a:pathLst>
                <a:path w="114" h="133">
                  <a:moveTo>
                    <a:pt x="0" y="119"/>
                  </a:moveTo>
                  <a:lnTo>
                    <a:pt x="6" y="110"/>
                  </a:lnTo>
                  <a:lnTo>
                    <a:pt x="10" y="106"/>
                  </a:lnTo>
                  <a:lnTo>
                    <a:pt x="12" y="101"/>
                  </a:lnTo>
                  <a:lnTo>
                    <a:pt x="8" y="93"/>
                  </a:lnTo>
                  <a:lnTo>
                    <a:pt x="4" y="85"/>
                  </a:lnTo>
                  <a:lnTo>
                    <a:pt x="3" y="80"/>
                  </a:lnTo>
                  <a:lnTo>
                    <a:pt x="12" y="69"/>
                  </a:lnTo>
                  <a:lnTo>
                    <a:pt x="3" y="64"/>
                  </a:lnTo>
                  <a:lnTo>
                    <a:pt x="10" y="65"/>
                  </a:lnTo>
                  <a:lnTo>
                    <a:pt x="45" y="67"/>
                  </a:lnTo>
                  <a:lnTo>
                    <a:pt x="47" y="50"/>
                  </a:lnTo>
                  <a:lnTo>
                    <a:pt x="48" y="42"/>
                  </a:lnTo>
                  <a:lnTo>
                    <a:pt x="53" y="39"/>
                  </a:lnTo>
                  <a:lnTo>
                    <a:pt x="59" y="40"/>
                  </a:lnTo>
                  <a:lnTo>
                    <a:pt x="61" y="38"/>
                  </a:lnTo>
                  <a:lnTo>
                    <a:pt x="61" y="35"/>
                  </a:lnTo>
                  <a:lnTo>
                    <a:pt x="62" y="14"/>
                  </a:lnTo>
                  <a:lnTo>
                    <a:pt x="63" y="9"/>
                  </a:lnTo>
                  <a:lnTo>
                    <a:pt x="65" y="9"/>
                  </a:lnTo>
                  <a:lnTo>
                    <a:pt x="68" y="10"/>
                  </a:lnTo>
                  <a:lnTo>
                    <a:pt x="85" y="10"/>
                  </a:lnTo>
                  <a:lnTo>
                    <a:pt x="85" y="3"/>
                  </a:lnTo>
                  <a:lnTo>
                    <a:pt x="85" y="0"/>
                  </a:lnTo>
                  <a:lnTo>
                    <a:pt x="114" y="20"/>
                  </a:lnTo>
                  <a:lnTo>
                    <a:pt x="100" y="20"/>
                  </a:lnTo>
                  <a:lnTo>
                    <a:pt x="98" y="20"/>
                  </a:lnTo>
                  <a:lnTo>
                    <a:pt x="98" y="24"/>
                  </a:lnTo>
                  <a:lnTo>
                    <a:pt x="102" y="104"/>
                  </a:lnTo>
                  <a:lnTo>
                    <a:pt x="105" y="107"/>
                  </a:lnTo>
                  <a:lnTo>
                    <a:pt x="106" y="113"/>
                  </a:lnTo>
                  <a:lnTo>
                    <a:pt x="101" y="119"/>
                  </a:lnTo>
                  <a:lnTo>
                    <a:pt x="63" y="116"/>
                  </a:lnTo>
                  <a:lnTo>
                    <a:pt x="61" y="118"/>
                  </a:lnTo>
                  <a:lnTo>
                    <a:pt x="58" y="118"/>
                  </a:lnTo>
                  <a:lnTo>
                    <a:pt x="57" y="118"/>
                  </a:lnTo>
                  <a:lnTo>
                    <a:pt x="55" y="118"/>
                  </a:lnTo>
                  <a:lnTo>
                    <a:pt x="54" y="122"/>
                  </a:lnTo>
                  <a:lnTo>
                    <a:pt x="53" y="125"/>
                  </a:lnTo>
                  <a:lnTo>
                    <a:pt x="52" y="126"/>
                  </a:lnTo>
                  <a:lnTo>
                    <a:pt x="49" y="130"/>
                  </a:lnTo>
                  <a:lnTo>
                    <a:pt x="47" y="133"/>
                  </a:lnTo>
                  <a:lnTo>
                    <a:pt x="45" y="132"/>
                  </a:lnTo>
                  <a:lnTo>
                    <a:pt x="43" y="130"/>
                  </a:lnTo>
                  <a:lnTo>
                    <a:pt x="38" y="130"/>
                  </a:lnTo>
                  <a:lnTo>
                    <a:pt x="35" y="128"/>
                  </a:lnTo>
                  <a:lnTo>
                    <a:pt x="31" y="121"/>
                  </a:lnTo>
                  <a:lnTo>
                    <a:pt x="25" y="116"/>
                  </a:lnTo>
                  <a:lnTo>
                    <a:pt x="20" y="113"/>
                  </a:lnTo>
                  <a:lnTo>
                    <a:pt x="13" y="113"/>
                  </a:lnTo>
                  <a:lnTo>
                    <a:pt x="0" y="11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55" name="Freeform 311"/>
            <p:cNvSpPr/>
            <p:nvPr/>
          </p:nvSpPr>
          <p:spPr bwMode="auto">
            <a:xfrm>
              <a:off x="2635013" y="2105455"/>
              <a:ext cx="55877" cy="39343"/>
            </a:xfrm>
            <a:custGeom>
              <a:avLst/>
              <a:gdLst/>
              <a:ahLst/>
              <a:cxnLst>
                <a:cxn ang="0">
                  <a:pos x="16" y="0"/>
                </a:cxn>
                <a:cxn ang="0">
                  <a:pos x="13" y="0"/>
                </a:cxn>
                <a:cxn ang="0">
                  <a:pos x="0" y="5"/>
                </a:cxn>
                <a:cxn ang="0">
                  <a:pos x="2" y="9"/>
                </a:cxn>
                <a:cxn ang="0">
                  <a:pos x="11" y="19"/>
                </a:cxn>
                <a:cxn ang="0">
                  <a:pos x="24" y="15"/>
                </a:cxn>
                <a:cxn ang="0">
                  <a:pos x="27" y="11"/>
                </a:cxn>
                <a:cxn ang="0">
                  <a:pos x="27" y="6"/>
                </a:cxn>
                <a:cxn ang="0">
                  <a:pos x="27" y="0"/>
                </a:cxn>
                <a:cxn ang="0">
                  <a:pos x="16" y="0"/>
                </a:cxn>
              </a:cxnLst>
              <a:rect l="0" t="0" r="r" b="b"/>
              <a:pathLst>
                <a:path w="27" h="19">
                  <a:moveTo>
                    <a:pt x="16" y="0"/>
                  </a:moveTo>
                  <a:lnTo>
                    <a:pt x="13" y="0"/>
                  </a:lnTo>
                  <a:lnTo>
                    <a:pt x="0" y="5"/>
                  </a:lnTo>
                  <a:lnTo>
                    <a:pt x="2" y="9"/>
                  </a:lnTo>
                  <a:lnTo>
                    <a:pt x="11" y="19"/>
                  </a:lnTo>
                  <a:lnTo>
                    <a:pt x="24" y="15"/>
                  </a:lnTo>
                  <a:lnTo>
                    <a:pt x="27" y="11"/>
                  </a:lnTo>
                  <a:lnTo>
                    <a:pt x="27" y="6"/>
                  </a:lnTo>
                  <a:lnTo>
                    <a:pt x="27" y="0"/>
                  </a:lnTo>
                  <a:lnTo>
                    <a:pt x="16" y="0"/>
                  </a:lnTo>
                  <a:close/>
                </a:path>
              </a:pathLst>
            </a:custGeom>
            <a:noFill/>
            <a:ln w="9525">
              <a:solidFill>
                <a:schemeClr val="tx1">
                  <a:lumMod val="85000"/>
                  <a:lumOff val="15000"/>
                </a:schemeClr>
              </a:solidFill>
              <a:round/>
            </a:ln>
          </p:spPr>
          <p:txBody>
            <a:bodyPr/>
            <a:lstStyle/>
            <a:p>
              <a:endParaRPr lang="zh-CN" altLang="en-US" sz="100"/>
            </a:p>
          </p:txBody>
        </p:sp>
        <p:sp>
          <p:nvSpPr>
            <p:cNvPr id="56" name="Freeform 312"/>
            <p:cNvSpPr/>
            <p:nvPr/>
          </p:nvSpPr>
          <p:spPr bwMode="auto">
            <a:xfrm>
              <a:off x="2635013" y="2105455"/>
              <a:ext cx="55877" cy="39343"/>
            </a:xfrm>
            <a:custGeom>
              <a:avLst/>
              <a:gdLst/>
              <a:ahLst/>
              <a:cxnLst>
                <a:cxn ang="0">
                  <a:pos x="16" y="0"/>
                </a:cxn>
                <a:cxn ang="0">
                  <a:pos x="13" y="0"/>
                </a:cxn>
                <a:cxn ang="0">
                  <a:pos x="0" y="5"/>
                </a:cxn>
                <a:cxn ang="0">
                  <a:pos x="2" y="9"/>
                </a:cxn>
                <a:cxn ang="0">
                  <a:pos x="11" y="19"/>
                </a:cxn>
                <a:cxn ang="0">
                  <a:pos x="24" y="15"/>
                </a:cxn>
                <a:cxn ang="0">
                  <a:pos x="27" y="11"/>
                </a:cxn>
                <a:cxn ang="0">
                  <a:pos x="27" y="6"/>
                </a:cxn>
                <a:cxn ang="0">
                  <a:pos x="27" y="0"/>
                </a:cxn>
                <a:cxn ang="0">
                  <a:pos x="16" y="0"/>
                </a:cxn>
              </a:cxnLst>
              <a:rect l="0" t="0" r="r" b="b"/>
              <a:pathLst>
                <a:path w="27" h="19">
                  <a:moveTo>
                    <a:pt x="16" y="0"/>
                  </a:moveTo>
                  <a:lnTo>
                    <a:pt x="13" y="0"/>
                  </a:lnTo>
                  <a:lnTo>
                    <a:pt x="0" y="5"/>
                  </a:lnTo>
                  <a:lnTo>
                    <a:pt x="2" y="9"/>
                  </a:lnTo>
                  <a:lnTo>
                    <a:pt x="11" y="19"/>
                  </a:lnTo>
                  <a:lnTo>
                    <a:pt x="24" y="15"/>
                  </a:lnTo>
                  <a:lnTo>
                    <a:pt x="27" y="11"/>
                  </a:lnTo>
                  <a:lnTo>
                    <a:pt x="27" y="6"/>
                  </a:lnTo>
                  <a:lnTo>
                    <a:pt x="27" y="0"/>
                  </a:lnTo>
                  <a:lnTo>
                    <a:pt x="16"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57" name="Freeform 314"/>
            <p:cNvSpPr/>
            <p:nvPr/>
          </p:nvSpPr>
          <p:spPr bwMode="auto">
            <a:xfrm>
              <a:off x="2611891" y="2039195"/>
              <a:ext cx="98266" cy="76613"/>
            </a:xfrm>
            <a:custGeom>
              <a:avLst/>
              <a:gdLst/>
              <a:ahLst/>
              <a:cxnLst>
                <a:cxn ang="0">
                  <a:pos x="2" y="23"/>
                </a:cxn>
                <a:cxn ang="0">
                  <a:pos x="0" y="8"/>
                </a:cxn>
                <a:cxn ang="0">
                  <a:pos x="1" y="5"/>
                </a:cxn>
                <a:cxn ang="0">
                  <a:pos x="1" y="6"/>
                </a:cxn>
                <a:cxn ang="0">
                  <a:pos x="14" y="0"/>
                </a:cxn>
                <a:cxn ang="0">
                  <a:pos x="21" y="1"/>
                </a:cxn>
                <a:cxn ang="0">
                  <a:pos x="26" y="4"/>
                </a:cxn>
                <a:cxn ang="0">
                  <a:pos x="31" y="8"/>
                </a:cxn>
                <a:cxn ang="0">
                  <a:pos x="35" y="14"/>
                </a:cxn>
                <a:cxn ang="0">
                  <a:pos x="37" y="15"/>
                </a:cxn>
                <a:cxn ang="0">
                  <a:pos x="43" y="18"/>
                </a:cxn>
                <a:cxn ang="0">
                  <a:pos x="46" y="20"/>
                </a:cxn>
                <a:cxn ang="0">
                  <a:pos x="47" y="27"/>
                </a:cxn>
                <a:cxn ang="0">
                  <a:pos x="47" y="33"/>
                </a:cxn>
                <a:cxn ang="0">
                  <a:pos x="41" y="32"/>
                </a:cxn>
                <a:cxn ang="0">
                  <a:pos x="27" y="32"/>
                </a:cxn>
                <a:cxn ang="0">
                  <a:pos x="16" y="34"/>
                </a:cxn>
                <a:cxn ang="0">
                  <a:pos x="10" y="37"/>
                </a:cxn>
                <a:cxn ang="0">
                  <a:pos x="7" y="34"/>
                </a:cxn>
                <a:cxn ang="0">
                  <a:pos x="4" y="31"/>
                </a:cxn>
                <a:cxn ang="0">
                  <a:pos x="2" y="23"/>
                </a:cxn>
              </a:cxnLst>
              <a:rect l="0" t="0" r="r" b="b"/>
              <a:pathLst>
                <a:path w="47" h="37">
                  <a:moveTo>
                    <a:pt x="2" y="23"/>
                  </a:moveTo>
                  <a:lnTo>
                    <a:pt x="0" y="8"/>
                  </a:lnTo>
                  <a:lnTo>
                    <a:pt x="1" y="5"/>
                  </a:lnTo>
                  <a:lnTo>
                    <a:pt x="1" y="6"/>
                  </a:lnTo>
                  <a:lnTo>
                    <a:pt x="14" y="0"/>
                  </a:lnTo>
                  <a:lnTo>
                    <a:pt x="21" y="1"/>
                  </a:lnTo>
                  <a:lnTo>
                    <a:pt x="26" y="4"/>
                  </a:lnTo>
                  <a:lnTo>
                    <a:pt x="31" y="8"/>
                  </a:lnTo>
                  <a:lnTo>
                    <a:pt x="35" y="14"/>
                  </a:lnTo>
                  <a:lnTo>
                    <a:pt x="37" y="15"/>
                  </a:lnTo>
                  <a:lnTo>
                    <a:pt x="43" y="18"/>
                  </a:lnTo>
                  <a:lnTo>
                    <a:pt x="46" y="20"/>
                  </a:lnTo>
                  <a:lnTo>
                    <a:pt x="47" y="27"/>
                  </a:lnTo>
                  <a:lnTo>
                    <a:pt x="47" y="33"/>
                  </a:lnTo>
                  <a:lnTo>
                    <a:pt x="41" y="32"/>
                  </a:lnTo>
                  <a:lnTo>
                    <a:pt x="27" y="32"/>
                  </a:lnTo>
                  <a:lnTo>
                    <a:pt x="16" y="34"/>
                  </a:lnTo>
                  <a:lnTo>
                    <a:pt x="10" y="37"/>
                  </a:lnTo>
                  <a:lnTo>
                    <a:pt x="7" y="34"/>
                  </a:lnTo>
                  <a:lnTo>
                    <a:pt x="4" y="31"/>
                  </a:lnTo>
                  <a:lnTo>
                    <a:pt x="2" y="23"/>
                  </a:lnTo>
                  <a:close/>
                </a:path>
              </a:pathLst>
            </a:custGeom>
            <a:noFill/>
            <a:ln w="9525">
              <a:solidFill>
                <a:schemeClr val="tx1">
                  <a:lumMod val="85000"/>
                  <a:lumOff val="15000"/>
                </a:schemeClr>
              </a:solidFill>
              <a:round/>
            </a:ln>
          </p:spPr>
          <p:txBody>
            <a:bodyPr/>
            <a:lstStyle/>
            <a:p>
              <a:endParaRPr lang="zh-CN" altLang="en-US" sz="100"/>
            </a:p>
          </p:txBody>
        </p:sp>
        <p:sp>
          <p:nvSpPr>
            <p:cNvPr id="58" name="Freeform 315"/>
            <p:cNvSpPr/>
            <p:nvPr/>
          </p:nvSpPr>
          <p:spPr bwMode="auto">
            <a:xfrm>
              <a:off x="2611891" y="2039195"/>
              <a:ext cx="98266" cy="76613"/>
            </a:xfrm>
            <a:custGeom>
              <a:avLst/>
              <a:gdLst/>
              <a:ahLst/>
              <a:cxnLst>
                <a:cxn ang="0">
                  <a:pos x="2" y="23"/>
                </a:cxn>
                <a:cxn ang="0">
                  <a:pos x="0" y="8"/>
                </a:cxn>
                <a:cxn ang="0">
                  <a:pos x="1" y="5"/>
                </a:cxn>
                <a:cxn ang="0">
                  <a:pos x="1" y="6"/>
                </a:cxn>
                <a:cxn ang="0">
                  <a:pos x="14" y="0"/>
                </a:cxn>
                <a:cxn ang="0">
                  <a:pos x="21" y="1"/>
                </a:cxn>
                <a:cxn ang="0">
                  <a:pos x="26" y="4"/>
                </a:cxn>
                <a:cxn ang="0">
                  <a:pos x="31" y="8"/>
                </a:cxn>
                <a:cxn ang="0">
                  <a:pos x="35" y="14"/>
                </a:cxn>
                <a:cxn ang="0">
                  <a:pos x="37" y="15"/>
                </a:cxn>
                <a:cxn ang="0">
                  <a:pos x="43" y="18"/>
                </a:cxn>
                <a:cxn ang="0">
                  <a:pos x="46" y="20"/>
                </a:cxn>
                <a:cxn ang="0">
                  <a:pos x="47" y="27"/>
                </a:cxn>
                <a:cxn ang="0">
                  <a:pos x="47" y="33"/>
                </a:cxn>
                <a:cxn ang="0">
                  <a:pos x="41" y="32"/>
                </a:cxn>
                <a:cxn ang="0">
                  <a:pos x="27" y="32"/>
                </a:cxn>
                <a:cxn ang="0">
                  <a:pos x="16" y="34"/>
                </a:cxn>
                <a:cxn ang="0">
                  <a:pos x="10" y="37"/>
                </a:cxn>
                <a:cxn ang="0">
                  <a:pos x="7" y="34"/>
                </a:cxn>
                <a:cxn ang="0">
                  <a:pos x="4" y="31"/>
                </a:cxn>
                <a:cxn ang="0">
                  <a:pos x="2" y="23"/>
                </a:cxn>
              </a:cxnLst>
              <a:rect l="0" t="0" r="r" b="b"/>
              <a:pathLst>
                <a:path w="47" h="37">
                  <a:moveTo>
                    <a:pt x="2" y="23"/>
                  </a:moveTo>
                  <a:lnTo>
                    <a:pt x="0" y="8"/>
                  </a:lnTo>
                  <a:lnTo>
                    <a:pt x="1" y="5"/>
                  </a:lnTo>
                  <a:lnTo>
                    <a:pt x="1" y="6"/>
                  </a:lnTo>
                  <a:lnTo>
                    <a:pt x="14" y="0"/>
                  </a:lnTo>
                  <a:lnTo>
                    <a:pt x="21" y="1"/>
                  </a:lnTo>
                  <a:lnTo>
                    <a:pt x="26" y="4"/>
                  </a:lnTo>
                  <a:lnTo>
                    <a:pt x="31" y="8"/>
                  </a:lnTo>
                  <a:lnTo>
                    <a:pt x="35" y="14"/>
                  </a:lnTo>
                  <a:lnTo>
                    <a:pt x="37" y="15"/>
                  </a:lnTo>
                  <a:lnTo>
                    <a:pt x="43" y="18"/>
                  </a:lnTo>
                  <a:lnTo>
                    <a:pt x="46" y="20"/>
                  </a:lnTo>
                  <a:lnTo>
                    <a:pt x="47" y="27"/>
                  </a:lnTo>
                  <a:lnTo>
                    <a:pt x="47" y="33"/>
                  </a:lnTo>
                  <a:lnTo>
                    <a:pt x="41" y="32"/>
                  </a:lnTo>
                  <a:lnTo>
                    <a:pt x="27" y="32"/>
                  </a:lnTo>
                  <a:lnTo>
                    <a:pt x="16" y="34"/>
                  </a:lnTo>
                  <a:lnTo>
                    <a:pt x="10" y="37"/>
                  </a:lnTo>
                  <a:lnTo>
                    <a:pt x="7" y="34"/>
                  </a:lnTo>
                  <a:lnTo>
                    <a:pt x="4" y="31"/>
                  </a:lnTo>
                  <a:lnTo>
                    <a:pt x="2" y="2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59" name="Freeform 317"/>
            <p:cNvSpPr/>
            <p:nvPr/>
          </p:nvSpPr>
          <p:spPr bwMode="auto">
            <a:xfrm>
              <a:off x="2615744" y="2070255"/>
              <a:ext cx="65511" cy="31059"/>
            </a:xfrm>
            <a:custGeom>
              <a:avLst/>
              <a:gdLst/>
              <a:ahLst/>
              <a:cxnLst>
                <a:cxn ang="0">
                  <a:pos x="0" y="0"/>
                </a:cxn>
                <a:cxn ang="0">
                  <a:pos x="1" y="11"/>
                </a:cxn>
                <a:cxn ang="0">
                  <a:pos x="4" y="11"/>
                </a:cxn>
                <a:cxn ang="0">
                  <a:pos x="12" y="13"/>
                </a:cxn>
                <a:cxn ang="0">
                  <a:pos x="18" y="15"/>
                </a:cxn>
                <a:cxn ang="0">
                  <a:pos x="22" y="13"/>
                </a:cxn>
                <a:cxn ang="0">
                  <a:pos x="28" y="10"/>
                </a:cxn>
                <a:cxn ang="0">
                  <a:pos x="30" y="10"/>
                </a:cxn>
                <a:cxn ang="0">
                  <a:pos x="31" y="8"/>
                </a:cxn>
                <a:cxn ang="0">
                  <a:pos x="29" y="6"/>
                </a:cxn>
                <a:cxn ang="0">
                  <a:pos x="18" y="4"/>
                </a:cxn>
                <a:cxn ang="0">
                  <a:pos x="12" y="4"/>
                </a:cxn>
                <a:cxn ang="0">
                  <a:pos x="8" y="2"/>
                </a:cxn>
                <a:cxn ang="0">
                  <a:pos x="3" y="0"/>
                </a:cxn>
                <a:cxn ang="0">
                  <a:pos x="0" y="0"/>
                </a:cxn>
              </a:cxnLst>
              <a:rect l="0" t="0" r="r" b="b"/>
              <a:pathLst>
                <a:path w="31" h="15">
                  <a:moveTo>
                    <a:pt x="0" y="0"/>
                  </a:moveTo>
                  <a:lnTo>
                    <a:pt x="1" y="11"/>
                  </a:lnTo>
                  <a:lnTo>
                    <a:pt x="4" y="11"/>
                  </a:lnTo>
                  <a:lnTo>
                    <a:pt x="12" y="13"/>
                  </a:lnTo>
                  <a:lnTo>
                    <a:pt x="18" y="15"/>
                  </a:lnTo>
                  <a:lnTo>
                    <a:pt x="22" y="13"/>
                  </a:lnTo>
                  <a:lnTo>
                    <a:pt x="28" y="10"/>
                  </a:lnTo>
                  <a:lnTo>
                    <a:pt x="30" y="10"/>
                  </a:lnTo>
                  <a:lnTo>
                    <a:pt x="31" y="8"/>
                  </a:lnTo>
                  <a:lnTo>
                    <a:pt x="29" y="6"/>
                  </a:lnTo>
                  <a:lnTo>
                    <a:pt x="18" y="4"/>
                  </a:lnTo>
                  <a:lnTo>
                    <a:pt x="12" y="4"/>
                  </a:lnTo>
                  <a:lnTo>
                    <a:pt x="8" y="2"/>
                  </a:lnTo>
                  <a:lnTo>
                    <a:pt x="3" y="0"/>
                  </a:lnTo>
                  <a:lnTo>
                    <a:pt x="0" y="0"/>
                  </a:lnTo>
                  <a:close/>
                </a:path>
              </a:pathLst>
            </a:custGeom>
            <a:noFill/>
            <a:ln w="9525">
              <a:solidFill>
                <a:schemeClr val="tx1">
                  <a:lumMod val="85000"/>
                  <a:lumOff val="15000"/>
                </a:schemeClr>
              </a:solidFill>
              <a:round/>
            </a:ln>
          </p:spPr>
          <p:txBody>
            <a:bodyPr/>
            <a:lstStyle/>
            <a:p>
              <a:endParaRPr lang="zh-CN" altLang="en-US" sz="100"/>
            </a:p>
          </p:txBody>
        </p:sp>
        <p:sp>
          <p:nvSpPr>
            <p:cNvPr id="60" name="Freeform 318"/>
            <p:cNvSpPr/>
            <p:nvPr/>
          </p:nvSpPr>
          <p:spPr bwMode="auto">
            <a:xfrm>
              <a:off x="2615744" y="2070255"/>
              <a:ext cx="65511" cy="31059"/>
            </a:xfrm>
            <a:custGeom>
              <a:avLst/>
              <a:gdLst/>
              <a:ahLst/>
              <a:cxnLst>
                <a:cxn ang="0">
                  <a:pos x="0" y="0"/>
                </a:cxn>
                <a:cxn ang="0">
                  <a:pos x="1" y="11"/>
                </a:cxn>
                <a:cxn ang="0">
                  <a:pos x="4" y="11"/>
                </a:cxn>
                <a:cxn ang="0">
                  <a:pos x="12" y="13"/>
                </a:cxn>
                <a:cxn ang="0">
                  <a:pos x="18" y="15"/>
                </a:cxn>
                <a:cxn ang="0">
                  <a:pos x="22" y="13"/>
                </a:cxn>
                <a:cxn ang="0">
                  <a:pos x="28" y="10"/>
                </a:cxn>
                <a:cxn ang="0">
                  <a:pos x="30" y="10"/>
                </a:cxn>
                <a:cxn ang="0">
                  <a:pos x="31" y="8"/>
                </a:cxn>
                <a:cxn ang="0">
                  <a:pos x="29" y="6"/>
                </a:cxn>
                <a:cxn ang="0">
                  <a:pos x="18" y="4"/>
                </a:cxn>
                <a:cxn ang="0">
                  <a:pos x="12" y="4"/>
                </a:cxn>
                <a:cxn ang="0">
                  <a:pos x="8" y="2"/>
                </a:cxn>
                <a:cxn ang="0">
                  <a:pos x="3" y="0"/>
                </a:cxn>
                <a:cxn ang="0">
                  <a:pos x="0" y="0"/>
                </a:cxn>
              </a:cxnLst>
              <a:rect l="0" t="0" r="r" b="b"/>
              <a:pathLst>
                <a:path w="31" h="15">
                  <a:moveTo>
                    <a:pt x="0" y="0"/>
                  </a:moveTo>
                  <a:lnTo>
                    <a:pt x="1" y="11"/>
                  </a:lnTo>
                  <a:lnTo>
                    <a:pt x="4" y="11"/>
                  </a:lnTo>
                  <a:lnTo>
                    <a:pt x="12" y="13"/>
                  </a:lnTo>
                  <a:lnTo>
                    <a:pt x="18" y="15"/>
                  </a:lnTo>
                  <a:lnTo>
                    <a:pt x="22" y="13"/>
                  </a:lnTo>
                  <a:lnTo>
                    <a:pt x="28" y="10"/>
                  </a:lnTo>
                  <a:lnTo>
                    <a:pt x="30" y="10"/>
                  </a:lnTo>
                  <a:lnTo>
                    <a:pt x="31" y="8"/>
                  </a:lnTo>
                  <a:lnTo>
                    <a:pt x="29" y="6"/>
                  </a:lnTo>
                  <a:lnTo>
                    <a:pt x="18" y="4"/>
                  </a:lnTo>
                  <a:lnTo>
                    <a:pt x="12" y="4"/>
                  </a:lnTo>
                  <a:lnTo>
                    <a:pt x="8" y="2"/>
                  </a:lnTo>
                  <a:lnTo>
                    <a:pt x="3" y="0"/>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61" name="Freeform 320"/>
            <p:cNvSpPr/>
            <p:nvPr/>
          </p:nvSpPr>
          <p:spPr bwMode="auto">
            <a:xfrm>
              <a:off x="2731350" y="2198633"/>
              <a:ext cx="123313" cy="82825"/>
            </a:xfrm>
            <a:custGeom>
              <a:avLst/>
              <a:gdLst/>
              <a:ahLst/>
              <a:cxnLst>
                <a:cxn ang="0">
                  <a:pos x="0" y="16"/>
                </a:cxn>
                <a:cxn ang="0">
                  <a:pos x="2" y="7"/>
                </a:cxn>
                <a:cxn ang="0">
                  <a:pos x="5" y="3"/>
                </a:cxn>
                <a:cxn ang="0">
                  <a:pos x="13" y="0"/>
                </a:cxn>
                <a:cxn ang="0">
                  <a:pos x="21" y="0"/>
                </a:cxn>
                <a:cxn ang="0">
                  <a:pos x="26" y="4"/>
                </a:cxn>
                <a:cxn ang="0">
                  <a:pos x="34" y="7"/>
                </a:cxn>
                <a:cxn ang="0">
                  <a:pos x="39" y="3"/>
                </a:cxn>
                <a:cxn ang="0">
                  <a:pos x="43" y="3"/>
                </a:cxn>
                <a:cxn ang="0">
                  <a:pos x="47" y="7"/>
                </a:cxn>
                <a:cxn ang="0">
                  <a:pos x="47" y="11"/>
                </a:cxn>
                <a:cxn ang="0">
                  <a:pos x="48" y="16"/>
                </a:cxn>
                <a:cxn ang="0">
                  <a:pos x="51" y="18"/>
                </a:cxn>
                <a:cxn ang="0">
                  <a:pos x="55" y="17"/>
                </a:cxn>
                <a:cxn ang="0">
                  <a:pos x="58" y="18"/>
                </a:cxn>
                <a:cxn ang="0">
                  <a:pos x="60" y="22"/>
                </a:cxn>
                <a:cxn ang="0">
                  <a:pos x="60" y="30"/>
                </a:cxn>
                <a:cxn ang="0">
                  <a:pos x="58" y="33"/>
                </a:cxn>
                <a:cxn ang="0">
                  <a:pos x="47" y="37"/>
                </a:cxn>
                <a:cxn ang="0">
                  <a:pos x="34" y="40"/>
                </a:cxn>
                <a:cxn ang="0">
                  <a:pos x="23" y="38"/>
                </a:cxn>
                <a:cxn ang="0">
                  <a:pos x="19" y="34"/>
                </a:cxn>
                <a:cxn ang="0">
                  <a:pos x="15" y="28"/>
                </a:cxn>
                <a:cxn ang="0">
                  <a:pos x="0" y="16"/>
                </a:cxn>
              </a:cxnLst>
              <a:rect l="0" t="0" r="r" b="b"/>
              <a:pathLst>
                <a:path w="60" h="40">
                  <a:moveTo>
                    <a:pt x="0" y="16"/>
                  </a:moveTo>
                  <a:lnTo>
                    <a:pt x="2" y="7"/>
                  </a:lnTo>
                  <a:lnTo>
                    <a:pt x="5" y="3"/>
                  </a:lnTo>
                  <a:lnTo>
                    <a:pt x="13" y="0"/>
                  </a:lnTo>
                  <a:lnTo>
                    <a:pt x="21" y="0"/>
                  </a:lnTo>
                  <a:lnTo>
                    <a:pt x="26" y="4"/>
                  </a:lnTo>
                  <a:lnTo>
                    <a:pt x="34" y="7"/>
                  </a:lnTo>
                  <a:lnTo>
                    <a:pt x="39" y="3"/>
                  </a:lnTo>
                  <a:lnTo>
                    <a:pt x="43" y="3"/>
                  </a:lnTo>
                  <a:lnTo>
                    <a:pt x="47" y="7"/>
                  </a:lnTo>
                  <a:lnTo>
                    <a:pt x="47" y="11"/>
                  </a:lnTo>
                  <a:lnTo>
                    <a:pt x="48" y="16"/>
                  </a:lnTo>
                  <a:lnTo>
                    <a:pt x="51" y="18"/>
                  </a:lnTo>
                  <a:lnTo>
                    <a:pt x="55" y="17"/>
                  </a:lnTo>
                  <a:lnTo>
                    <a:pt x="58" y="18"/>
                  </a:lnTo>
                  <a:lnTo>
                    <a:pt x="60" y="22"/>
                  </a:lnTo>
                  <a:lnTo>
                    <a:pt x="60" y="30"/>
                  </a:lnTo>
                  <a:lnTo>
                    <a:pt x="58" y="33"/>
                  </a:lnTo>
                  <a:lnTo>
                    <a:pt x="47" y="37"/>
                  </a:lnTo>
                  <a:lnTo>
                    <a:pt x="34" y="40"/>
                  </a:lnTo>
                  <a:lnTo>
                    <a:pt x="23" y="38"/>
                  </a:lnTo>
                  <a:lnTo>
                    <a:pt x="19" y="34"/>
                  </a:lnTo>
                  <a:lnTo>
                    <a:pt x="15" y="28"/>
                  </a:lnTo>
                  <a:lnTo>
                    <a:pt x="0" y="16"/>
                  </a:lnTo>
                  <a:close/>
                </a:path>
              </a:pathLst>
            </a:custGeom>
            <a:noFill/>
            <a:ln w="9525">
              <a:solidFill>
                <a:schemeClr val="tx1">
                  <a:lumMod val="85000"/>
                  <a:lumOff val="15000"/>
                </a:schemeClr>
              </a:solidFill>
              <a:round/>
            </a:ln>
          </p:spPr>
          <p:txBody>
            <a:bodyPr/>
            <a:lstStyle/>
            <a:p>
              <a:endParaRPr lang="zh-CN" altLang="en-US" sz="100"/>
            </a:p>
          </p:txBody>
        </p:sp>
        <p:sp>
          <p:nvSpPr>
            <p:cNvPr id="62" name="Freeform 321"/>
            <p:cNvSpPr/>
            <p:nvPr/>
          </p:nvSpPr>
          <p:spPr bwMode="auto">
            <a:xfrm>
              <a:off x="2731350" y="2198633"/>
              <a:ext cx="123313" cy="82825"/>
            </a:xfrm>
            <a:custGeom>
              <a:avLst/>
              <a:gdLst/>
              <a:ahLst/>
              <a:cxnLst>
                <a:cxn ang="0">
                  <a:pos x="0" y="16"/>
                </a:cxn>
                <a:cxn ang="0">
                  <a:pos x="2" y="7"/>
                </a:cxn>
                <a:cxn ang="0">
                  <a:pos x="5" y="3"/>
                </a:cxn>
                <a:cxn ang="0">
                  <a:pos x="13" y="0"/>
                </a:cxn>
                <a:cxn ang="0">
                  <a:pos x="21" y="0"/>
                </a:cxn>
                <a:cxn ang="0">
                  <a:pos x="26" y="4"/>
                </a:cxn>
                <a:cxn ang="0">
                  <a:pos x="34" y="7"/>
                </a:cxn>
                <a:cxn ang="0">
                  <a:pos x="39" y="3"/>
                </a:cxn>
                <a:cxn ang="0">
                  <a:pos x="43" y="3"/>
                </a:cxn>
                <a:cxn ang="0">
                  <a:pos x="47" y="7"/>
                </a:cxn>
                <a:cxn ang="0">
                  <a:pos x="47" y="11"/>
                </a:cxn>
                <a:cxn ang="0">
                  <a:pos x="48" y="16"/>
                </a:cxn>
                <a:cxn ang="0">
                  <a:pos x="51" y="18"/>
                </a:cxn>
                <a:cxn ang="0">
                  <a:pos x="55" y="17"/>
                </a:cxn>
                <a:cxn ang="0">
                  <a:pos x="58" y="18"/>
                </a:cxn>
                <a:cxn ang="0">
                  <a:pos x="60" y="22"/>
                </a:cxn>
                <a:cxn ang="0">
                  <a:pos x="60" y="30"/>
                </a:cxn>
                <a:cxn ang="0">
                  <a:pos x="58" y="33"/>
                </a:cxn>
                <a:cxn ang="0">
                  <a:pos x="47" y="37"/>
                </a:cxn>
                <a:cxn ang="0">
                  <a:pos x="34" y="40"/>
                </a:cxn>
                <a:cxn ang="0">
                  <a:pos x="23" y="38"/>
                </a:cxn>
                <a:cxn ang="0">
                  <a:pos x="19" y="34"/>
                </a:cxn>
                <a:cxn ang="0">
                  <a:pos x="15" y="28"/>
                </a:cxn>
                <a:cxn ang="0">
                  <a:pos x="0" y="16"/>
                </a:cxn>
              </a:cxnLst>
              <a:rect l="0" t="0" r="r" b="b"/>
              <a:pathLst>
                <a:path w="60" h="40">
                  <a:moveTo>
                    <a:pt x="0" y="16"/>
                  </a:moveTo>
                  <a:lnTo>
                    <a:pt x="2" y="7"/>
                  </a:lnTo>
                  <a:lnTo>
                    <a:pt x="5" y="3"/>
                  </a:lnTo>
                  <a:lnTo>
                    <a:pt x="13" y="0"/>
                  </a:lnTo>
                  <a:lnTo>
                    <a:pt x="21" y="0"/>
                  </a:lnTo>
                  <a:lnTo>
                    <a:pt x="26" y="4"/>
                  </a:lnTo>
                  <a:lnTo>
                    <a:pt x="34" y="7"/>
                  </a:lnTo>
                  <a:lnTo>
                    <a:pt x="39" y="3"/>
                  </a:lnTo>
                  <a:lnTo>
                    <a:pt x="43" y="3"/>
                  </a:lnTo>
                  <a:lnTo>
                    <a:pt x="47" y="7"/>
                  </a:lnTo>
                  <a:lnTo>
                    <a:pt x="47" y="11"/>
                  </a:lnTo>
                  <a:lnTo>
                    <a:pt x="48" y="16"/>
                  </a:lnTo>
                  <a:lnTo>
                    <a:pt x="51" y="18"/>
                  </a:lnTo>
                  <a:lnTo>
                    <a:pt x="55" y="17"/>
                  </a:lnTo>
                  <a:lnTo>
                    <a:pt x="58" y="18"/>
                  </a:lnTo>
                  <a:lnTo>
                    <a:pt x="60" y="22"/>
                  </a:lnTo>
                  <a:lnTo>
                    <a:pt x="60" y="30"/>
                  </a:lnTo>
                  <a:lnTo>
                    <a:pt x="58" y="33"/>
                  </a:lnTo>
                  <a:lnTo>
                    <a:pt x="47" y="37"/>
                  </a:lnTo>
                  <a:lnTo>
                    <a:pt x="34" y="40"/>
                  </a:lnTo>
                  <a:lnTo>
                    <a:pt x="23" y="38"/>
                  </a:lnTo>
                  <a:lnTo>
                    <a:pt x="19" y="34"/>
                  </a:lnTo>
                  <a:lnTo>
                    <a:pt x="15" y="28"/>
                  </a:lnTo>
                  <a:lnTo>
                    <a:pt x="0" y="16"/>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63" name="Freeform 323"/>
            <p:cNvSpPr/>
            <p:nvPr/>
          </p:nvSpPr>
          <p:spPr bwMode="auto">
            <a:xfrm>
              <a:off x="2702448" y="2161362"/>
              <a:ext cx="57804" cy="66260"/>
            </a:xfrm>
            <a:custGeom>
              <a:avLst/>
              <a:gdLst/>
              <a:ahLst/>
              <a:cxnLst>
                <a:cxn ang="0">
                  <a:pos x="0" y="13"/>
                </a:cxn>
                <a:cxn ang="0">
                  <a:pos x="1" y="9"/>
                </a:cxn>
                <a:cxn ang="0">
                  <a:pos x="2" y="6"/>
                </a:cxn>
                <a:cxn ang="0">
                  <a:pos x="6" y="2"/>
                </a:cxn>
                <a:cxn ang="0">
                  <a:pos x="15" y="0"/>
                </a:cxn>
                <a:cxn ang="0">
                  <a:pos x="18" y="2"/>
                </a:cxn>
                <a:cxn ang="0">
                  <a:pos x="23" y="3"/>
                </a:cxn>
                <a:cxn ang="0">
                  <a:pos x="27" y="8"/>
                </a:cxn>
                <a:cxn ang="0">
                  <a:pos x="26" y="18"/>
                </a:cxn>
                <a:cxn ang="0">
                  <a:pos x="23" y="25"/>
                </a:cxn>
                <a:cxn ang="0">
                  <a:pos x="21" y="28"/>
                </a:cxn>
                <a:cxn ang="0">
                  <a:pos x="14" y="32"/>
                </a:cxn>
                <a:cxn ang="0">
                  <a:pos x="11" y="31"/>
                </a:cxn>
                <a:cxn ang="0">
                  <a:pos x="6" y="28"/>
                </a:cxn>
                <a:cxn ang="0">
                  <a:pos x="0" y="13"/>
                </a:cxn>
              </a:cxnLst>
              <a:rect l="0" t="0" r="r" b="b"/>
              <a:pathLst>
                <a:path w="27" h="32">
                  <a:moveTo>
                    <a:pt x="0" y="13"/>
                  </a:moveTo>
                  <a:lnTo>
                    <a:pt x="1" y="9"/>
                  </a:lnTo>
                  <a:lnTo>
                    <a:pt x="2" y="6"/>
                  </a:lnTo>
                  <a:lnTo>
                    <a:pt x="6" y="2"/>
                  </a:lnTo>
                  <a:lnTo>
                    <a:pt x="15" y="0"/>
                  </a:lnTo>
                  <a:lnTo>
                    <a:pt x="18" y="2"/>
                  </a:lnTo>
                  <a:lnTo>
                    <a:pt x="23" y="3"/>
                  </a:lnTo>
                  <a:lnTo>
                    <a:pt x="27" y="8"/>
                  </a:lnTo>
                  <a:lnTo>
                    <a:pt x="26" y="18"/>
                  </a:lnTo>
                  <a:lnTo>
                    <a:pt x="23" y="25"/>
                  </a:lnTo>
                  <a:lnTo>
                    <a:pt x="21" y="28"/>
                  </a:lnTo>
                  <a:lnTo>
                    <a:pt x="14" y="32"/>
                  </a:lnTo>
                  <a:lnTo>
                    <a:pt x="11" y="31"/>
                  </a:lnTo>
                  <a:lnTo>
                    <a:pt x="6" y="28"/>
                  </a:lnTo>
                  <a:lnTo>
                    <a:pt x="0" y="13"/>
                  </a:lnTo>
                  <a:close/>
                </a:path>
              </a:pathLst>
            </a:custGeom>
            <a:noFill/>
            <a:ln w="9525">
              <a:solidFill>
                <a:schemeClr val="tx1">
                  <a:lumMod val="85000"/>
                  <a:lumOff val="15000"/>
                </a:schemeClr>
              </a:solidFill>
              <a:round/>
            </a:ln>
          </p:spPr>
          <p:txBody>
            <a:bodyPr/>
            <a:lstStyle/>
            <a:p>
              <a:endParaRPr lang="zh-CN" altLang="en-US" sz="100"/>
            </a:p>
          </p:txBody>
        </p:sp>
        <p:sp>
          <p:nvSpPr>
            <p:cNvPr id="64" name="Freeform 324"/>
            <p:cNvSpPr/>
            <p:nvPr/>
          </p:nvSpPr>
          <p:spPr bwMode="auto">
            <a:xfrm>
              <a:off x="2702448" y="2161362"/>
              <a:ext cx="57804" cy="66260"/>
            </a:xfrm>
            <a:custGeom>
              <a:avLst/>
              <a:gdLst/>
              <a:ahLst/>
              <a:cxnLst>
                <a:cxn ang="0">
                  <a:pos x="0" y="13"/>
                </a:cxn>
                <a:cxn ang="0">
                  <a:pos x="1" y="9"/>
                </a:cxn>
                <a:cxn ang="0">
                  <a:pos x="2" y="6"/>
                </a:cxn>
                <a:cxn ang="0">
                  <a:pos x="6" y="2"/>
                </a:cxn>
                <a:cxn ang="0">
                  <a:pos x="15" y="0"/>
                </a:cxn>
                <a:cxn ang="0">
                  <a:pos x="18" y="2"/>
                </a:cxn>
                <a:cxn ang="0">
                  <a:pos x="23" y="3"/>
                </a:cxn>
                <a:cxn ang="0">
                  <a:pos x="27" y="8"/>
                </a:cxn>
                <a:cxn ang="0">
                  <a:pos x="26" y="18"/>
                </a:cxn>
                <a:cxn ang="0">
                  <a:pos x="23" y="25"/>
                </a:cxn>
                <a:cxn ang="0">
                  <a:pos x="21" y="28"/>
                </a:cxn>
                <a:cxn ang="0">
                  <a:pos x="14" y="32"/>
                </a:cxn>
                <a:cxn ang="0">
                  <a:pos x="11" y="31"/>
                </a:cxn>
                <a:cxn ang="0">
                  <a:pos x="6" y="28"/>
                </a:cxn>
                <a:cxn ang="0">
                  <a:pos x="0" y="13"/>
                </a:cxn>
              </a:cxnLst>
              <a:rect l="0" t="0" r="r" b="b"/>
              <a:pathLst>
                <a:path w="27" h="32">
                  <a:moveTo>
                    <a:pt x="0" y="13"/>
                  </a:moveTo>
                  <a:lnTo>
                    <a:pt x="1" y="9"/>
                  </a:lnTo>
                  <a:lnTo>
                    <a:pt x="2" y="6"/>
                  </a:lnTo>
                  <a:lnTo>
                    <a:pt x="6" y="2"/>
                  </a:lnTo>
                  <a:lnTo>
                    <a:pt x="15" y="0"/>
                  </a:lnTo>
                  <a:lnTo>
                    <a:pt x="18" y="2"/>
                  </a:lnTo>
                  <a:lnTo>
                    <a:pt x="23" y="3"/>
                  </a:lnTo>
                  <a:lnTo>
                    <a:pt x="27" y="8"/>
                  </a:lnTo>
                  <a:lnTo>
                    <a:pt x="26" y="18"/>
                  </a:lnTo>
                  <a:lnTo>
                    <a:pt x="23" y="25"/>
                  </a:lnTo>
                  <a:lnTo>
                    <a:pt x="21" y="28"/>
                  </a:lnTo>
                  <a:lnTo>
                    <a:pt x="14" y="32"/>
                  </a:lnTo>
                  <a:lnTo>
                    <a:pt x="11" y="31"/>
                  </a:lnTo>
                  <a:lnTo>
                    <a:pt x="6" y="28"/>
                  </a:lnTo>
                  <a:lnTo>
                    <a:pt x="0" y="1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65" name="Freeform 326"/>
            <p:cNvSpPr/>
            <p:nvPr/>
          </p:nvSpPr>
          <p:spPr bwMode="auto">
            <a:xfrm>
              <a:off x="2656206" y="2105455"/>
              <a:ext cx="148361" cy="107674"/>
            </a:xfrm>
            <a:custGeom>
              <a:avLst/>
              <a:gdLst/>
              <a:ahLst/>
              <a:cxnLst>
                <a:cxn ang="0">
                  <a:pos x="13" y="30"/>
                </a:cxn>
                <a:cxn ang="0">
                  <a:pos x="0" y="20"/>
                </a:cxn>
                <a:cxn ang="0">
                  <a:pos x="13" y="16"/>
                </a:cxn>
                <a:cxn ang="0">
                  <a:pos x="14" y="15"/>
                </a:cxn>
                <a:cxn ang="0">
                  <a:pos x="16" y="10"/>
                </a:cxn>
                <a:cxn ang="0">
                  <a:pos x="16" y="0"/>
                </a:cxn>
                <a:cxn ang="0">
                  <a:pos x="26" y="2"/>
                </a:cxn>
                <a:cxn ang="0">
                  <a:pos x="27" y="5"/>
                </a:cxn>
                <a:cxn ang="0">
                  <a:pos x="31" y="5"/>
                </a:cxn>
                <a:cxn ang="0">
                  <a:pos x="34" y="7"/>
                </a:cxn>
                <a:cxn ang="0">
                  <a:pos x="42" y="9"/>
                </a:cxn>
                <a:cxn ang="0">
                  <a:pos x="46" y="8"/>
                </a:cxn>
                <a:cxn ang="0">
                  <a:pos x="47" y="7"/>
                </a:cxn>
                <a:cxn ang="0">
                  <a:pos x="47" y="5"/>
                </a:cxn>
                <a:cxn ang="0">
                  <a:pos x="51" y="3"/>
                </a:cxn>
                <a:cxn ang="0">
                  <a:pos x="53" y="3"/>
                </a:cxn>
                <a:cxn ang="0">
                  <a:pos x="57" y="6"/>
                </a:cxn>
                <a:cxn ang="0">
                  <a:pos x="58" y="11"/>
                </a:cxn>
                <a:cxn ang="0">
                  <a:pos x="60" y="17"/>
                </a:cxn>
                <a:cxn ang="0">
                  <a:pos x="64" y="21"/>
                </a:cxn>
                <a:cxn ang="0">
                  <a:pos x="64" y="23"/>
                </a:cxn>
                <a:cxn ang="0">
                  <a:pos x="66" y="31"/>
                </a:cxn>
                <a:cxn ang="0">
                  <a:pos x="72" y="45"/>
                </a:cxn>
                <a:cxn ang="0">
                  <a:pos x="72" y="49"/>
                </a:cxn>
                <a:cxn ang="0">
                  <a:pos x="70" y="52"/>
                </a:cxn>
                <a:cxn ang="0">
                  <a:pos x="63" y="50"/>
                </a:cxn>
                <a:cxn ang="0">
                  <a:pos x="57" y="45"/>
                </a:cxn>
                <a:cxn ang="0">
                  <a:pos x="49" y="45"/>
                </a:cxn>
                <a:cxn ang="0">
                  <a:pos x="50" y="36"/>
                </a:cxn>
                <a:cxn ang="0">
                  <a:pos x="46" y="30"/>
                </a:cxn>
                <a:cxn ang="0">
                  <a:pos x="37" y="27"/>
                </a:cxn>
                <a:cxn ang="0">
                  <a:pos x="30" y="29"/>
                </a:cxn>
                <a:cxn ang="0">
                  <a:pos x="26" y="33"/>
                </a:cxn>
                <a:cxn ang="0">
                  <a:pos x="23" y="39"/>
                </a:cxn>
                <a:cxn ang="0">
                  <a:pos x="13" y="30"/>
                </a:cxn>
              </a:cxnLst>
              <a:rect l="0" t="0" r="r" b="b"/>
              <a:pathLst>
                <a:path w="72" h="52">
                  <a:moveTo>
                    <a:pt x="13" y="30"/>
                  </a:moveTo>
                  <a:lnTo>
                    <a:pt x="0" y="20"/>
                  </a:lnTo>
                  <a:lnTo>
                    <a:pt x="13" y="16"/>
                  </a:lnTo>
                  <a:lnTo>
                    <a:pt x="14" y="15"/>
                  </a:lnTo>
                  <a:lnTo>
                    <a:pt x="16" y="10"/>
                  </a:lnTo>
                  <a:lnTo>
                    <a:pt x="16" y="0"/>
                  </a:lnTo>
                  <a:lnTo>
                    <a:pt x="26" y="2"/>
                  </a:lnTo>
                  <a:lnTo>
                    <a:pt x="27" y="5"/>
                  </a:lnTo>
                  <a:lnTo>
                    <a:pt x="31" y="5"/>
                  </a:lnTo>
                  <a:lnTo>
                    <a:pt x="34" y="7"/>
                  </a:lnTo>
                  <a:lnTo>
                    <a:pt x="42" y="9"/>
                  </a:lnTo>
                  <a:lnTo>
                    <a:pt x="46" y="8"/>
                  </a:lnTo>
                  <a:lnTo>
                    <a:pt x="47" y="7"/>
                  </a:lnTo>
                  <a:lnTo>
                    <a:pt x="47" y="5"/>
                  </a:lnTo>
                  <a:lnTo>
                    <a:pt x="51" y="3"/>
                  </a:lnTo>
                  <a:lnTo>
                    <a:pt x="53" y="3"/>
                  </a:lnTo>
                  <a:lnTo>
                    <a:pt x="57" y="6"/>
                  </a:lnTo>
                  <a:lnTo>
                    <a:pt x="58" y="11"/>
                  </a:lnTo>
                  <a:lnTo>
                    <a:pt x="60" y="17"/>
                  </a:lnTo>
                  <a:lnTo>
                    <a:pt x="64" y="21"/>
                  </a:lnTo>
                  <a:lnTo>
                    <a:pt x="64" y="23"/>
                  </a:lnTo>
                  <a:lnTo>
                    <a:pt x="66" y="31"/>
                  </a:lnTo>
                  <a:lnTo>
                    <a:pt x="72" y="45"/>
                  </a:lnTo>
                  <a:lnTo>
                    <a:pt x="72" y="49"/>
                  </a:lnTo>
                  <a:lnTo>
                    <a:pt x="70" y="52"/>
                  </a:lnTo>
                  <a:lnTo>
                    <a:pt x="63" y="50"/>
                  </a:lnTo>
                  <a:lnTo>
                    <a:pt x="57" y="45"/>
                  </a:lnTo>
                  <a:lnTo>
                    <a:pt x="49" y="45"/>
                  </a:lnTo>
                  <a:lnTo>
                    <a:pt x="50" y="36"/>
                  </a:lnTo>
                  <a:lnTo>
                    <a:pt x="46" y="30"/>
                  </a:lnTo>
                  <a:lnTo>
                    <a:pt x="37" y="27"/>
                  </a:lnTo>
                  <a:lnTo>
                    <a:pt x="30" y="29"/>
                  </a:lnTo>
                  <a:lnTo>
                    <a:pt x="26" y="33"/>
                  </a:lnTo>
                  <a:lnTo>
                    <a:pt x="23" y="39"/>
                  </a:lnTo>
                  <a:lnTo>
                    <a:pt x="13" y="30"/>
                  </a:lnTo>
                  <a:close/>
                </a:path>
              </a:pathLst>
            </a:custGeom>
            <a:noFill/>
            <a:ln w="9525">
              <a:solidFill>
                <a:schemeClr val="tx1">
                  <a:lumMod val="85000"/>
                  <a:lumOff val="15000"/>
                </a:schemeClr>
              </a:solidFill>
              <a:round/>
            </a:ln>
          </p:spPr>
          <p:txBody>
            <a:bodyPr/>
            <a:lstStyle/>
            <a:p>
              <a:endParaRPr lang="zh-CN" altLang="en-US" sz="100"/>
            </a:p>
          </p:txBody>
        </p:sp>
        <p:sp>
          <p:nvSpPr>
            <p:cNvPr id="66" name="Freeform 327"/>
            <p:cNvSpPr/>
            <p:nvPr/>
          </p:nvSpPr>
          <p:spPr bwMode="auto">
            <a:xfrm>
              <a:off x="2656206" y="2105455"/>
              <a:ext cx="148361" cy="107674"/>
            </a:xfrm>
            <a:custGeom>
              <a:avLst/>
              <a:gdLst/>
              <a:ahLst/>
              <a:cxnLst>
                <a:cxn ang="0">
                  <a:pos x="13" y="30"/>
                </a:cxn>
                <a:cxn ang="0">
                  <a:pos x="0" y="20"/>
                </a:cxn>
                <a:cxn ang="0">
                  <a:pos x="13" y="16"/>
                </a:cxn>
                <a:cxn ang="0">
                  <a:pos x="14" y="15"/>
                </a:cxn>
                <a:cxn ang="0">
                  <a:pos x="16" y="10"/>
                </a:cxn>
                <a:cxn ang="0">
                  <a:pos x="16" y="0"/>
                </a:cxn>
                <a:cxn ang="0">
                  <a:pos x="26" y="2"/>
                </a:cxn>
                <a:cxn ang="0">
                  <a:pos x="27" y="5"/>
                </a:cxn>
                <a:cxn ang="0">
                  <a:pos x="31" y="5"/>
                </a:cxn>
                <a:cxn ang="0">
                  <a:pos x="34" y="7"/>
                </a:cxn>
                <a:cxn ang="0">
                  <a:pos x="42" y="9"/>
                </a:cxn>
                <a:cxn ang="0">
                  <a:pos x="46" y="8"/>
                </a:cxn>
                <a:cxn ang="0">
                  <a:pos x="47" y="7"/>
                </a:cxn>
                <a:cxn ang="0">
                  <a:pos x="47" y="5"/>
                </a:cxn>
                <a:cxn ang="0">
                  <a:pos x="51" y="3"/>
                </a:cxn>
                <a:cxn ang="0">
                  <a:pos x="53" y="3"/>
                </a:cxn>
                <a:cxn ang="0">
                  <a:pos x="57" y="6"/>
                </a:cxn>
                <a:cxn ang="0">
                  <a:pos x="58" y="11"/>
                </a:cxn>
                <a:cxn ang="0">
                  <a:pos x="60" y="17"/>
                </a:cxn>
                <a:cxn ang="0">
                  <a:pos x="64" y="21"/>
                </a:cxn>
                <a:cxn ang="0">
                  <a:pos x="64" y="23"/>
                </a:cxn>
                <a:cxn ang="0">
                  <a:pos x="66" y="31"/>
                </a:cxn>
                <a:cxn ang="0">
                  <a:pos x="72" y="45"/>
                </a:cxn>
                <a:cxn ang="0">
                  <a:pos x="72" y="49"/>
                </a:cxn>
                <a:cxn ang="0">
                  <a:pos x="70" y="52"/>
                </a:cxn>
                <a:cxn ang="0">
                  <a:pos x="63" y="50"/>
                </a:cxn>
                <a:cxn ang="0">
                  <a:pos x="57" y="45"/>
                </a:cxn>
                <a:cxn ang="0">
                  <a:pos x="49" y="45"/>
                </a:cxn>
                <a:cxn ang="0">
                  <a:pos x="50" y="36"/>
                </a:cxn>
                <a:cxn ang="0">
                  <a:pos x="46" y="30"/>
                </a:cxn>
                <a:cxn ang="0">
                  <a:pos x="37" y="27"/>
                </a:cxn>
                <a:cxn ang="0">
                  <a:pos x="30" y="29"/>
                </a:cxn>
                <a:cxn ang="0">
                  <a:pos x="26" y="33"/>
                </a:cxn>
                <a:cxn ang="0">
                  <a:pos x="23" y="39"/>
                </a:cxn>
                <a:cxn ang="0">
                  <a:pos x="13" y="30"/>
                </a:cxn>
              </a:cxnLst>
              <a:rect l="0" t="0" r="r" b="b"/>
              <a:pathLst>
                <a:path w="72" h="52">
                  <a:moveTo>
                    <a:pt x="13" y="30"/>
                  </a:moveTo>
                  <a:lnTo>
                    <a:pt x="0" y="20"/>
                  </a:lnTo>
                  <a:lnTo>
                    <a:pt x="13" y="16"/>
                  </a:lnTo>
                  <a:lnTo>
                    <a:pt x="14" y="15"/>
                  </a:lnTo>
                  <a:lnTo>
                    <a:pt x="16" y="10"/>
                  </a:lnTo>
                  <a:lnTo>
                    <a:pt x="16" y="0"/>
                  </a:lnTo>
                  <a:lnTo>
                    <a:pt x="26" y="2"/>
                  </a:lnTo>
                  <a:lnTo>
                    <a:pt x="27" y="5"/>
                  </a:lnTo>
                  <a:lnTo>
                    <a:pt x="31" y="5"/>
                  </a:lnTo>
                  <a:lnTo>
                    <a:pt x="34" y="7"/>
                  </a:lnTo>
                  <a:lnTo>
                    <a:pt x="42" y="9"/>
                  </a:lnTo>
                  <a:lnTo>
                    <a:pt x="46" y="8"/>
                  </a:lnTo>
                  <a:lnTo>
                    <a:pt x="47" y="7"/>
                  </a:lnTo>
                  <a:lnTo>
                    <a:pt x="47" y="5"/>
                  </a:lnTo>
                  <a:lnTo>
                    <a:pt x="51" y="3"/>
                  </a:lnTo>
                  <a:lnTo>
                    <a:pt x="53" y="3"/>
                  </a:lnTo>
                  <a:lnTo>
                    <a:pt x="57" y="6"/>
                  </a:lnTo>
                  <a:lnTo>
                    <a:pt x="58" y="11"/>
                  </a:lnTo>
                  <a:lnTo>
                    <a:pt x="60" y="17"/>
                  </a:lnTo>
                  <a:lnTo>
                    <a:pt x="64" y="21"/>
                  </a:lnTo>
                  <a:lnTo>
                    <a:pt x="64" y="23"/>
                  </a:lnTo>
                  <a:lnTo>
                    <a:pt x="66" y="31"/>
                  </a:lnTo>
                  <a:lnTo>
                    <a:pt x="72" y="45"/>
                  </a:lnTo>
                  <a:lnTo>
                    <a:pt x="72" y="49"/>
                  </a:lnTo>
                  <a:lnTo>
                    <a:pt x="70" y="52"/>
                  </a:lnTo>
                  <a:lnTo>
                    <a:pt x="63" y="50"/>
                  </a:lnTo>
                  <a:lnTo>
                    <a:pt x="57" y="45"/>
                  </a:lnTo>
                  <a:lnTo>
                    <a:pt x="49" y="45"/>
                  </a:lnTo>
                  <a:lnTo>
                    <a:pt x="50" y="36"/>
                  </a:lnTo>
                  <a:lnTo>
                    <a:pt x="46" y="30"/>
                  </a:lnTo>
                  <a:lnTo>
                    <a:pt x="37" y="27"/>
                  </a:lnTo>
                  <a:lnTo>
                    <a:pt x="30" y="29"/>
                  </a:lnTo>
                  <a:lnTo>
                    <a:pt x="26" y="33"/>
                  </a:lnTo>
                  <a:lnTo>
                    <a:pt x="23" y="39"/>
                  </a:lnTo>
                  <a:lnTo>
                    <a:pt x="13" y="3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67" name="Freeform 329"/>
            <p:cNvSpPr/>
            <p:nvPr/>
          </p:nvSpPr>
          <p:spPr bwMode="auto">
            <a:xfrm>
              <a:off x="2791081" y="2138586"/>
              <a:ext cx="125239" cy="132522"/>
            </a:xfrm>
            <a:custGeom>
              <a:avLst/>
              <a:gdLst/>
              <a:ahLst/>
              <a:cxnLst>
                <a:cxn ang="0">
                  <a:pos x="29" y="61"/>
                </a:cxn>
                <a:cxn ang="0">
                  <a:pos x="31" y="58"/>
                </a:cxn>
                <a:cxn ang="0">
                  <a:pos x="32" y="54"/>
                </a:cxn>
                <a:cxn ang="0">
                  <a:pos x="31" y="50"/>
                </a:cxn>
                <a:cxn ang="0">
                  <a:pos x="29" y="47"/>
                </a:cxn>
                <a:cxn ang="0">
                  <a:pos x="22" y="47"/>
                </a:cxn>
                <a:cxn ang="0">
                  <a:pos x="19" y="44"/>
                </a:cxn>
                <a:cxn ang="0">
                  <a:pos x="18" y="41"/>
                </a:cxn>
                <a:cxn ang="0">
                  <a:pos x="18" y="36"/>
                </a:cxn>
                <a:cxn ang="0">
                  <a:pos x="15" y="31"/>
                </a:cxn>
                <a:cxn ang="0">
                  <a:pos x="11" y="31"/>
                </a:cxn>
                <a:cxn ang="0">
                  <a:pos x="7" y="34"/>
                </a:cxn>
                <a:cxn ang="0">
                  <a:pos x="6" y="27"/>
                </a:cxn>
                <a:cxn ang="0">
                  <a:pos x="2" y="18"/>
                </a:cxn>
                <a:cxn ang="0">
                  <a:pos x="0" y="10"/>
                </a:cxn>
                <a:cxn ang="0">
                  <a:pos x="0" y="5"/>
                </a:cxn>
                <a:cxn ang="0">
                  <a:pos x="4" y="6"/>
                </a:cxn>
                <a:cxn ang="0">
                  <a:pos x="14" y="3"/>
                </a:cxn>
                <a:cxn ang="0">
                  <a:pos x="16" y="1"/>
                </a:cxn>
                <a:cxn ang="0">
                  <a:pos x="18" y="0"/>
                </a:cxn>
                <a:cxn ang="0">
                  <a:pos x="21" y="2"/>
                </a:cxn>
                <a:cxn ang="0">
                  <a:pos x="22" y="3"/>
                </a:cxn>
                <a:cxn ang="0">
                  <a:pos x="24" y="4"/>
                </a:cxn>
                <a:cxn ang="0">
                  <a:pos x="26" y="2"/>
                </a:cxn>
                <a:cxn ang="0">
                  <a:pos x="29" y="0"/>
                </a:cxn>
                <a:cxn ang="0">
                  <a:pos x="36" y="0"/>
                </a:cxn>
                <a:cxn ang="0">
                  <a:pos x="42" y="1"/>
                </a:cxn>
                <a:cxn ang="0">
                  <a:pos x="48" y="0"/>
                </a:cxn>
                <a:cxn ang="0">
                  <a:pos x="53" y="1"/>
                </a:cxn>
                <a:cxn ang="0">
                  <a:pos x="54" y="5"/>
                </a:cxn>
                <a:cxn ang="0">
                  <a:pos x="56" y="15"/>
                </a:cxn>
                <a:cxn ang="0">
                  <a:pos x="57" y="29"/>
                </a:cxn>
                <a:cxn ang="0">
                  <a:pos x="54" y="40"/>
                </a:cxn>
                <a:cxn ang="0">
                  <a:pos x="53" y="49"/>
                </a:cxn>
                <a:cxn ang="0">
                  <a:pos x="56" y="55"/>
                </a:cxn>
                <a:cxn ang="0">
                  <a:pos x="60" y="64"/>
                </a:cxn>
                <a:cxn ang="0">
                  <a:pos x="47" y="60"/>
                </a:cxn>
                <a:cxn ang="0">
                  <a:pos x="29" y="61"/>
                </a:cxn>
              </a:cxnLst>
              <a:rect l="0" t="0" r="r" b="b"/>
              <a:pathLst>
                <a:path w="60" h="64">
                  <a:moveTo>
                    <a:pt x="29" y="61"/>
                  </a:moveTo>
                  <a:lnTo>
                    <a:pt x="31" y="58"/>
                  </a:lnTo>
                  <a:lnTo>
                    <a:pt x="32" y="54"/>
                  </a:lnTo>
                  <a:lnTo>
                    <a:pt x="31" y="50"/>
                  </a:lnTo>
                  <a:lnTo>
                    <a:pt x="29" y="47"/>
                  </a:lnTo>
                  <a:lnTo>
                    <a:pt x="22" y="47"/>
                  </a:lnTo>
                  <a:lnTo>
                    <a:pt x="19" y="44"/>
                  </a:lnTo>
                  <a:lnTo>
                    <a:pt x="18" y="41"/>
                  </a:lnTo>
                  <a:lnTo>
                    <a:pt x="18" y="36"/>
                  </a:lnTo>
                  <a:lnTo>
                    <a:pt x="15" y="31"/>
                  </a:lnTo>
                  <a:lnTo>
                    <a:pt x="11" y="31"/>
                  </a:lnTo>
                  <a:lnTo>
                    <a:pt x="7" y="34"/>
                  </a:lnTo>
                  <a:lnTo>
                    <a:pt x="6" y="27"/>
                  </a:lnTo>
                  <a:lnTo>
                    <a:pt x="2" y="18"/>
                  </a:lnTo>
                  <a:lnTo>
                    <a:pt x="0" y="10"/>
                  </a:lnTo>
                  <a:lnTo>
                    <a:pt x="0" y="5"/>
                  </a:lnTo>
                  <a:lnTo>
                    <a:pt x="4" y="6"/>
                  </a:lnTo>
                  <a:lnTo>
                    <a:pt x="14" y="3"/>
                  </a:lnTo>
                  <a:lnTo>
                    <a:pt x="16" y="1"/>
                  </a:lnTo>
                  <a:lnTo>
                    <a:pt x="18" y="0"/>
                  </a:lnTo>
                  <a:lnTo>
                    <a:pt x="21" y="2"/>
                  </a:lnTo>
                  <a:lnTo>
                    <a:pt x="22" y="3"/>
                  </a:lnTo>
                  <a:lnTo>
                    <a:pt x="24" y="4"/>
                  </a:lnTo>
                  <a:lnTo>
                    <a:pt x="26" y="2"/>
                  </a:lnTo>
                  <a:lnTo>
                    <a:pt x="29" y="0"/>
                  </a:lnTo>
                  <a:lnTo>
                    <a:pt x="36" y="0"/>
                  </a:lnTo>
                  <a:lnTo>
                    <a:pt x="42" y="1"/>
                  </a:lnTo>
                  <a:lnTo>
                    <a:pt x="48" y="0"/>
                  </a:lnTo>
                  <a:lnTo>
                    <a:pt x="53" y="1"/>
                  </a:lnTo>
                  <a:lnTo>
                    <a:pt x="54" y="5"/>
                  </a:lnTo>
                  <a:lnTo>
                    <a:pt x="56" y="15"/>
                  </a:lnTo>
                  <a:lnTo>
                    <a:pt x="57" y="29"/>
                  </a:lnTo>
                  <a:lnTo>
                    <a:pt x="54" y="40"/>
                  </a:lnTo>
                  <a:lnTo>
                    <a:pt x="53" y="49"/>
                  </a:lnTo>
                  <a:lnTo>
                    <a:pt x="56" y="55"/>
                  </a:lnTo>
                  <a:lnTo>
                    <a:pt x="60" y="64"/>
                  </a:lnTo>
                  <a:lnTo>
                    <a:pt x="47" y="60"/>
                  </a:lnTo>
                  <a:lnTo>
                    <a:pt x="29" y="61"/>
                  </a:lnTo>
                  <a:close/>
                </a:path>
              </a:pathLst>
            </a:custGeom>
            <a:noFill/>
            <a:ln w="9525">
              <a:solidFill>
                <a:schemeClr val="tx1">
                  <a:lumMod val="85000"/>
                  <a:lumOff val="15000"/>
                </a:schemeClr>
              </a:solidFill>
              <a:round/>
            </a:ln>
          </p:spPr>
          <p:txBody>
            <a:bodyPr/>
            <a:lstStyle/>
            <a:p>
              <a:endParaRPr lang="zh-CN" altLang="en-US" sz="100"/>
            </a:p>
          </p:txBody>
        </p:sp>
        <p:sp>
          <p:nvSpPr>
            <p:cNvPr id="68" name="Freeform 330"/>
            <p:cNvSpPr/>
            <p:nvPr/>
          </p:nvSpPr>
          <p:spPr bwMode="auto">
            <a:xfrm>
              <a:off x="2791081" y="2138586"/>
              <a:ext cx="125239" cy="132522"/>
            </a:xfrm>
            <a:custGeom>
              <a:avLst/>
              <a:gdLst/>
              <a:ahLst/>
              <a:cxnLst>
                <a:cxn ang="0">
                  <a:pos x="29" y="61"/>
                </a:cxn>
                <a:cxn ang="0">
                  <a:pos x="31" y="58"/>
                </a:cxn>
                <a:cxn ang="0">
                  <a:pos x="32" y="54"/>
                </a:cxn>
                <a:cxn ang="0">
                  <a:pos x="31" y="50"/>
                </a:cxn>
                <a:cxn ang="0">
                  <a:pos x="29" y="47"/>
                </a:cxn>
                <a:cxn ang="0">
                  <a:pos x="22" y="47"/>
                </a:cxn>
                <a:cxn ang="0">
                  <a:pos x="19" y="44"/>
                </a:cxn>
                <a:cxn ang="0">
                  <a:pos x="18" y="41"/>
                </a:cxn>
                <a:cxn ang="0">
                  <a:pos x="18" y="36"/>
                </a:cxn>
                <a:cxn ang="0">
                  <a:pos x="15" y="31"/>
                </a:cxn>
                <a:cxn ang="0">
                  <a:pos x="11" y="31"/>
                </a:cxn>
                <a:cxn ang="0">
                  <a:pos x="7" y="34"/>
                </a:cxn>
                <a:cxn ang="0">
                  <a:pos x="6" y="27"/>
                </a:cxn>
                <a:cxn ang="0">
                  <a:pos x="2" y="18"/>
                </a:cxn>
                <a:cxn ang="0">
                  <a:pos x="0" y="10"/>
                </a:cxn>
                <a:cxn ang="0">
                  <a:pos x="0" y="5"/>
                </a:cxn>
                <a:cxn ang="0">
                  <a:pos x="4" y="6"/>
                </a:cxn>
                <a:cxn ang="0">
                  <a:pos x="14" y="3"/>
                </a:cxn>
                <a:cxn ang="0">
                  <a:pos x="16" y="1"/>
                </a:cxn>
                <a:cxn ang="0">
                  <a:pos x="18" y="0"/>
                </a:cxn>
                <a:cxn ang="0">
                  <a:pos x="21" y="2"/>
                </a:cxn>
                <a:cxn ang="0">
                  <a:pos x="22" y="3"/>
                </a:cxn>
                <a:cxn ang="0">
                  <a:pos x="24" y="4"/>
                </a:cxn>
                <a:cxn ang="0">
                  <a:pos x="26" y="2"/>
                </a:cxn>
                <a:cxn ang="0">
                  <a:pos x="29" y="0"/>
                </a:cxn>
                <a:cxn ang="0">
                  <a:pos x="36" y="0"/>
                </a:cxn>
                <a:cxn ang="0">
                  <a:pos x="42" y="1"/>
                </a:cxn>
                <a:cxn ang="0">
                  <a:pos x="48" y="0"/>
                </a:cxn>
                <a:cxn ang="0">
                  <a:pos x="53" y="1"/>
                </a:cxn>
                <a:cxn ang="0">
                  <a:pos x="54" y="5"/>
                </a:cxn>
                <a:cxn ang="0">
                  <a:pos x="56" y="15"/>
                </a:cxn>
                <a:cxn ang="0">
                  <a:pos x="57" y="29"/>
                </a:cxn>
                <a:cxn ang="0">
                  <a:pos x="54" y="40"/>
                </a:cxn>
                <a:cxn ang="0">
                  <a:pos x="53" y="49"/>
                </a:cxn>
                <a:cxn ang="0">
                  <a:pos x="56" y="55"/>
                </a:cxn>
                <a:cxn ang="0">
                  <a:pos x="60" y="64"/>
                </a:cxn>
                <a:cxn ang="0">
                  <a:pos x="47" y="60"/>
                </a:cxn>
                <a:cxn ang="0">
                  <a:pos x="29" y="61"/>
                </a:cxn>
              </a:cxnLst>
              <a:rect l="0" t="0" r="r" b="b"/>
              <a:pathLst>
                <a:path w="60" h="64">
                  <a:moveTo>
                    <a:pt x="29" y="61"/>
                  </a:moveTo>
                  <a:lnTo>
                    <a:pt x="31" y="58"/>
                  </a:lnTo>
                  <a:lnTo>
                    <a:pt x="32" y="54"/>
                  </a:lnTo>
                  <a:lnTo>
                    <a:pt x="31" y="50"/>
                  </a:lnTo>
                  <a:lnTo>
                    <a:pt x="29" y="47"/>
                  </a:lnTo>
                  <a:lnTo>
                    <a:pt x="22" y="47"/>
                  </a:lnTo>
                  <a:lnTo>
                    <a:pt x="19" y="44"/>
                  </a:lnTo>
                  <a:lnTo>
                    <a:pt x="18" y="41"/>
                  </a:lnTo>
                  <a:lnTo>
                    <a:pt x="18" y="36"/>
                  </a:lnTo>
                  <a:lnTo>
                    <a:pt x="15" y="31"/>
                  </a:lnTo>
                  <a:lnTo>
                    <a:pt x="11" y="31"/>
                  </a:lnTo>
                  <a:lnTo>
                    <a:pt x="7" y="34"/>
                  </a:lnTo>
                  <a:lnTo>
                    <a:pt x="6" y="27"/>
                  </a:lnTo>
                  <a:lnTo>
                    <a:pt x="2" y="18"/>
                  </a:lnTo>
                  <a:lnTo>
                    <a:pt x="0" y="10"/>
                  </a:lnTo>
                  <a:lnTo>
                    <a:pt x="0" y="5"/>
                  </a:lnTo>
                  <a:lnTo>
                    <a:pt x="4" y="6"/>
                  </a:lnTo>
                  <a:lnTo>
                    <a:pt x="14" y="3"/>
                  </a:lnTo>
                  <a:lnTo>
                    <a:pt x="16" y="1"/>
                  </a:lnTo>
                  <a:lnTo>
                    <a:pt x="18" y="0"/>
                  </a:lnTo>
                  <a:lnTo>
                    <a:pt x="21" y="2"/>
                  </a:lnTo>
                  <a:lnTo>
                    <a:pt x="22" y="3"/>
                  </a:lnTo>
                  <a:lnTo>
                    <a:pt x="24" y="4"/>
                  </a:lnTo>
                  <a:lnTo>
                    <a:pt x="26" y="2"/>
                  </a:lnTo>
                  <a:lnTo>
                    <a:pt x="29" y="0"/>
                  </a:lnTo>
                  <a:lnTo>
                    <a:pt x="36" y="0"/>
                  </a:lnTo>
                  <a:lnTo>
                    <a:pt x="42" y="1"/>
                  </a:lnTo>
                  <a:lnTo>
                    <a:pt x="48" y="0"/>
                  </a:lnTo>
                  <a:lnTo>
                    <a:pt x="53" y="1"/>
                  </a:lnTo>
                  <a:lnTo>
                    <a:pt x="54" y="5"/>
                  </a:lnTo>
                  <a:lnTo>
                    <a:pt x="56" y="15"/>
                  </a:lnTo>
                  <a:lnTo>
                    <a:pt x="57" y="29"/>
                  </a:lnTo>
                  <a:lnTo>
                    <a:pt x="54" y="40"/>
                  </a:lnTo>
                  <a:lnTo>
                    <a:pt x="53" y="49"/>
                  </a:lnTo>
                  <a:lnTo>
                    <a:pt x="56" y="55"/>
                  </a:lnTo>
                  <a:lnTo>
                    <a:pt x="60" y="64"/>
                  </a:lnTo>
                  <a:lnTo>
                    <a:pt x="47" y="60"/>
                  </a:lnTo>
                  <a:lnTo>
                    <a:pt x="29" y="6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69" name="Freeform 332"/>
            <p:cNvSpPr/>
            <p:nvPr/>
          </p:nvSpPr>
          <p:spPr bwMode="auto">
            <a:xfrm>
              <a:off x="2845030" y="2082677"/>
              <a:ext cx="113679" cy="57978"/>
            </a:xfrm>
            <a:custGeom>
              <a:avLst/>
              <a:gdLst/>
              <a:ahLst/>
              <a:cxnLst>
                <a:cxn ang="0">
                  <a:pos x="21" y="5"/>
                </a:cxn>
                <a:cxn ang="0">
                  <a:pos x="14" y="6"/>
                </a:cxn>
                <a:cxn ang="0">
                  <a:pos x="8" y="9"/>
                </a:cxn>
                <a:cxn ang="0">
                  <a:pos x="3" y="16"/>
                </a:cxn>
                <a:cxn ang="0">
                  <a:pos x="0" y="28"/>
                </a:cxn>
                <a:cxn ang="0">
                  <a:pos x="3" y="26"/>
                </a:cxn>
                <a:cxn ang="0">
                  <a:pos x="12" y="27"/>
                </a:cxn>
                <a:cxn ang="0">
                  <a:pos x="20" y="26"/>
                </a:cxn>
                <a:cxn ang="0">
                  <a:pos x="22" y="26"/>
                </a:cxn>
                <a:cxn ang="0">
                  <a:pos x="27" y="26"/>
                </a:cxn>
                <a:cxn ang="0">
                  <a:pos x="27" y="26"/>
                </a:cxn>
                <a:cxn ang="0">
                  <a:pos x="28" y="22"/>
                </a:cxn>
                <a:cxn ang="0">
                  <a:pos x="30" y="17"/>
                </a:cxn>
                <a:cxn ang="0">
                  <a:pos x="33" y="16"/>
                </a:cxn>
                <a:cxn ang="0">
                  <a:pos x="37" y="16"/>
                </a:cxn>
                <a:cxn ang="0">
                  <a:pos x="45" y="16"/>
                </a:cxn>
                <a:cxn ang="0">
                  <a:pos x="50" y="16"/>
                </a:cxn>
                <a:cxn ang="0">
                  <a:pos x="54" y="16"/>
                </a:cxn>
                <a:cxn ang="0">
                  <a:pos x="54" y="13"/>
                </a:cxn>
                <a:cxn ang="0">
                  <a:pos x="52" y="11"/>
                </a:cxn>
                <a:cxn ang="0">
                  <a:pos x="48" y="10"/>
                </a:cxn>
                <a:cxn ang="0">
                  <a:pos x="45" y="5"/>
                </a:cxn>
                <a:cxn ang="0">
                  <a:pos x="43" y="0"/>
                </a:cxn>
                <a:cxn ang="0">
                  <a:pos x="37" y="2"/>
                </a:cxn>
                <a:cxn ang="0">
                  <a:pos x="27" y="5"/>
                </a:cxn>
                <a:cxn ang="0">
                  <a:pos x="21" y="5"/>
                </a:cxn>
              </a:cxnLst>
              <a:rect l="0" t="0" r="r" b="b"/>
              <a:pathLst>
                <a:path w="54" h="28">
                  <a:moveTo>
                    <a:pt x="21" y="5"/>
                  </a:moveTo>
                  <a:lnTo>
                    <a:pt x="14" y="6"/>
                  </a:lnTo>
                  <a:lnTo>
                    <a:pt x="8" y="9"/>
                  </a:lnTo>
                  <a:lnTo>
                    <a:pt x="3" y="16"/>
                  </a:lnTo>
                  <a:lnTo>
                    <a:pt x="0" y="28"/>
                  </a:lnTo>
                  <a:lnTo>
                    <a:pt x="3" y="26"/>
                  </a:lnTo>
                  <a:lnTo>
                    <a:pt x="12" y="27"/>
                  </a:lnTo>
                  <a:lnTo>
                    <a:pt x="20" y="26"/>
                  </a:lnTo>
                  <a:lnTo>
                    <a:pt x="22" y="26"/>
                  </a:lnTo>
                  <a:lnTo>
                    <a:pt x="27" y="26"/>
                  </a:lnTo>
                  <a:lnTo>
                    <a:pt x="27" y="26"/>
                  </a:lnTo>
                  <a:lnTo>
                    <a:pt x="28" y="22"/>
                  </a:lnTo>
                  <a:lnTo>
                    <a:pt x="30" y="17"/>
                  </a:lnTo>
                  <a:lnTo>
                    <a:pt x="33" y="16"/>
                  </a:lnTo>
                  <a:lnTo>
                    <a:pt x="37" y="16"/>
                  </a:lnTo>
                  <a:lnTo>
                    <a:pt x="45" y="16"/>
                  </a:lnTo>
                  <a:lnTo>
                    <a:pt x="50" y="16"/>
                  </a:lnTo>
                  <a:lnTo>
                    <a:pt x="54" y="16"/>
                  </a:lnTo>
                  <a:lnTo>
                    <a:pt x="54" y="13"/>
                  </a:lnTo>
                  <a:lnTo>
                    <a:pt x="52" y="11"/>
                  </a:lnTo>
                  <a:lnTo>
                    <a:pt x="48" y="10"/>
                  </a:lnTo>
                  <a:lnTo>
                    <a:pt x="45" y="5"/>
                  </a:lnTo>
                  <a:lnTo>
                    <a:pt x="43" y="0"/>
                  </a:lnTo>
                  <a:lnTo>
                    <a:pt x="37" y="2"/>
                  </a:lnTo>
                  <a:lnTo>
                    <a:pt x="27" y="5"/>
                  </a:lnTo>
                  <a:lnTo>
                    <a:pt x="21" y="5"/>
                  </a:lnTo>
                  <a:close/>
                </a:path>
              </a:pathLst>
            </a:custGeom>
            <a:noFill/>
            <a:ln w="9525">
              <a:solidFill>
                <a:schemeClr val="tx1">
                  <a:lumMod val="85000"/>
                  <a:lumOff val="15000"/>
                </a:schemeClr>
              </a:solidFill>
              <a:round/>
            </a:ln>
          </p:spPr>
          <p:txBody>
            <a:bodyPr/>
            <a:lstStyle/>
            <a:p>
              <a:endParaRPr lang="zh-CN" altLang="en-US" sz="100"/>
            </a:p>
          </p:txBody>
        </p:sp>
        <p:sp>
          <p:nvSpPr>
            <p:cNvPr id="70" name="Freeform 333"/>
            <p:cNvSpPr/>
            <p:nvPr/>
          </p:nvSpPr>
          <p:spPr bwMode="auto">
            <a:xfrm>
              <a:off x="2845030" y="2082677"/>
              <a:ext cx="113679" cy="57978"/>
            </a:xfrm>
            <a:custGeom>
              <a:avLst/>
              <a:gdLst/>
              <a:ahLst/>
              <a:cxnLst>
                <a:cxn ang="0">
                  <a:pos x="21" y="5"/>
                </a:cxn>
                <a:cxn ang="0">
                  <a:pos x="14" y="6"/>
                </a:cxn>
                <a:cxn ang="0">
                  <a:pos x="8" y="9"/>
                </a:cxn>
                <a:cxn ang="0">
                  <a:pos x="3" y="16"/>
                </a:cxn>
                <a:cxn ang="0">
                  <a:pos x="0" y="28"/>
                </a:cxn>
                <a:cxn ang="0">
                  <a:pos x="3" y="26"/>
                </a:cxn>
                <a:cxn ang="0">
                  <a:pos x="12" y="27"/>
                </a:cxn>
                <a:cxn ang="0">
                  <a:pos x="20" y="26"/>
                </a:cxn>
                <a:cxn ang="0">
                  <a:pos x="22" y="26"/>
                </a:cxn>
                <a:cxn ang="0">
                  <a:pos x="27" y="26"/>
                </a:cxn>
                <a:cxn ang="0">
                  <a:pos x="27" y="26"/>
                </a:cxn>
                <a:cxn ang="0">
                  <a:pos x="28" y="22"/>
                </a:cxn>
                <a:cxn ang="0">
                  <a:pos x="30" y="17"/>
                </a:cxn>
                <a:cxn ang="0">
                  <a:pos x="33" y="16"/>
                </a:cxn>
                <a:cxn ang="0">
                  <a:pos x="37" y="16"/>
                </a:cxn>
                <a:cxn ang="0">
                  <a:pos x="45" y="16"/>
                </a:cxn>
                <a:cxn ang="0">
                  <a:pos x="50" y="16"/>
                </a:cxn>
                <a:cxn ang="0">
                  <a:pos x="54" y="16"/>
                </a:cxn>
                <a:cxn ang="0">
                  <a:pos x="54" y="13"/>
                </a:cxn>
                <a:cxn ang="0">
                  <a:pos x="52" y="11"/>
                </a:cxn>
                <a:cxn ang="0">
                  <a:pos x="48" y="10"/>
                </a:cxn>
                <a:cxn ang="0">
                  <a:pos x="45" y="5"/>
                </a:cxn>
                <a:cxn ang="0">
                  <a:pos x="43" y="0"/>
                </a:cxn>
                <a:cxn ang="0">
                  <a:pos x="37" y="2"/>
                </a:cxn>
                <a:cxn ang="0">
                  <a:pos x="27" y="5"/>
                </a:cxn>
                <a:cxn ang="0">
                  <a:pos x="21" y="5"/>
                </a:cxn>
              </a:cxnLst>
              <a:rect l="0" t="0" r="r" b="b"/>
              <a:pathLst>
                <a:path w="54" h="28">
                  <a:moveTo>
                    <a:pt x="21" y="5"/>
                  </a:moveTo>
                  <a:lnTo>
                    <a:pt x="14" y="6"/>
                  </a:lnTo>
                  <a:lnTo>
                    <a:pt x="8" y="9"/>
                  </a:lnTo>
                  <a:lnTo>
                    <a:pt x="3" y="16"/>
                  </a:lnTo>
                  <a:lnTo>
                    <a:pt x="0" y="28"/>
                  </a:lnTo>
                  <a:lnTo>
                    <a:pt x="3" y="26"/>
                  </a:lnTo>
                  <a:lnTo>
                    <a:pt x="12" y="27"/>
                  </a:lnTo>
                  <a:lnTo>
                    <a:pt x="20" y="26"/>
                  </a:lnTo>
                  <a:lnTo>
                    <a:pt x="22" y="26"/>
                  </a:lnTo>
                  <a:lnTo>
                    <a:pt x="27" y="26"/>
                  </a:lnTo>
                  <a:lnTo>
                    <a:pt x="27" y="26"/>
                  </a:lnTo>
                  <a:lnTo>
                    <a:pt x="28" y="22"/>
                  </a:lnTo>
                  <a:lnTo>
                    <a:pt x="30" y="17"/>
                  </a:lnTo>
                  <a:lnTo>
                    <a:pt x="33" y="16"/>
                  </a:lnTo>
                  <a:lnTo>
                    <a:pt x="37" y="16"/>
                  </a:lnTo>
                  <a:lnTo>
                    <a:pt x="45" y="16"/>
                  </a:lnTo>
                  <a:lnTo>
                    <a:pt x="50" y="16"/>
                  </a:lnTo>
                  <a:lnTo>
                    <a:pt x="54" y="16"/>
                  </a:lnTo>
                  <a:lnTo>
                    <a:pt x="54" y="13"/>
                  </a:lnTo>
                  <a:lnTo>
                    <a:pt x="52" y="11"/>
                  </a:lnTo>
                  <a:lnTo>
                    <a:pt x="48" y="10"/>
                  </a:lnTo>
                  <a:lnTo>
                    <a:pt x="45" y="5"/>
                  </a:lnTo>
                  <a:lnTo>
                    <a:pt x="43" y="0"/>
                  </a:lnTo>
                  <a:lnTo>
                    <a:pt x="37" y="2"/>
                  </a:lnTo>
                  <a:lnTo>
                    <a:pt x="27" y="5"/>
                  </a:lnTo>
                  <a:lnTo>
                    <a:pt x="21" y="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71" name="Freeform 335"/>
            <p:cNvSpPr/>
            <p:nvPr/>
          </p:nvSpPr>
          <p:spPr bwMode="auto">
            <a:xfrm>
              <a:off x="2900907" y="2115808"/>
              <a:ext cx="48169" cy="157369"/>
            </a:xfrm>
            <a:custGeom>
              <a:avLst/>
              <a:gdLst/>
              <a:ahLst/>
              <a:cxnLst>
                <a:cxn ang="0">
                  <a:pos x="10" y="0"/>
                </a:cxn>
                <a:cxn ang="0">
                  <a:pos x="7" y="0"/>
                </a:cxn>
                <a:cxn ang="0">
                  <a:pos x="3" y="4"/>
                </a:cxn>
                <a:cxn ang="0">
                  <a:pos x="1" y="7"/>
                </a:cxn>
                <a:cxn ang="0">
                  <a:pos x="0" y="8"/>
                </a:cxn>
                <a:cxn ang="0">
                  <a:pos x="1" y="13"/>
                </a:cxn>
                <a:cxn ang="0">
                  <a:pos x="4" y="25"/>
                </a:cxn>
                <a:cxn ang="0">
                  <a:pos x="4" y="41"/>
                </a:cxn>
                <a:cxn ang="0">
                  <a:pos x="3" y="48"/>
                </a:cxn>
                <a:cxn ang="0">
                  <a:pos x="2" y="62"/>
                </a:cxn>
                <a:cxn ang="0">
                  <a:pos x="7" y="75"/>
                </a:cxn>
                <a:cxn ang="0">
                  <a:pos x="20" y="76"/>
                </a:cxn>
                <a:cxn ang="0">
                  <a:pos x="23" y="52"/>
                </a:cxn>
                <a:cxn ang="0">
                  <a:pos x="22" y="25"/>
                </a:cxn>
                <a:cxn ang="0">
                  <a:pos x="18" y="5"/>
                </a:cxn>
                <a:cxn ang="0">
                  <a:pos x="15" y="0"/>
                </a:cxn>
                <a:cxn ang="0">
                  <a:pos x="10" y="0"/>
                </a:cxn>
              </a:cxnLst>
              <a:rect l="0" t="0" r="r" b="b"/>
              <a:pathLst>
                <a:path w="23" h="76">
                  <a:moveTo>
                    <a:pt x="10" y="0"/>
                  </a:moveTo>
                  <a:lnTo>
                    <a:pt x="7" y="0"/>
                  </a:lnTo>
                  <a:lnTo>
                    <a:pt x="3" y="4"/>
                  </a:lnTo>
                  <a:lnTo>
                    <a:pt x="1" y="7"/>
                  </a:lnTo>
                  <a:lnTo>
                    <a:pt x="0" y="8"/>
                  </a:lnTo>
                  <a:lnTo>
                    <a:pt x="1" y="13"/>
                  </a:lnTo>
                  <a:lnTo>
                    <a:pt x="4" y="25"/>
                  </a:lnTo>
                  <a:lnTo>
                    <a:pt x="4" y="41"/>
                  </a:lnTo>
                  <a:lnTo>
                    <a:pt x="3" y="48"/>
                  </a:lnTo>
                  <a:lnTo>
                    <a:pt x="2" y="62"/>
                  </a:lnTo>
                  <a:lnTo>
                    <a:pt x="7" y="75"/>
                  </a:lnTo>
                  <a:lnTo>
                    <a:pt x="20" y="76"/>
                  </a:lnTo>
                  <a:lnTo>
                    <a:pt x="23" y="52"/>
                  </a:lnTo>
                  <a:lnTo>
                    <a:pt x="22" y="25"/>
                  </a:lnTo>
                  <a:lnTo>
                    <a:pt x="18" y="5"/>
                  </a:lnTo>
                  <a:lnTo>
                    <a:pt x="15" y="0"/>
                  </a:lnTo>
                  <a:lnTo>
                    <a:pt x="10" y="0"/>
                  </a:lnTo>
                  <a:close/>
                </a:path>
              </a:pathLst>
            </a:custGeom>
            <a:noFill/>
            <a:ln w="9525">
              <a:solidFill>
                <a:schemeClr val="tx1">
                  <a:lumMod val="85000"/>
                  <a:lumOff val="15000"/>
                </a:schemeClr>
              </a:solidFill>
              <a:round/>
            </a:ln>
          </p:spPr>
          <p:txBody>
            <a:bodyPr/>
            <a:lstStyle/>
            <a:p>
              <a:endParaRPr lang="zh-CN" altLang="en-US" sz="100"/>
            </a:p>
          </p:txBody>
        </p:sp>
        <p:sp>
          <p:nvSpPr>
            <p:cNvPr id="72" name="Freeform 336"/>
            <p:cNvSpPr/>
            <p:nvPr/>
          </p:nvSpPr>
          <p:spPr bwMode="auto">
            <a:xfrm>
              <a:off x="2900907" y="2115808"/>
              <a:ext cx="48169" cy="157369"/>
            </a:xfrm>
            <a:custGeom>
              <a:avLst/>
              <a:gdLst/>
              <a:ahLst/>
              <a:cxnLst>
                <a:cxn ang="0">
                  <a:pos x="10" y="0"/>
                </a:cxn>
                <a:cxn ang="0">
                  <a:pos x="7" y="0"/>
                </a:cxn>
                <a:cxn ang="0">
                  <a:pos x="3" y="4"/>
                </a:cxn>
                <a:cxn ang="0">
                  <a:pos x="1" y="7"/>
                </a:cxn>
                <a:cxn ang="0">
                  <a:pos x="0" y="8"/>
                </a:cxn>
                <a:cxn ang="0">
                  <a:pos x="1" y="13"/>
                </a:cxn>
                <a:cxn ang="0">
                  <a:pos x="4" y="25"/>
                </a:cxn>
                <a:cxn ang="0">
                  <a:pos x="4" y="41"/>
                </a:cxn>
                <a:cxn ang="0">
                  <a:pos x="3" y="48"/>
                </a:cxn>
                <a:cxn ang="0">
                  <a:pos x="2" y="62"/>
                </a:cxn>
                <a:cxn ang="0">
                  <a:pos x="7" y="75"/>
                </a:cxn>
                <a:cxn ang="0">
                  <a:pos x="20" y="76"/>
                </a:cxn>
                <a:cxn ang="0">
                  <a:pos x="23" y="52"/>
                </a:cxn>
                <a:cxn ang="0">
                  <a:pos x="22" y="25"/>
                </a:cxn>
                <a:cxn ang="0">
                  <a:pos x="18" y="5"/>
                </a:cxn>
                <a:cxn ang="0">
                  <a:pos x="15" y="0"/>
                </a:cxn>
                <a:cxn ang="0">
                  <a:pos x="10" y="0"/>
                </a:cxn>
              </a:cxnLst>
              <a:rect l="0" t="0" r="r" b="b"/>
              <a:pathLst>
                <a:path w="23" h="76">
                  <a:moveTo>
                    <a:pt x="10" y="0"/>
                  </a:moveTo>
                  <a:lnTo>
                    <a:pt x="7" y="0"/>
                  </a:lnTo>
                  <a:lnTo>
                    <a:pt x="3" y="4"/>
                  </a:lnTo>
                  <a:lnTo>
                    <a:pt x="1" y="7"/>
                  </a:lnTo>
                  <a:lnTo>
                    <a:pt x="0" y="8"/>
                  </a:lnTo>
                  <a:lnTo>
                    <a:pt x="1" y="13"/>
                  </a:lnTo>
                  <a:lnTo>
                    <a:pt x="4" y="25"/>
                  </a:lnTo>
                  <a:lnTo>
                    <a:pt x="4" y="41"/>
                  </a:lnTo>
                  <a:lnTo>
                    <a:pt x="3" y="48"/>
                  </a:lnTo>
                  <a:lnTo>
                    <a:pt x="2" y="62"/>
                  </a:lnTo>
                  <a:lnTo>
                    <a:pt x="7" y="75"/>
                  </a:lnTo>
                  <a:lnTo>
                    <a:pt x="20" y="76"/>
                  </a:lnTo>
                  <a:lnTo>
                    <a:pt x="23" y="52"/>
                  </a:lnTo>
                  <a:lnTo>
                    <a:pt x="22" y="25"/>
                  </a:lnTo>
                  <a:lnTo>
                    <a:pt x="18" y="5"/>
                  </a:lnTo>
                  <a:lnTo>
                    <a:pt x="15" y="0"/>
                  </a:lnTo>
                  <a:lnTo>
                    <a:pt x="1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73" name="Freeform 338"/>
            <p:cNvSpPr/>
            <p:nvPr/>
          </p:nvSpPr>
          <p:spPr bwMode="auto">
            <a:xfrm>
              <a:off x="2929809" y="2115808"/>
              <a:ext cx="42389" cy="157369"/>
            </a:xfrm>
            <a:custGeom>
              <a:avLst/>
              <a:gdLst/>
              <a:ahLst/>
              <a:cxnLst>
                <a:cxn ang="0">
                  <a:pos x="0" y="0"/>
                </a:cxn>
                <a:cxn ang="0">
                  <a:pos x="10" y="1"/>
                </a:cxn>
                <a:cxn ang="0">
                  <a:pos x="10" y="4"/>
                </a:cxn>
                <a:cxn ang="0">
                  <a:pos x="13" y="8"/>
                </a:cxn>
                <a:cxn ang="0">
                  <a:pos x="16" y="12"/>
                </a:cxn>
                <a:cxn ang="0">
                  <a:pos x="20" y="25"/>
                </a:cxn>
                <a:cxn ang="0">
                  <a:pos x="20" y="69"/>
                </a:cxn>
                <a:cxn ang="0">
                  <a:pos x="16" y="70"/>
                </a:cxn>
                <a:cxn ang="0">
                  <a:pos x="11" y="73"/>
                </a:cxn>
                <a:cxn ang="0">
                  <a:pos x="6" y="76"/>
                </a:cxn>
                <a:cxn ang="0">
                  <a:pos x="8" y="63"/>
                </a:cxn>
                <a:cxn ang="0">
                  <a:pos x="9" y="42"/>
                </a:cxn>
                <a:cxn ang="0">
                  <a:pos x="6" y="19"/>
                </a:cxn>
                <a:cxn ang="0">
                  <a:pos x="4" y="7"/>
                </a:cxn>
                <a:cxn ang="0">
                  <a:pos x="4" y="4"/>
                </a:cxn>
                <a:cxn ang="0">
                  <a:pos x="0" y="0"/>
                </a:cxn>
              </a:cxnLst>
              <a:rect l="0" t="0" r="r" b="b"/>
              <a:pathLst>
                <a:path w="20" h="76">
                  <a:moveTo>
                    <a:pt x="0" y="0"/>
                  </a:moveTo>
                  <a:lnTo>
                    <a:pt x="10" y="1"/>
                  </a:lnTo>
                  <a:lnTo>
                    <a:pt x="10" y="4"/>
                  </a:lnTo>
                  <a:lnTo>
                    <a:pt x="13" y="8"/>
                  </a:lnTo>
                  <a:lnTo>
                    <a:pt x="16" y="12"/>
                  </a:lnTo>
                  <a:lnTo>
                    <a:pt x="20" y="25"/>
                  </a:lnTo>
                  <a:lnTo>
                    <a:pt x="20" y="69"/>
                  </a:lnTo>
                  <a:lnTo>
                    <a:pt x="16" y="70"/>
                  </a:lnTo>
                  <a:lnTo>
                    <a:pt x="11" y="73"/>
                  </a:lnTo>
                  <a:lnTo>
                    <a:pt x="6" y="76"/>
                  </a:lnTo>
                  <a:lnTo>
                    <a:pt x="8" y="63"/>
                  </a:lnTo>
                  <a:lnTo>
                    <a:pt x="9" y="42"/>
                  </a:lnTo>
                  <a:lnTo>
                    <a:pt x="6" y="19"/>
                  </a:lnTo>
                  <a:lnTo>
                    <a:pt x="4" y="7"/>
                  </a:lnTo>
                  <a:lnTo>
                    <a:pt x="4" y="4"/>
                  </a:lnTo>
                  <a:lnTo>
                    <a:pt x="0" y="0"/>
                  </a:lnTo>
                  <a:close/>
                </a:path>
              </a:pathLst>
            </a:custGeom>
            <a:noFill/>
            <a:ln w="9525">
              <a:solidFill>
                <a:schemeClr val="tx1">
                  <a:lumMod val="85000"/>
                  <a:lumOff val="15000"/>
                </a:schemeClr>
              </a:solidFill>
              <a:round/>
            </a:ln>
          </p:spPr>
          <p:txBody>
            <a:bodyPr/>
            <a:lstStyle/>
            <a:p>
              <a:endParaRPr lang="zh-CN" altLang="en-US" sz="100"/>
            </a:p>
          </p:txBody>
        </p:sp>
        <p:sp>
          <p:nvSpPr>
            <p:cNvPr id="74" name="Freeform 339"/>
            <p:cNvSpPr/>
            <p:nvPr/>
          </p:nvSpPr>
          <p:spPr bwMode="auto">
            <a:xfrm>
              <a:off x="2929809" y="2115808"/>
              <a:ext cx="42389" cy="157369"/>
            </a:xfrm>
            <a:custGeom>
              <a:avLst/>
              <a:gdLst/>
              <a:ahLst/>
              <a:cxnLst>
                <a:cxn ang="0">
                  <a:pos x="0" y="0"/>
                </a:cxn>
                <a:cxn ang="0">
                  <a:pos x="10" y="1"/>
                </a:cxn>
                <a:cxn ang="0">
                  <a:pos x="10" y="4"/>
                </a:cxn>
                <a:cxn ang="0">
                  <a:pos x="13" y="8"/>
                </a:cxn>
                <a:cxn ang="0">
                  <a:pos x="16" y="12"/>
                </a:cxn>
                <a:cxn ang="0">
                  <a:pos x="20" y="25"/>
                </a:cxn>
                <a:cxn ang="0">
                  <a:pos x="20" y="69"/>
                </a:cxn>
                <a:cxn ang="0">
                  <a:pos x="16" y="70"/>
                </a:cxn>
                <a:cxn ang="0">
                  <a:pos x="11" y="73"/>
                </a:cxn>
                <a:cxn ang="0">
                  <a:pos x="6" y="76"/>
                </a:cxn>
                <a:cxn ang="0">
                  <a:pos x="8" y="63"/>
                </a:cxn>
                <a:cxn ang="0">
                  <a:pos x="9" y="42"/>
                </a:cxn>
                <a:cxn ang="0">
                  <a:pos x="6" y="19"/>
                </a:cxn>
                <a:cxn ang="0">
                  <a:pos x="4" y="7"/>
                </a:cxn>
                <a:cxn ang="0">
                  <a:pos x="4" y="4"/>
                </a:cxn>
                <a:cxn ang="0">
                  <a:pos x="0" y="0"/>
                </a:cxn>
              </a:cxnLst>
              <a:rect l="0" t="0" r="r" b="b"/>
              <a:pathLst>
                <a:path w="20" h="76">
                  <a:moveTo>
                    <a:pt x="0" y="0"/>
                  </a:moveTo>
                  <a:lnTo>
                    <a:pt x="10" y="1"/>
                  </a:lnTo>
                  <a:lnTo>
                    <a:pt x="10" y="4"/>
                  </a:lnTo>
                  <a:lnTo>
                    <a:pt x="13" y="8"/>
                  </a:lnTo>
                  <a:lnTo>
                    <a:pt x="16" y="12"/>
                  </a:lnTo>
                  <a:lnTo>
                    <a:pt x="20" y="25"/>
                  </a:lnTo>
                  <a:lnTo>
                    <a:pt x="20" y="69"/>
                  </a:lnTo>
                  <a:lnTo>
                    <a:pt x="16" y="70"/>
                  </a:lnTo>
                  <a:lnTo>
                    <a:pt x="11" y="73"/>
                  </a:lnTo>
                  <a:lnTo>
                    <a:pt x="6" y="76"/>
                  </a:lnTo>
                  <a:lnTo>
                    <a:pt x="8" y="63"/>
                  </a:lnTo>
                  <a:lnTo>
                    <a:pt x="9" y="42"/>
                  </a:lnTo>
                  <a:lnTo>
                    <a:pt x="6" y="19"/>
                  </a:lnTo>
                  <a:lnTo>
                    <a:pt x="4" y="7"/>
                  </a:lnTo>
                  <a:lnTo>
                    <a:pt x="4" y="4"/>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75" name="Freeform 341"/>
            <p:cNvSpPr/>
            <p:nvPr/>
          </p:nvSpPr>
          <p:spPr bwMode="auto">
            <a:xfrm>
              <a:off x="2951002" y="2105455"/>
              <a:ext cx="61657" cy="153228"/>
            </a:xfrm>
            <a:custGeom>
              <a:avLst/>
              <a:gdLst/>
              <a:ahLst/>
              <a:cxnLst>
                <a:cxn ang="0">
                  <a:pos x="9" y="74"/>
                </a:cxn>
                <a:cxn ang="0">
                  <a:pos x="9" y="26"/>
                </a:cxn>
                <a:cxn ang="0">
                  <a:pos x="6" y="19"/>
                </a:cxn>
                <a:cxn ang="0">
                  <a:pos x="3" y="14"/>
                </a:cxn>
                <a:cxn ang="0">
                  <a:pos x="0" y="10"/>
                </a:cxn>
                <a:cxn ang="0">
                  <a:pos x="0" y="6"/>
                </a:cxn>
                <a:cxn ang="0">
                  <a:pos x="9" y="5"/>
                </a:cxn>
                <a:cxn ang="0">
                  <a:pos x="11" y="0"/>
                </a:cxn>
                <a:cxn ang="0">
                  <a:pos x="19" y="7"/>
                </a:cxn>
                <a:cxn ang="0">
                  <a:pos x="26" y="13"/>
                </a:cxn>
                <a:cxn ang="0">
                  <a:pos x="29" y="21"/>
                </a:cxn>
                <a:cxn ang="0">
                  <a:pos x="28" y="35"/>
                </a:cxn>
                <a:cxn ang="0">
                  <a:pos x="26" y="41"/>
                </a:cxn>
                <a:cxn ang="0">
                  <a:pos x="25" y="59"/>
                </a:cxn>
                <a:cxn ang="0">
                  <a:pos x="25" y="70"/>
                </a:cxn>
                <a:cxn ang="0">
                  <a:pos x="9" y="74"/>
                </a:cxn>
              </a:cxnLst>
              <a:rect l="0" t="0" r="r" b="b"/>
              <a:pathLst>
                <a:path w="29" h="74">
                  <a:moveTo>
                    <a:pt x="9" y="74"/>
                  </a:moveTo>
                  <a:lnTo>
                    <a:pt x="9" y="26"/>
                  </a:lnTo>
                  <a:lnTo>
                    <a:pt x="6" y="19"/>
                  </a:lnTo>
                  <a:lnTo>
                    <a:pt x="3" y="14"/>
                  </a:lnTo>
                  <a:lnTo>
                    <a:pt x="0" y="10"/>
                  </a:lnTo>
                  <a:lnTo>
                    <a:pt x="0" y="6"/>
                  </a:lnTo>
                  <a:lnTo>
                    <a:pt x="9" y="5"/>
                  </a:lnTo>
                  <a:lnTo>
                    <a:pt x="11" y="0"/>
                  </a:lnTo>
                  <a:lnTo>
                    <a:pt x="19" y="7"/>
                  </a:lnTo>
                  <a:lnTo>
                    <a:pt x="26" y="13"/>
                  </a:lnTo>
                  <a:lnTo>
                    <a:pt x="29" y="21"/>
                  </a:lnTo>
                  <a:lnTo>
                    <a:pt x="28" y="35"/>
                  </a:lnTo>
                  <a:lnTo>
                    <a:pt x="26" y="41"/>
                  </a:lnTo>
                  <a:lnTo>
                    <a:pt x="25" y="59"/>
                  </a:lnTo>
                  <a:lnTo>
                    <a:pt x="25" y="70"/>
                  </a:lnTo>
                  <a:lnTo>
                    <a:pt x="9" y="74"/>
                  </a:lnTo>
                  <a:close/>
                </a:path>
              </a:pathLst>
            </a:custGeom>
            <a:noFill/>
            <a:ln w="9525">
              <a:solidFill>
                <a:schemeClr val="tx1">
                  <a:lumMod val="85000"/>
                  <a:lumOff val="15000"/>
                </a:schemeClr>
              </a:solidFill>
              <a:round/>
            </a:ln>
          </p:spPr>
          <p:txBody>
            <a:bodyPr/>
            <a:lstStyle/>
            <a:p>
              <a:endParaRPr lang="zh-CN" altLang="en-US" sz="100"/>
            </a:p>
          </p:txBody>
        </p:sp>
        <p:sp>
          <p:nvSpPr>
            <p:cNvPr id="76" name="Freeform 342"/>
            <p:cNvSpPr/>
            <p:nvPr/>
          </p:nvSpPr>
          <p:spPr bwMode="auto">
            <a:xfrm>
              <a:off x="2951002" y="2105455"/>
              <a:ext cx="61657" cy="153228"/>
            </a:xfrm>
            <a:custGeom>
              <a:avLst/>
              <a:gdLst/>
              <a:ahLst/>
              <a:cxnLst>
                <a:cxn ang="0">
                  <a:pos x="9" y="74"/>
                </a:cxn>
                <a:cxn ang="0">
                  <a:pos x="9" y="26"/>
                </a:cxn>
                <a:cxn ang="0">
                  <a:pos x="6" y="19"/>
                </a:cxn>
                <a:cxn ang="0">
                  <a:pos x="3" y="14"/>
                </a:cxn>
                <a:cxn ang="0">
                  <a:pos x="0" y="10"/>
                </a:cxn>
                <a:cxn ang="0">
                  <a:pos x="0" y="6"/>
                </a:cxn>
                <a:cxn ang="0">
                  <a:pos x="9" y="5"/>
                </a:cxn>
                <a:cxn ang="0">
                  <a:pos x="11" y="0"/>
                </a:cxn>
                <a:cxn ang="0">
                  <a:pos x="19" y="7"/>
                </a:cxn>
                <a:cxn ang="0">
                  <a:pos x="26" y="13"/>
                </a:cxn>
                <a:cxn ang="0">
                  <a:pos x="29" y="21"/>
                </a:cxn>
                <a:cxn ang="0">
                  <a:pos x="28" y="35"/>
                </a:cxn>
                <a:cxn ang="0">
                  <a:pos x="26" y="41"/>
                </a:cxn>
                <a:cxn ang="0">
                  <a:pos x="25" y="59"/>
                </a:cxn>
                <a:cxn ang="0">
                  <a:pos x="25" y="70"/>
                </a:cxn>
                <a:cxn ang="0">
                  <a:pos x="9" y="74"/>
                </a:cxn>
              </a:cxnLst>
              <a:rect l="0" t="0" r="r" b="b"/>
              <a:pathLst>
                <a:path w="29" h="74">
                  <a:moveTo>
                    <a:pt x="9" y="74"/>
                  </a:moveTo>
                  <a:lnTo>
                    <a:pt x="9" y="26"/>
                  </a:lnTo>
                  <a:lnTo>
                    <a:pt x="6" y="19"/>
                  </a:lnTo>
                  <a:lnTo>
                    <a:pt x="3" y="14"/>
                  </a:lnTo>
                  <a:lnTo>
                    <a:pt x="0" y="10"/>
                  </a:lnTo>
                  <a:lnTo>
                    <a:pt x="0" y="6"/>
                  </a:lnTo>
                  <a:lnTo>
                    <a:pt x="9" y="5"/>
                  </a:lnTo>
                  <a:lnTo>
                    <a:pt x="11" y="0"/>
                  </a:lnTo>
                  <a:lnTo>
                    <a:pt x="19" y="7"/>
                  </a:lnTo>
                  <a:lnTo>
                    <a:pt x="26" y="13"/>
                  </a:lnTo>
                  <a:lnTo>
                    <a:pt x="29" y="21"/>
                  </a:lnTo>
                  <a:lnTo>
                    <a:pt x="28" y="35"/>
                  </a:lnTo>
                  <a:lnTo>
                    <a:pt x="26" y="41"/>
                  </a:lnTo>
                  <a:lnTo>
                    <a:pt x="25" y="59"/>
                  </a:lnTo>
                  <a:lnTo>
                    <a:pt x="25" y="70"/>
                  </a:lnTo>
                  <a:lnTo>
                    <a:pt x="9" y="7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77" name="Freeform 344"/>
            <p:cNvSpPr/>
            <p:nvPr/>
          </p:nvSpPr>
          <p:spPr bwMode="auto">
            <a:xfrm>
              <a:off x="2710157" y="1614712"/>
              <a:ext cx="238921" cy="192571"/>
            </a:xfrm>
            <a:custGeom>
              <a:avLst/>
              <a:gdLst/>
              <a:ahLst/>
              <a:cxnLst>
                <a:cxn ang="0">
                  <a:pos x="34" y="59"/>
                </a:cxn>
                <a:cxn ang="0">
                  <a:pos x="34" y="50"/>
                </a:cxn>
                <a:cxn ang="0">
                  <a:pos x="37" y="45"/>
                </a:cxn>
                <a:cxn ang="0">
                  <a:pos x="43" y="35"/>
                </a:cxn>
                <a:cxn ang="0">
                  <a:pos x="46" y="30"/>
                </a:cxn>
                <a:cxn ang="0">
                  <a:pos x="50" y="26"/>
                </a:cxn>
                <a:cxn ang="0">
                  <a:pos x="56" y="21"/>
                </a:cxn>
                <a:cxn ang="0">
                  <a:pos x="57" y="7"/>
                </a:cxn>
                <a:cxn ang="0">
                  <a:pos x="59" y="0"/>
                </a:cxn>
                <a:cxn ang="0">
                  <a:pos x="62" y="3"/>
                </a:cxn>
                <a:cxn ang="0">
                  <a:pos x="71" y="7"/>
                </a:cxn>
                <a:cxn ang="0">
                  <a:pos x="83" y="9"/>
                </a:cxn>
                <a:cxn ang="0">
                  <a:pos x="97" y="9"/>
                </a:cxn>
                <a:cxn ang="0">
                  <a:pos x="102" y="10"/>
                </a:cxn>
                <a:cxn ang="0">
                  <a:pos x="105" y="12"/>
                </a:cxn>
                <a:cxn ang="0">
                  <a:pos x="107" y="17"/>
                </a:cxn>
                <a:cxn ang="0">
                  <a:pos x="107" y="26"/>
                </a:cxn>
                <a:cxn ang="0">
                  <a:pos x="109" y="34"/>
                </a:cxn>
                <a:cxn ang="0">
                  <a:pos x="115" y="40"/>
                </a:cxn>
                <a:cxn ang="0">
                  <a:pos x="107" y="40"/>
                </a:cxn>
                <a:cxn ang="0">
                  <a:pos x="102" y="41"/>
                </a:cxn>
                <a:cxn ang="0">
                  <a:pos x="99" y="46"/>
                </a:cxn>
                <a:cxn ang="0">
                  <a:pos x="97" y="54"/>
                </a:cxn>
                <a:cxn ang="0">
                  <a:pos x="59" y="67"/>
                </a:cxn>
                <a:cxn ang="0">
                  <a:pos x="49" y="72"/>
                </a:cxn>
                <a:cxn ang="0">
                  <a:pos x="43" y="76"/>
                </a:cxn>
                <a:cxn ang="0">
                  <a:pos x="35" y="80"/>
                </a:cxn>
                <a:cxn ang="0">
                  <a:pos x="38" y="93"/>
                </a:cxn>
                <a:cxn ang="0">
                  <a:pos x="0" y="88"/>
                </a:cxn>
                <a:cxn ang="0">
                  <a:pos x="4" y="84"/>
                </a:cxn>
                <a:cxn ang="0">
                  <a:pos x="10" y="82"/>
                </a:cxn>
                <a:cxn ang="0">
                  <a:pos x="25" y="69"/>
                </a:cxn>
                <a:cxn ang="0">
                  <a:pos x="34" y="59"/>
                </a:cxn>
              </a:cxnLst>
              <a:rect l="0" t="0" r="r" b="b"/>
              <a:pathLst>
                <a:path w="115" h="93">
                  <a:moveTo>
                    <a:pt x="34" y="59"/>
                  </a:moveTo>
                  <a:lnTo>
                    <a:pt x="34" y="50"/>
                  </a:lnTo>
                  <a:lnTo>
                    <a:pt x="37" y="45"/>
                  </a:lnTo>
                  <a:lnTo>
                    <a:pt x="43" y="35"/>
                  </a:lnTo>
                  <a:lnTo>
                    <a:pt x="46" y="30"/>
                  </a:lnTo>
                  <a:lnTo>
                    <a:pt x="50" y="26"/>
                  </a:lnTo>
                  <a:lnTo>
                    <a:pt x="56" y="21"/>
                  </a:lnTo>
                  <a:lnTo>
                    <a:pt x="57" y="7"/>
                  </a:lnTo>
                  <a:lnTo>
                    <a:pt x="59" y="0"/>
                  </a:lnTo>
                  <a:lnTo>
                    <a:pt x="62" y="3"/>
                  </a:lnTo>
                  <a:lnTo>
                    <a:pt x="71" y="7"/>
                  </a:lnTo>
                  <a:lnTo>
                    <a:pt x="83" y="9"/>
                  </a:lnTo>
                  <a:lnTo>
                    <a:pt x="97" y="9"/>
                  </a:lnTo>
                  <a:lnTo>
                    <a:pt x="102" y="10"/>
                  </a:lnTo>
                  <a:lnTo>
                    <a:pt x="105" y="12"/>
                  </a:lnTo>
                  <a:lnTo>
                    <a:pt x="107" y="17"/>
                  </a:lnTo>
                  <a:lnTo>
                    <a:pt x="107" y="26"/>
                  </a:lnTo>
                  <a:lnTo>
                    <a:pt x="109" y="34"/>
                  </a:lnTo>
                  <a:lnTo>
                    <a:pt x="115" y="40"/>
                  </a:lnTo>
                  <a:lnTo>
                    <a:pt x="107" y="40"/>
                  </a:lnTo>
                  <a:lnTo>
                    <a:pt x="102" y="41"/>
                  </a:lnTo>
                  <a:lnTo>
                    <a:pt x="99" y="46"/>
                  </a:lnTo>
                  <a:lnTo>
                    <a:pt x="97" y="54"/>
                  </a:lnTo>
                  <a:lnTo>
                    <a:pt x="59" y="67"/>
                  </a:lnTo>
                  <a:lnTo>
                    <a:pt x="49" y="72"/>
                  </a:lnTo>
                  <a:lnTo>
                    <a:pt x="43" y="76"/>
                  </a:lnTo>
                  <a:lnTo>
                    <a:pt x="35" y="80"/>
                  </a:lnTo>
                  <a:lnTo>
                    <a:pt x="38" y="93"/>
                  </a:lnTo>
                  <a:lnTo>
                    <a:pt x="0" y="88"/>
                  </a:lnTo>
                  <a:lnTo>
                    <a:pt x="4" y="84"/>
                  </a:lnTo>
                  <a:lnTo>
                    <a:pt x="10" y="82"/>
                  </a:lnTo>
                  <a:lnTo>
                    <a:pt x="25" y="69"/>
                  </a:lnTo>
                  <a:lnTo>
                    <a:pt x="34" y="59"/>
                  </a:lnTo>
                  <a:close/>
                </a:path>
              </a:pathLst>
            </a:custGeom>
            <a:noFill/>
            <a:ln w="9525">
              <a:solidFill>
                <a:schemeClr val="tx1">
                  <a:lumMod val="85000"/>
                  <a:lumOff val="15000"/>
                </a:schemeClr>
              </a:solidFill>
              <a:round/>
            </a:ln>
          </p:spPr>
          <p:txBody>
            <a:bodyPr/>
            <a:lstStyle/>
            <a:p>
              <a:endParaRPr lang="zh-CN" altLang="en-US" sz="100"/>
            </a:p>
          </p:txBody>
        </p:sp>
        <p:sp>
          <p:nvSpPr>
            <p:cNvPr id="78" name="Freeform 345"/>
            <p:cNvSpPr/>
            <p:nvPr/>
          </p:nvSpPr>
          <p:spPr bwMode="auto">
            <a:xfrm>
              <a:off x="2710157" y="1614712"/>
              <a:ext cx="238921" cy="192571"/>
            </a:xfrm>
            <a:custGeom>
              <a:avLst/>
              <a:gdLst/>
              <a:ahLst/>
              <a:cxnLst>
                <a:cxn ang="0">
                  <a:pos x="34" y="59"/>
                </a:cxn>
                <a:cxn ang="0">
                  <a:pos x="34" y="50"/>
                </a:cxn>
                <a:cxn ang="0">
                  <a:pos x="37" y="45"/>
                </a:cxn>
                <a:cxn ang="0">
                  <a:pos x="43" y="35"/>
                </a:cxn>
                <a:cxn ang="0">
                  <a:pos x="46" y="30"/>
                </a:cxn>
                <a:cxn ang="0">
                  <a:pos x="50" y="26"/>
                </a:cxn>
                <a:cxn ang="0">
                  <a:pos x="56" y="21"/>
                </a:cxn>
                <a:cxn ang="0">
                  <a:pos x="57" y="7"/>
                </a:cxn>
                <a:cxn ang="0">
                  <a:pos x="59" y="0"/>
                </a:cxn>
                <a:cxn ang="0">
                  <a:pos x="62" y="3"/>
                </a:cxn>
                <a:cxn ang="0">
                  <a:pos x="71" y="7"/>
                </a:cxn>
                <a:cxn ang="0">
                  <a:pos x="83" y="9"/>
                </a:cxn>
                <a:cxn ang="0">
                  <a:pos x="97" y="9"/>
                </a:cxn>
                <a:cxn ang="0">
                  <a:pos x="102" y="10"/>
                </a:cxn>
                <a:cxn ang="0">
                  <a:pos x="105" y="12"/>
                </a:cxn>
                <a:cxn ang="0">
                  <a:pos x="107" y="17"/>
                </a:cxn>
                <a:cxn ang="0">
                  <a:pos x="107" y="26"/>
                </a:cxn>
                <a:cxn ang="0">
                  <a:pos x="109" y="34"/>
                </a:cxn>
                <a:cxn ang="0">
                  <a:pos x="115" y="40"/>
                </a:cxn>
                <a:cxn ang="0">
                  <a:pos x="107" y="40"/>
                </a:cxn>
                <a:cxn ang="0">
                  <a:pos x="102" y="41"/>
                </a:cxn>
                <a:cxn ang="0">
                  <a:pos x="99" y="46"/>
                </a:cxn>
                <a:cxn ang="0">
                  <a:pos x="97" y="54"/>
                </a:cxn>
                <a:cxn ang="0">
                  <a:pos x="59" y="67"/>
                </a:cxn>
                <a:cxn ang="0">
                  <a:pos x="49" y="72"/>
                </a:cxn>
                <a:cxn ang="0">
                  <a:pos x="43" y="76"/>
                </a:cxn>
                <a:cxn ang="0">
                  <a:pos x="35" y="80"/>
                </a:cxn>
                <a:cxn ang="0">
                  <a:pos x="38" y="93"/>
                </a:cxn>
                <a:cxn ang="0">
                  <a:pos x="0" y="88"/>
                </a:cxn>
                <a:cxn ang="0">
                  <a:pos x="4" y="84"/>
                </a:cxn>
                <a:cxn ang="0">
                  <a:pos x="10" y="82"/>
                </a:cxn>
                <a:cxn ang="0">
                  <a:pos x="25" y="69"/>
                </a:cxn>
                <a:cxn ang="0">
                  <a:pos x="34" y="59"/>
                </a:cxn>
              </a:cxnLst>
              <a:rect l="0" t="0" r="r" b="b"/>
              <a:pathLst>
                <a:path w="115" h="93">
                  <a:moveTo>
                    <a:pt x="34" y="59"/>
                  </a:moveTo>
                  <a:lnTo>
                    <a:pt x="34" y="50"/>
                  </a:lnTo>
                  <a:lnTo>
                    <a:pt x="37" y="45"/>
                  </a:lnTo>
                  <a:lnTo>
                    <a:pt x="43" y="35"/>
                  </a:lnTo>
                  <a:lnTo>
                    <a:pt x="46" y="30"/>
                  </a:lnTo>
                  <a:lnTo>
                    <a:pt x="50" y="26"/>
                  </a:lnTo>
                  <a:lnTo>
                    <a:pt x="56" y="21"/>
                  </a:lnTo>
                  <a:lnTo>
                    <a:pt x="57" y="7"/>
                  </a:lnTo>
                  <a:lnTo>
                    <a:pt x="59" y="0"/>
                  </a:lnTo>
                  <a:lnTo>
                    <a:pt x="62" y="3"/>
                  </a:lnTo>
                  <a:lnTo>
                    <a:pt x="71" y="7"/>
                  </a:lnTo>
                  <a:lnTo>
                    <a:pt x="83" y="9"/>
                  </a:lnTo>
                  <a:lnTo>
                    <a:pt x="97" y="9"/>
                  </a:lnTo>
                  <a:lnTo>
                    <a:pt x="102" y="10"/>
                  </a:lnTo>
                  <a:lnTo>
                    <a:pt x="105" y="12"/>
                  </a:lnTo>
                  <a:lnTo>
                    <a:pt x="107" y="17"/>
                  </a:lnTo>
                  <a:lnTo>
                    <a:pt x="107" y="26"/>
                  </a:lnTo>
                  <a:lnTo>
                    <a:pt x="109" y="34"/>
                  </a:lnTo>
                  <a:lnTo>
                    <a:pt x="115" y="40"/>
                  </a:lnTo>
                  <a:lnTo>
                    <a:pt x="107" y="40"/>
                  </a:lnTo>
                  <a:lnTo>
                    <a:pt x="102" y="41"/>
                  </a:lnTo>
                  <a:lnTo>
                    <a:pt x="99" y="46"/>
                  </a:lnTo>
                  <a:lnTo>
                    <a:pt x="97" y="54"/>
                  </a:lnTo>
                  <a:lnTo>
                    <a:pt x="59" y="67"/>
                  </a:lnTo>
                  <a:lnTo>
                    <a:pt x="49" y="72"/>
                  </a:lnTo>
                  <a:lnTo>
                    <a:pt x="43" y="76"/>
                  </a:lnTo>
                  <a:lnTo>
                    <a:pt x="35" y="80"/>
                  </a:lnTo>
                  <a:lnTo>
                    <a:pt x="38" y="93"/>
                  </a:lnTo>
                  <a:lnTo>
                    <a:pt x="0" y="88"/>
                  </a:lnTo>
                  <a:lnTo>
                    <a:pt x="4" y="84"/>
                  </a:lnTo>
                  <a:lnTo>
                    <a:pt x="10" y="82"/>
                  </a:lnTo>
                  <a:lnTo>
                    <a:pt x="25" y="69"/>
                  </a:lnTo>
                  <a:lnTo>
                    <a:pt x="34" y="5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79" name="Freeform 347"/>
            <p:cNvSpPr/>
            <p:nvPr/>
          </p:nvSpPr>
          <p:spPr bwMode="auto">
            <a:xfrm>
              <a:off x="3101291" y="1583652"/>
              <a:ext cx="78997" cy="167722"/>
            </a:xfrm>
            <a:custGeom>
              <a:avLst/>
              <a:gdLst/>
              <a:ahLst/>
              <a:cxnLst>
                <a:cxn ang="0">
                  <a:pos x="6" y="8"/>
                </a:cxn>
                <a:cxn ang="0">
                  <a:pos x="5" y="9"/>
                </a:cxn>
                <a:cxn ang="0">
                  <a:pos x="3" y="15"/>
                </a:cxn>
                <a:cxn ang="0">
                  <a:pos x="3" y="20"/>
                </a:cxn>
                <a:cxn ang="0">
                  <a:pos x="3" y="23"/>
                </a:cxn>
                <a:cxn ang="0">
                  <a:pos x="0" y="28"/>
                </a:cxn>
                <a:cxn ang="0">
                  <a:pos x="0" y="30"/>
                </a:cxn>
                <a:cxn ang="0">
                  <a:pos x="1" y="35"/>
                </a:cxn>
                <a:cxn ang="0">
                  <a:pos x="2" y="38"/>
                </a:cxn>
                <a:cxn ang="0">
                  <a:pos x="2" y="42"/>
                </a:cxn>
                <a:cxn ang="0">
                  <a:pos x="4" y="46"/>
                </a:cxn>
                <a:cxn ang="0">
                  <a:pos x="6" y="46"/>
                </a:cxn>
                <a:cxn ang="0">
                  <a:pos x="7" y="49"/>
                </a:cxn>
                <a:cxn ang="0">
                  <a:pos x="10" y="64"/>
                </a:cxn>
                <a:cxn ang="0">
                  <a:pos x="13" y="75"/>
                </a:cxn>
                <a:cxn ang="0">
                  <a:pos x="16" y="81"/>
                </a:cxn>
                <a:cxn ang="0">
                  <a:pos x="23" y="76"/>
                </a:cxn>
                <a:cxn ang="0">
                  <a:pos x="28" y="71"/>
                </a:cxn>
                <a:cxn ang="0">
                  <a:pos x="29" y="67"/>
                </a:cxn>
                <a:cxn ang="0">
                  <a:pos x="28" y="63"/>
                </a:cxn>
                <a:cxn ang="0">
                  <a:pos x="28" y="61"/>
                </a:cxn>
                <a:cxn ang="0">
                  <a:pos x="30" y="60"/>
                </a:cxn>
                <a:cxn ang="0">
                  <a:pos x="34" y="58"/>
                </a:cxn>
                <a:cxn ang="0">
                  <a:pos x="34" y="53"/>
                </a:cxn>
                <a:cxn ang="0">
                  <a:pos x="32" y="44"/>
                </a:cxn>
                <a:cxn ang="0">
                  <a:pos x="30" y="41"/>
                </a:cxn>
                <a:cxn ang="0">
                  <a:pos x="30" y="39"/>
                </a:cxn>
                <a:cxn ang="0">
                  <a:pos x="32" y="36"/>
                </a:cxn>
                <a:cxn ang="0">
                  <a:pos x="36" y="33"/>
                </a:cxn>
                <a:cxn ang="0">
                  <a:pos x="37" y="31"/>
                </a:cxn>
                <a:cxn ang="0">
                  <a:pos x="36" y="29"/>
                </a:cxn>
                <a:cxn ang="0">
                  <a:pos x="33" y="26"/>
                </a:cxn>
                <a:cxn ang="0">
                  <a:pos x="33" y="19"/>
                </a:cxn>
                <a:cxn ang="0">
                  <a:pos x="38" y="13"/>
                </a:cxn>
                <a:cxn ang="0">
                  <a:pos x="35" y="8"/>
                </a:cxn>
                <a:cxn ang="0">
                  <a:pos x="24" y="0"/>
                </a:cxn>
                <a:cxn ang="0">
                  <a:pos x="21" y="0"/>
                </a:cxn>
                <a:cxn ang="0">
                  <a:pos x="13" y="2"/>
                </a:cxn>
                <a:cxn ang="0">
                  <a:pos x="6" y="8"/>
                </a:cxn>
              </a:cxnLst>
              <a:rect l="0" t="0" r="r" b="b"/>
              <a:pathLst>
                <a:path w="38" h="81">
                  <a:moveTo>
                    <a:pt x="6" y="8"/>
                  </a:moveTo>
                  <a:lnTo>
                    <a:pt x="5" y="9"/>
                  </a:lnTo>
                  <a:lnTo>
                    <a:pt x="3" y="15"/>
                  </a:lnTo>
                  <a:lnTo>
                    <a:pt x="3" y="20"/>
                  </a:lnTo>
                  <a:lnTo>
                    <a:pt x="3" y="23"/>
                  </a:lnTo>
                  <a:lnTo>
                    <a:pt x="0" y="28"/>
                  </a:lnTo>
                  <a:lnTo>
                    <a:pt x="0" y="30"/>
                  </a:lnTo>
                  <a:lnTo>
                    <a:pt x="1" y="35"/>
                  </a:lnTo>
                  <a:lnTo>
                    <a:pt x="2" y="38"/>
                  </a:lnTo>
                  <a:lnTo>
                    <a:pt x="2" y="42"/>
                  </a:lnTo>
                  <a:lnTo>
                    <a:pt x="4" y="46"/>
                  </a:lnTo>
                  <a:lnTo>
                    <a:pt x="6" y="46"/>
                  </a:lnTo>
                  <a:lnTo>
                    <a:pt x="7" y="49"/>
                  </a:lnTo>
                  <a:lnTo>
                    <a:pt x="10" y="64"/>
                  </a:lnTo>
                  <a:lnTo>
                    <a:pt x="13" y="75"/>
                  </a:lnTo>
                  <a:lnTo>
                    <a:pt x="16" y="81"/>
                  </a:lnTo>
                  <a:lnTo>
                    <a:pt x="23" y="76"/>
                  </a:lnTo>
                  <a:lnTo>
                    <a:pt x="28" y="71"/>
                  </a:lnTo>
                  <a:lnTo>
                    <a:pt x="29" y="67"/>
                  </a:lnTo>
                  <a:lnTo>
                    <a:pt x="28" y="63"/>
                  </a:lnTo>
                  <a:lnTo>
                    <a:pt x="28" y="61"/>
                  </a:lnTo>
                  <a:lnTo>
                    <a:pt x="30" y="60"/>
                  </a:lnTo>
                  <a:lnTo>
                    <a:pt x="34" y="58"/>
                  </a:lnTo>
                  <a:lnTo>
                    <a:pt x="34" y="53"/>
                  </a:lnTo>
                  <a:lnTo>
                    <a:pt x="32" y="44"/>
                  </a:lnTo>
                  <a:lnTo>
                    <a:pt x="30" y="41"/>
                  </a:lnTo>
                  <a:lnTo>
                    <a:pt x="30" y="39"/>
                  </a:lnTo>
                  <a:lnTo>
                    <a:pt x="32" y="36"/>
                  </a:lnTo>
                  <a:lnTo>
                    <a:pt x="36" y="33"/>
                  </a:lnTo>
                  <a:lnTo>
                    <a:pt x="37" y="31"/>
                  </a:lnTo>
                  <a:lnTo>
                    <a:pt x="36" y="29"/>
                  </a:lnTo>
                  <a:lnTo>
                    <a:pt x="33" y="26"/>
                  </a:lnTo>
                  <a:lnTo>
                    <a:pt x="33" y="19"/>
                  </a:lnTo>
                  <a:lnTo>
                    <a:pt x="38" y="13"/>
                  </a:lnTo>
                  <a:lnTo>
                    <a:pt x="35" y="8"/>
                  </a:lnTo>
                  <a:lnTo>
                    <a:pt x="24" y="0"/>
                  </a:lnTo>
                  <a:lnTo>
                    <a:pt x="21" y="0"/>
                  </a:lnTo>
                  <a:lnTo>
                    <a:pt x="13" y="2"/>
                  </a:lnTo>
                  <a:lnTo>
                    <a:pt x="6" y="8"/>
                  </a:lnTo>
                  <a:close/>
                </a:path>
              </a:pathLst>
            </a:custGeom>
            <a:noFill/>
            <a:ln w="9525">
              <a:solidFill>
                <a:schemeClr val="tx1">
                  <a:lumMod val="85000"/>
                  <a:lumOff val="15000"/>
                </a:schemeClr>
              </a:solidFill>
              <a:round/>
            </a:ln>
          </p:spPr>
          <p:txBody>
            <a:bodyPr/>
            <a:lstStyle/>
            <a:p>
              <a:endParaRPr lang="zh-CN" altLang="en-US" sz="100"/>
            </a:p>
          </p:txBody>
        </p:sp>
        <p:sp>
          <p:nvSpPr>
            <p:cNvPr id="80" name="Freeform 348"/>
            <p:cNvSpPr/>
            <p:nvPr/>
          </p:nvSpPr>
          <p:spPr bwMode="auto">
            <a:xfrm>
              <a:off x="3101291" y="1583652"/>
              <a:ext cx="78997" cy="167722"/>
            </a:xfrm>
            <a:custGeom>
              <a:avLst/>
              <a:gdLst/>
              <a:ahLst/>
              <a:cxnLst>
                <a:cxn ang="0">
                  <a:pos x="6" y="8"/>
                </a:cxn>
                <a:cxn ang="0">
                  <a:pos x="5" y="9"/>
                </a:cxn>
                <a:cxn ang="0">
                  <a:pos x="3" y="15"/>
                </a:cxn>
                <a:cxn ang="0">
                  <a:pos x="3" y="20"/>
                </a:cxn>
                <a:cxn ang="0">
                  <a:pos x="3" y="23"/>
                </a:cxn>
                <a:cxn ang="0">
                  <a:pos x="0" y="28"/>
                </a:cxn>
                <a:cxn ang="0">
                  <a:pos x="0" y="30"/>
                </a:cxn>
                <a:cxn ang="0">
                  <a:pos x="1" y="35"/>
                </a:cxn>
                <a:cxn ang="0">
                  <a:pos x="2" y="38"/>
                </a:cxn>
                <a:cxn ang="0">
                  <a:pos x="2" y="42"/>
                </a:cxn>
                <a:cxn ang="0">
                  <a:pos x="4" y="46"/>
                </a:cxn>
                <a:cxn ang="0">
                  <a:pos x="6" y="46"/>
                </a:cxn>
                <a:cxn ang="0">
                  <a:pos x="7" y="49"/>
                </a:cxn>
                <a:cxn ang="0">
                  <a:pos x="10" y="64"/>
                </a:cxn>
                <a:cxn ang="0">
                  <a:pos x="13" y="75"/>
                </a:cxn>
                <a:cxn ang="0">
                  <a:pos x="16" y="81"/>
                </a:cxn>
                <a:cxn ang="0">
                  <a:pos x="23" y="76"/>
                </a:cxn>
                <a:cxn ang="0">
                  <a:pos x="28" y="71"/>
                </a:cxn>
                <a:cxn ang="0">
                  <a:pos x="29" y="67"/>
                </a:cxn>
                <a:cxn ang="0">
                  <a:pos x="28" y="63"/>
                </a:cxn>
                <a:cxn ang="0">
                  <a:pos x="28" y="61"/>
                </a:cxn>
                <a:cxn ang="0">
                  <a:pos x="30" y="60"/>
                </a:cxn>
                <a:cxn ang="0">
                  <a:pos x="34" y="58"/>
                </a:cxn>
                <a:cxn ang="0">
                  <a:pos x="34" y="53"/>
                </a:cxn>
                <a:cxn ang="0">
                  <a:pos x="32" y="44"/>
                </a:cxn>
                <a:cxn ang="0">
                  <a:pos x="30" y="41"/>
                </a:cxn>
                <a:cxn ang="0">
                  <a:pos x="30" y="39"/>
                </a:cxn>
                <a:cxn ang="0">
                  <a:pos x="32" y="36"/>
                </a:cxn>
                <a:cxn ang="0">
                  <a:pos x="36" y="33"/>
                </a:cxn>
                <a:cxn ang="0">
                  <a:pos x="37" y="31"/>
                </a:cxn>
                <a:cxn ang="0">
                  <a:pos x="36" y="29"/>
                </a:cxn>
                <a:cxn ang="0">
                  <a:pos x="33" y="26"/>
                </a:cxn>
                <a:cxn ang="0">
                  <a:pos x="33" y="19"/>
                </a:cxn>
                <a:cxn ang="0">
                  <a:pos x="38" y="13"/>
                </a:cxn>
                <a:cxn ang="0">
                  <a:pos x="35" y="8"/>
                </a:cxn>
                <a:cxn ang="0">
                  <a:pos x="24" y="0"/>
                </a:cxn>
                <a:cxn ang="0">
                  <a:pos x="21" y="0"/>
                </a:cxn>
                <a:cxn ang="0">
                  <a:pos x="13" y="2"/>
                </a:cxn>
                <a:cxn ang="0">
                  <a:pos x="6" y="8"/>
                </a:cxn>
              </a:cxnLst>
              <a:rect l="0" t="0" r="r" b="b"/>
              <a:pathLst>
                <a:path w="38" h="81">
                  <a:moveTo>
                    <a:pt x="6" y="8"/>
                  </a:moveTo>
                  <a:lnTo>
                    <a:pt x="5" y="9"/>
                  </a:lnTo>
                  <a:lnTo>
                    <a:pt x="3" y="15"/>
                  </a:lnTo>
                  <a:lnTo>
                    <a:pt x="3" y="20"/>
                  </a:lnTo>
                  <a:lnTo>
                    <a:pt x="3" y="23"/>
                  </a:lnTo>
                  <a:lnTo>
                    <a:pt x="0" y="28"/>
                  </a:lnTo>
                  <a:lnTo>
                    <a:pt x="0" y="30"/>
                  </a:lnTo>
                  <a:lnTo>
                    <a:pt x="1" y="35"/>
                  </a:lnTo>
                  <a:lnTo>
                    <a:pt x="2" y="38"/>
                  </a:lnTo>
                  <a:lnTo>
                    <a:pt x="2" y="42"/>
                  </a:lnTo>
                  <a:lnTo>
                    <a:pt x="4" y="46"/>
                  </a:lnTo>
                  <a:lnTo>
                    <a:pt x="6" y="46"/>
                  </a:lnTo>
                  <a:lnTo>
                    <a:pt x="7" y="49"/>
                  </a:lnTo>
                  <a:lnTo>
                    <a:pt x="10" y="64"/>
                  </a:lnTo>
                  <a:lnTo>
                    <a:pt x="13" y="75"/>
                  </a:lnTo>
                  <a:lnTo>
                    <a:pt x="16" y="81"/>
                  </a:lnTo>
                  <a:lnTo>
                    <a:pt x="23" y="76"/>
                  </a:lnTo>
                  <a:lnTo>
                    <a:pt x="28" y="71"/>
                  </a:lnTo>
                  <a:lnTo>
                    <a:pt x="29" y="67"/>
                  </a:lnTo>
                  <a:lnTo>
                    <a:pt x="28" y="63"/>
                  </a:lnTo>
                  <a:lnTo>
                    <a:pt x="28" y="61"/>
                  </a:lnTo>
                  <a:lnTo>
                    <a:pt x="30" y="60"/>
                  </a:lnTo>
                  <a:lnTo>
                    <a:pt x="34" y="58"/>
                  </a:lnTo>
                  <a:lnTo>
                    <a:pt x="34" y="53"/>
                  </a:lnTo>
                  <a:lnTo>
                    <a:pt x="32" y="44"/>
                  </a:lnTo>
                  <a:lnTo>
                    <a:pt x="30" y="41"/>
                  </a:lnTo>
                  <a:lnTo>
                    <a:pt x="30" y="39"/>
                  </a:lnTo>
                  <a:lnTo>
                    <a:pt x="32" y="36"/>
                  </a:lnTo>
                  <a:lnTo>
                    <a:pt x="36" y="33"/>
                  </a:lnTo>
                  <a:lnTo>
                    <a:pt x="37" y="31"/>
                  </a:lnTo>
                  <a:lnTo>
                    <a:pt x="36" y="29"/>
                  </a:lnTo>
                  <a:lnTo>
                    <a:pt x="33" y="26"/>
                  </a:lnTo>
                  <a:lnTo>
                    <a:pt x="33" y="19"/>
                  </a:lnTo>
                  <a:lnTo>
                    <a:pt x="38" y="13"/>
                  </a:lnTo>
                  <a:lnTo>
                    <a:pt x="35" y="8"/>
                  </a:lnTo>
                  <a:lnTo>
                    <a:pt x="24" y="0"/>
                  </a:lnTo>
                  <a:lnTo>
                    <a:pt x="21" y="0"/>
                  </a:lnTo>
                  <a:lnTo>
                    <a:pt x="13" y="2"/>
                  </a:lnTo>
                  <a:lnTo>
                    <a:pt x="6" y="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81" name="Freeform 350"/>
            <p:cNvSpPr/>
            <p:nvPr/>
          </p:nvSpPr>
          <p:spPr bwMode="auto">
            <a:xfrm>
              <a:off x="3137899" y="1676831"/>
              <a:ext cx="310209" cy="302315"/>
            </a:xfrm>
            <a:custGeom>
              <a:avLst/>
              <a:gdLst/>
              <a:ahLst/>
              <a:cxnLst>
                <a:cxn ang="0">
                  <a:pos x="149" y="25"/>
                </a:cxn>
                <a:cxn ang="0">
                  <a:pos x="143" y="24"/>
                </a:cxn>
                <a:cxn ang="0">
                  <a:pos x="132" y="18"/>
                </a:cxn>
                <a:cxn ang="0">
                  <a:pos x="124" y="16"/>
                </a:cxn>
                <a:cxn ang="0">
                  <a:pos x="102" y="19"/>
                </a:cxn>
                <a:cxn ang="0">
                  <a:pos x="99" y="22"/>
                </a:cxn>
                <a:cxn ang="0">
                  <a:pos x="99" y="28"/>
                </a:cxn>
                <a:cxn ang="0">
                  <a:pos x="101" y="33"/>
                </a:cxn>
                <a:cxn ang="0">
                  <a:pos x="101" y="37"/>
                </a:cxn>
                <a:cxn ang="0">
                  <a:pos x="99" y="40"/>
                </a:cxn>
                <a:cxn ang="0">
                  <a:pos x="92" y="41"/>
                </a:cxn>
                <a:cxn ang="0">
                  <a:pos x="76" y="37"/>
                </a:cxn>
                <a:cxn ang="0">
                  <a:pos x="67" y="30"/>
                </a:cxn>
                <a:cxn ang="0">
                  <a:pos x="63" y="27"/>
                </a:cxn>
                <a:cxn ang="0">
                  <a:pos x="61" y="22"/>
                </a:cxn>
                <a:cxn ang="0">
                  <a:pos x="58" y="14"/>
                </a:cxn>
                <a:cxn ang="0">
                  <a:pos x="56" y="11"/>
                </a:cxn>
                <a:cxn ang="0">
                  <a:pos x="42" y="8"/>
                </a:cxn>
                <a:cxn ang="0">
                  <a:pos x="38" y="6"/>
                </a:cxn>
                <a:cxn ang="0">
                  <a:pos x="33" y="4"/>
                </a:cxn>
                <a:cxn ang="0">
                  <a:pos x="26" y="3"/>
                </a:cxn>
                <a:cxn ang="0">
                  <a:pos x="16" y="0"/>
                </a:cxn>
                <a:cxn ang="0">
                  <a:pos x="17" y="6"/>
                </a:cxn>
                <a:cxn ang="0">
                  <a:pos x="16" y="13"/>
                </a:cxn>
                <a:cxn ang="0">
                  <a:pos x="13" y="15"/>
                </a:cxn>
                <a:cxn ang="0">
                  <a:pos x="12" y="15"/>
                </a:cxn>
                <a:cxn ang="0">
                  <a:pos x="11" y="18"/>
                </a:cxn>
                <a:cxn ang="0">
                  <a:pos x="12" y="21"/>
                </a:cxn>
                <a:cxn ang="0">
                  <a:pos x="13" y="22"/>
                </a:cxn>
                <a:cxn ang="0">
                  <a:pos x="10" y="27"/>
                </a:cxn>
                <a:cxn ang="0">
                  <a:pos x="0" y="36"/>
                </a:cxn>
                <a:cxn ang="0">
                  <a:pos x="1" y="39"/>
                </a:cxn>
                <a:cxn ang="0">
                  <a:pos x="3" y="59"/>
                </a:cxn>
                <a:cxn ang="0">
                  <a:pos x="7" y="63"/>
                </a:cxn>
                <a:cxn ang="0">
                  <a:pos x="8" y="72"/>
                </a:cxn>
                <a:cxn ang="0">
                  <a:pos x="7" y="78"/>
                </a:cxn>
                <a:cxn ang="0">
                  <a:pos x="8" y="80"/>
                </a:cxn>
                <a:cxn ang="0">
                  <a:pos x="10" y="88"/>
                </a:cxn>
                <a:cxn ang="0">
                  <a:pos x="20" y="103"/>
                </a:cxn>
                <a:cxn ang="0">
                  <a:pos x="23" y="102"/>
                </a:cxn>
                <a:cxn ang="0">
                  <a:pos x="28" y="105"/>
                </a:cxn>
                <a:cxn ang="0">
                  <a:pos x="34" y="114"/>
                </a:cxn>
                <a:cxn ang="0">
                  <a:pos x="55" y="113"/>
                </a:cxn>
                <a:cxn ang="0">
                  <a:pos x="133" y="146"/>
                </a:cxn>
                <a:cxn ang="0">
                  <a:pos x="133" y="134"/>
                </a:cxn>
                <a:cxn ang="0">
                  <a:pos x="149" y="134"/>
                </a:cxn>
                <a:cxn ang="0">
                  <a:pos x="149" y="25"/>
                </a:cxn>
              </a:cxnLst>
              <a:rect l="0" t="0" r="r" b="b"/>
              <a:pathLst>
                <a:path w="149" h="146">
                  <a:moveTo>
                    <a:pt x="149" y="25"/>
                  </a:moveTo>
                  <a:lnTo>
                    <a:pt x="143" y="24"/>
                  </a:lnTo>
                  <a:lnTo>
                    <a:pt x="132" y="18"/>
                  </a:lnTo>
                  <a:lnTo>
                    <a:pt x="124" y="16"/>
                  </a:lnTo>
                  <a:lnTo>
                    <a:pt x="102" y="19"/>
                  </a:lnTo>
                  <a:lnTo>
                    <a:pt x="99" y="22"/>
                  </a:lnTo>
                  <a:lnTo>
                    <a:pt x="99" y="28"/>
                  </a:lnTo>
                  <a:lnTo>
                    <a:pt x="101" y="33"/>
                  </a:lnTo>
                  <a:lnTo>
                    <a:pt x="101" y="37"/>
                  </a:lnTo>
                  <a:lnTo>
                    <a:pt x="99" y="40"/>
                  </a:lnTo>
                  <a:lnTo>
                    <a:pt x="92" y="41"/>
                  </a:lnTo>
                  <a:lnTo>
                    <a:pt x="76" y="37"/>
                  </a:lnTo>
                  <a:lnTo>
                    <a:pt x="67" y="30"/>
                  </a:lnTo>
                  <a:lnTo>
                    <a:pt x="63" y="27"/>
                  </a:lnTo>
                  <a:lnTo>
                    <a:pt x="61" y="22"/>
                  </a:lnTo>
                  <a:lnTo>
                    <a:pt x="58" y="14"/>
                  </a:lnTo>
                  <a:lnTo>
                    <a:pt x="56" y="11"/>
                  </a:lnTo>
                  <a:lnTo>
                    <a:pt x="42" y="8"/>
                  </a:lnTo>
                  <a:lnTo>
                    <a:pt x="38" y="6"/>
                  </a:lnTo>
                  <a:lnTo>
                    <a:pt x="33" y="4"/>
                  </a:lnTo>
                  <a:lnTo>
                    <a:pt x="26" y="3"/>
                  </a:lnTo>
                  <a:lnTo>
                    <a:pt x="16" y="0"/>
                  </a:lnTo>
                  <a:lnTo>
                    <a:pt x="17" y="6"/>
                  </a:lnTo>
                  <a:lnTo>
                    <a:pt x="16" y="13"/>
                  </a:lnTo>
                  <a:lnTo>
                    <a:pt x="13" y="15"/>
                  </a:lnTo>
                  <a:lnTo>
                    <a:pt x="12" y="15"/>
                  </a:lnTo>
                  <a:lnTo>
                    <a:pt x="11" y="18"/>
                  </a:lnTo>
                  <a:lnTo>
                    <a:pt x="12" y="21"/>
                  </a:lnTo>
                  <a:lnTo>
                    <a:pt x="13" y="22"/>
                  </a:lnTo>
                  <a:lnTo>
                    <a:pt x="10" y="27"/>
                  </a:lnTo>
                  <a:lnTo>
                    <a:pt x="0" y="36"/>
                  </a:lnTo>
                  <a:lnTo>
                    <a:pt x="1" y="39"/>
                  </a:lnTo>
                  <a:lnTo>
                    <a:pt x="3" y="59"/>
                  </a:lnTo>
                  <a:lnTo>
                    <a:pt x="7" y="63"/>
                  </a:lnTo>
                  <a:lnTo>
                    <a:pt x="8" y="72"/>
                  </a:lnTo>
                  <a:lnTo>
                    <a:pt x="7" y="78"/>
                  </a:lnTo>
                  <a:lnTo>
                    <a:pt x="8" y="80"/>
                  </a:lnTo>
                  <a:lnTo>
                    <a:pt x="10" y="88"/>
                  </a:lnTo>
                  <a:lnTo>
                    <a:pt x="20" y="103"/>
                  </a:lnTo>
                  <a:lnTo>
                    <a:pt x="23" y="102"/>
                  </a:lnTo>
                  <a:lnTo>
                    <a:pt x="28" y="105"/>
                  </a:lnTo>
                  <a:lnTo>
                    <a:pt x="34" y="114"/>
                  </a:lnTo>
                  <a:lnTo>
                    <a:pt x="55" y="113"/>
                  </a:lnTo>
                  <a:lnTo>
                    <a:pt x="133" y="146"/>
                  </a:lnTo>
                  <a:lnTo>
                    <a:pt x="133" y="134"/>
                  </a:lnTo>
                  <a:lnTo>
                    <a:pt x="149" y="134"/>
                  </a:lnTo>
                  <a:lnTo>
                    <a:pt x="149" y="25"/>
                  </a:lnTo>
                  <a:close/>
                </a:path>
              </a:pathLst>
            </a:custGeom>
            <a:noFill/>
            <a:ln w="9525">
              <a:solidFill>
                <a:schemeClr val="tx1">
                  <a:lumMod val="85000"/>
                  <a:lumOff val="15000"/>
                </a:schemeClr>
              </a:solidFill>
              <a:round/>
            </a:ln>
          </p:spPr>
          <p:txBody>
            <a:bodyPr/>
            <a:lstStyle/>
            <a:p>
              <a:endParaRPr lang="zh-CN" altLang="en-US" sz="100"/>
            </a:p>
          </p:txBody>
        </p:sp>
        <p:sp>
          <p:nvSpPr>
            <p:cNvPr id="82" name="Freeform 351"/>
            <p:cNvSpPr/>
            <p:nvPr/>
          </p:nvSpPr>
          <p:spPr bwMode="auto">
            <a:xfrm>
              <a:off x="3137899" y="1676831"/>
              <a:ext cx="310209" cy="302315"/>
            </a:xfrm>
            <a:custGeom>
              <a:avLst/>
              <a:gdLst/>
              <a:ahLst/>
              <a:cxnLst>
                <a:cxn ang="0">
                  <a:pos x="149" y="25"/>
                </a:cxn>
                <a:cxn ang="0">
                  <a:pos x="143" y="24"/>
                </a:cxn>
                <a:cxn ang="0">
                  <a:pos x="132" y="18"/>
                </a:cxn>
                <a:cxn ang="0">
                  <a:pos x="124" y="16"/>
                </a:cxn>
                <a:cxn ang="0">
                  <a:pos x="102" y="19"/>
                </a:cxn>
                <a:cxn ang="0">
                  <a:pos x="99" y="22"/>
                </a:cxn>
                <a:cxn ang="0">
                  <a:pos x="99" y="28"/>
                </a:cxn>
                <a:cxn ang="0">
                  <a:pos x="101" y="33"/>
                </a:cxn>
                <a:cxn ang="0">
                  <a:pos x="101" y="37"/>
                </a:cxn>
                <a:cxn ang="0">
                  <a:pos x="99" y="40"/>
                </a:cxn>
                <a:cxn ang="0">
                  <a:pos x="92" y="41"/>
                </a:cxn>
                <a:cxn ang="0">
                  <a:pos x="76" y="37"/>
                </a:cxn>
                <a:cxn ang="0">
                  <a:pos x="67" y="30"/>
                </a:cxn>
                <a:cxn ang="0">
                  <a:pos x="63" y="27"/>
                </a:cxn>
                <a:cxn ang="0">
                  <a:pos x="61" y="22"/>
                </a:cxn>
                <a:cxn ang="0">
                  <a:pos x="58" y="14"/>
                </a:cxn>
                <a:cxn ang="0">
                  <a:pos x="56" y="11"/>
                </a:cxn>
                <a:cxn ang="0">
                  <a:pos x="42" y="8"/>
                </a:cxn>
                <a:cxn ang="0">
                  <a:pos x="38" y="6"/>
                </a:cxn>
                <a:cxn ang="0">
                  <a:pos x="33" y="4"/>
                </a:cxn>
                <a:cxn ang="0">
                  <a:pos x="26" y="3"/>
                </a:cxn>
                <a:cxn ang="0">
                  <a:pos x="16" y="0"/>
                </a:cxn>
                <a:cxn ang="0">
                  <a:pos x="17" y="6"/>
                </a:cxn>
                <a:cxn ang="0">
                  <a:pos x="16" y="13"/>
                </a:cxn>
                <a:cxn ang="0">
                  <a:pos x="13" y="15"/>
                </a:cxn>
                <a:cxn ang="0">
                  <a:pos x="12" y="15"/>
                </a:cxn>
                <a:cxn ang="0">
                  <a:pos x="11" y="18"/>
                </a:cxn>
                <a:cxn ang="0">
                  <a:pos x="12" y="21"/>
                </a:cxn>
                <a:cxn ang="0">
                  <a:pos x="13" y="22"/>
                </a:cxn>
                <a:cxn ang="0">
                  <a:pos x="10" y="27"/>
                </a:cxn>
                <a:cxn ang="0">
                  <a:pos x="0" y="36"/>
                </a:cxn>
                <a:cxn ang="0">
                  <a:pos x="1" y="39"/>
                </a:cxn>
                <a:cxn ang="0">
                  <a:pos x="3" y="59"/>
                </a:cxn>
                <a:cxn ang="0">
                  <a:pos x="7" y="63"/>
                </a:cxn>
                <a:cxn ang="0">
                  <a:pos x="8" y="72"/>
                </a:cxn>
                <a:cxn ang="0">
                  <a:pos x="7" y="78"/>
                </a:cxn>
                <a:cxn ang="0">
                  <a:pos x="8" y="80"/>
                </a:cxn>
                <a:cxn ang="0">
                  <a:pos x="10" y="88"/>
                </a:cxn>
                <a:cxn ang="0">
                  <a:pos x="20" y="103"/>
                </a:cxn>
                <a:cxn ang="0">
                  <a:pos x="23" y="102"/>
                </a:cxn>
                <a:cxn ang="0">
                  <a:pos x="28" y="105"/>
                </a:cxn>
                <a:cxn ang="0">
                  <a:pos x="34" y="114"/>
                </a:cxn>
                <a:cxn ang="0">
                  <a:pos x="55" y="113"/>
                </a:cxn>
                <a:cxn ang="0">
                  <a:pos x="133" y="146"/>
                </a:cxn>
                <a:cxn ang="0">
                  <a:pos x="133" y="134"/>
                </a:cxn>
                <a:cxn ang="0">
                  <a:pos x="149" y="134"/>
                </a:cxn>
                <a:cxn ang="0">
                  <a:pos x="149" y="25"/>
                </a:cxn>
              </a:cxnLst>
              <a:rect l="0" t="0" r="r" b="b"/>
              <a:pathLst>
                <a:path w="149" h="146">
                  <a:moveTo>
                    <a:pt x="149" y="25"/>
                  </a:moveTo>
                  <a:lnTo>
                    <a:pt x="143" y="24"/>
                  </a:lnTo>
                  <a:lnTo>
                    <a:pt x="132" y="18"/>
                  </a:lnTo>
                  <a:lnTo>
                    <a:pt x="124" y="16"/>
                  </a:lnTo>
                  <a:lnTo>
                    <a:pt x="102" y="19"/>
                  </a:lnTo>
                  <a:lnTo>
                    <a:pt x="99" y="22"/>
                  </a:lnTo>
                  <a:lnTo>
                    <a:pt x="99" y="28"/>
                  </a:lnTo>
                  <a:lnTo>
                    <a:pt x="101" y="33"/>
                  </a:lnTo>
                  <a:lnTo>
                    <a:pt x="101" y="37"/>
                  </a:lnTo>
                  <a:lnTo>
                    <a:pt x="99" y="40"/>
                  </a:lnTo>
                  <a:lnTo>
                    <a:pt x="92" y="41"/>
                  </a:lnTo>
                  <a:lnTo>
                    <a:pt x="76" y="37"/>
                  </a:lnTo>
                  <a:lnTo>
                    <a:pt x="67" y="30"/>
                  </a:lnTo>
                  <a:lnTo>
                    <a:pt x="63" y="27"/>
                  </a:lnTo>
                  <a:lnTo>
                    <a:pt x="61" y="22"/>
                  </a:lnTo>
                  <a:lnTo>
                    <a:pt x="58" y="14"/>
                  </a:lnTo>
                  <a:lnTo>
                    <a:pt x="56" y="11"/>
                  </a:lnTo>
                  <a:lnTo>
                    <a:pt x="42" y="8"/>
                  </a:lnTo>
                  <a:lnTo>
                    <a:pt x="38" y="6"/>
                  </a:lnTo>
                  <a:lnTo>
                    <a:pt x="33" y="4"/>
                  </a:lnTo>
                  <a:lnTo>
                    <a:pt x="26" y="3"/>
                  </a:lnTo>
                  <a:lnTo>
                    <a:pt x="16" y="0"/>
                  </a:lnTo>
                  <a:lnTo>
                    <a:pt x="17" y="6"/>
                  </a:lnTo>
                  <a:lnTo>
                    <a:pt x="16" y="13"/>
                  </a:lnTo>
                  <a:lnTo>
                    <a:pt x="13" y="15"/>
                  </a:lnTo>
                  <a:lnTo>
                    <a:pt x="12" y="15"/>
                  </a:lnTo>
                  <a:lnTo>
                    <a:pt x="11" y="18"/>
                  </a:lnTo>
                  <a:lnTo>
                    <a:pt x="12" y="21"/>
                  </a:lnTo>
                  <a:lnTo>
                    <a:pt x="13" y="22"/>
                  </a:lnTo>
                  <a:lnTo>
                    <a:pt x="10" y="27"/>
                  </a:lnTo>
                  <a:lnTo>
                    <a:pt x="0" y="36"/>
                  </a:lnTo>
                  <a:lnTo>
                    <a:pt x="1" y="39"/>
                  </a:lnTo>
                  <a:lnTo>
                    <a:pt x="3" y="59"/>
                  </a:lnTo>
                  <a:lnTo>
                    <a:pt x="7" y="63"/>
                  </a:lnTo>
                  <a:lnTo>
                    <a:pt x="8" y="72"/>
                  </a:lnTo>
                  <a:lnTo>
                    <a:pt x="7" y="78"/>
                  </a:lnTo>
                  <a:lnTo>
                    <a:pt x="8" y="80"/>
                  </a:lnTo>
                  <a:lnTo>
                    <a:pt x="10" y="88"/>
                  </a:lnTo>
                  <a:lnTo>
                    <a:pt x="20" y="103"/>
                  </a:lnTo>
                  <a:lnTo>
                    <a:pt x="23" y="102"/>
                  </a:lnTo>
                  <a:lnTo>
                    <a:pt x="28" y="105"/>
                  </a:lnTo>
                  <a:lnTo>
                    <a:pt x="34" y="114"/>
                  </a:lnTo>
                  <a:lnTo>
                    <a:pt x="55" y="113"/>
                  </a:lnTo>
                  <a:lnTo>
                    <a:pt x="133" y="146"/>
                  </a:lnTo>
                  <a:lnTo>
                    <a:pt x="133" y="134"/>
                  </a:lnTo>
                  <a:lnTo>
                    <a:pt x="149" y="134"/>
                  </a:lnTo>
                  <a:lnTo>
                    <a:pt x="149" y="2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83" name="Freeform 353"/>
            <p:cNvSpPr/>
            <p:nvPr/>
          </p:nvSpPr>
          <p:spPr bwMode="auto">
            <a:xfrm>
              <a:off x="3001100" y="2103384"/>
              <a:ext cx="221579" cy="178075"/>
            </a:xfrm>
            <a:custGeom>
              <a:avLst/>
              <a:gdLst/>
              <a:ahLst/>
              <a:cxnLst>
                <a:cxn ang="0">
                  <a:pos x="106" y="0"/>
                </a:cxn>
                <a:cxn ang="0">
                  <a:pos x="100" y="0"/>
                </a:cxn>
                <a:cxn ang="0">
                  <a:pos x="94" y="2"/>
                </a:cxn>
                <a:cxn ang="0">
                  <a:pos x="87" y="5"/>
                </a:cxn>
                <a:cxn ang="0">
                  <a:pos x="78" y="2"/>
                </a:cxn>
                <a:cxn ang="0">
                  <a:pos x="71" y="3"/>
                </a:cxn>
                <a:cxn ang="0">
                  <a:pos x="61" y="7"/>
                </a:cxn>
                <a:cxn ang="0">
                  <a:pos x="55" y="5"/>
                </a:cxn>
                <a:cxn ang="0">
                  <a:pos x="50" y="7"/>
                </a:cxn>
                <a:cxn ang="0">
                  <a:pos x="45" y="12"/>
                </a:cxn>
                <a:cxn ang="0">
                  <a:pos x="41" y="8"/>
                </a:cxn>
                <a:cxn ang="0">
                  <a:pos x="36" y="7"/>
                </a:cxn>
                <a:cxn ang="0">
                  <a:pos x="29" y="5"/>
                </a:cxn>
                <a:cxn ang="0">
                  <a:pos x="27" y="4"/>
                </a:cxn>
                <a:cxn ang="0">
                  <a:pos x="21" y="4"/>
                </a:cxn>
                <a:cxn ang="0">
                  <a:pos x="12" y="6"/>
                </a:cxn>
                <a:cxn ang="0">
                  <a:pos x="6" y="9"/>
                </a:cxn>
                <a:cxn ang="0">
                  <a:pos x="2" y="15"/>
                </a:cxn>
                <a:cxn ang="0">
                  <a:pos x="3" y="20"/>
                </a:cxn>
                <a:cxn ang="0">
                  <a:pos x="4" y="33"/>
                </a:cxn>
                <a:cxn ang="0">
                  <a:pos x="3" y="39"/>
                </a:cxn>
                <a:cxn ang="0">
                  <a:pos x="1" y="50"/>
                </a:cxn>
                <a:cxn ang="0">
                  <a:pos x="0" y="72"/>
                </a:cxn>
                <a:cxn ang="0">
                  <a:pos x="10" y="72"/>
                </a:cxn>
                <a:cxn ang="0">
                  <a:pos x="17" y="77"/>
                </a:cxn>
                <a:cxn ang="0">
                  <a:pos x="25" y="82"/>
                </a:cxn>
                <a:cxn ang="0">
                  <a:pos x="35" y="85"/>
                </a:cxn>
                <a:cxn ang="0">
                  <a:pos x="45" y="86"/>
                </a:cxn>
                <a:cxn ang="0">
                  <a:pos x="62" y="86"/>
                </a:cxn>
                <a:cxn ang="0">
                  <a:pos x="68" y="74"/>
                </a:cxn>
                <a:cxn ang="0">
                  <a:pos x="69" y="63"/>
                </a:cxn>
                <a:cxn ang="0">
                  <a:pos x="75" y="54"/>
                </a:cxn>
                <a:cxn ang="0">
                  <a:pos x="82" y="50"/>
                </a:cxn>
                <a:cxn ang="0">
                  <a:pos x="85" y="50"/>
                </a:cxn>
                <a:cxn ang="0">
                  <a:pos x="89" y="51"/>
                </a:cxn>
                <a:cxn ang="0">
                  <a:pos x="94" y="50"/>
                </a:cxn>
                <a:cxn ang="0">
                  <a:pos x="98" y="46"/>
                </a:cxn>
                <a:cxn ang="0">
                  <a:pos x="103" y="33"/>
                </a:cxn>
                <a:cxn ang="0">
                  <a:pos x="106" y="17"/>
                </a:cxn>
                <a:cxn ang="0">
                  <a:pos x="105" y="6"/>
                </a:cxn>
                <a:cxn ang="0">
                  <a:pos x="106" y="0"/>
                </a:cxn>
              </a:cxnLst>
              <a:rect l="0" t="0" r="r" b="b"/>
              <a:pathLst>
                <a:path w="106" h="86">
                  <a:moveTo>
                    <a:pt x="106" y="0"/>
                  </a:moveTo>
                  <a:lnTo>
                    <a:pt x="100" y="0"/>
                  </a:lnTo>
                  <a:lnTo>
                    <a:pt x="94" y="2"/>
                  </a:lnTo>
                  <a:lnTo>
                    <a:pt x="87" y="5"/>
                  </a:lnTo>
                  <a:lnTo>
                    <a:pt x="78" y="2"/>
                  </a:lnTo>
                  <a:lnTo>
                    <a:pt x="71" y="3"/>
                  </a:lnTo>
                  <a:lnTo>
                    <a:pt x="61" y="7"/>
                  </a:lnTo>
                  <a:lnTo>
                    <a:pt x="55" y="5"/>
                  </a:lnTo>
                  <a:lnTo>
                    <a:pt x="50" y="7"/>
                  </a:lnTo>
                  <a:lnTo>
                    <a:pt x="45" y="12"/>
                  </a:lnTo>
                  <a:lnTo>
                    <a:pt x="41" y="8"/>
                  </a:lnTo>
                  <a:lnTo>
                    <a:pt x="36" y="7"/>
                  </a:lnTo>
                  <a:lnTo>
                    <a:pt x="29" y="5"/>
                  </a:lnTo>
                  <a:lnTo>
                    <a:pt x="27" y="4"/>
                  </a:lnTo>
                  <a:lnTo>
                    <a:pt x="21" y="4"/>
                  </a:lnTo>
                  <a:lnTo>
                    <a:pt x="12" y="6"/>
                  </a:lnTo>
                  <a:lnTo>
                    <a:pt x="6" y="9"/>
                  </a:lnTo>
                  <a:lnTo>
                    <a:pt x="2" y="15"/>
                  </a:lnTo>
                  <a:lnTo>
                    <a:pt x="3" y="20"/>
                  </a:lnTo>
                  <a:lnTo>
                    <a:pt x="4" y="33"/>
                  </a:lnTo>
                  <a:lnTo>
                    <a:pt x="3" y="39"/>
                  </a:lnTo>
                  <a:lnTo>
                    <a:pt x="1" y="50"/>
                  </a:lnTo>
                  <a:lnTo>
                    <a:pt x="0" y="72"/>
                  </a:lnTo>
                  <a:lnTo>
                    <a:pt x="10" y="72"/>
                  </a:lnTo>
                  <a:lnTo>
                    <a:pt x="17" y="77"/>
                  </a:lnTo>
                  <a:lnTo>
                    <a:pt x="25" y="82"/>
                  </a:lnTo>
                  <a:lnTo>
                    <a:pt x="35" y="85"/>
                  </a:lnTo>
                  <a:lnTo>
                    <a:pt x="45" y="86"/>
                  </a:lnTo>
                  <a:lnTo>
                    <a:pt x="62" y="86"/>
                  </a:lnTo>
                  <a:lnTo>
                    <a:pt x="68" y="74"/>
                  </a:lnTo>
                  <a:lnTo>
                    <a:pt x="69" y="63"/>
                  </a:lnTo>
                  <a:lnTo>
                    <a:pt x="75" y="54"/>
                  </a:lnTo>
                  <a:lnTo>
                    <a:pt x="82" y="50"/>
                  </a:lnTo>
                  <a:lnTo>
                    <a:pt x="85" y="50"/>
                  </a:lnTo>
                  <a:lnTo>
                    <a:pt x="89" y="51"/>
                  </a:lnTo>
                  <a:lnTo>
                    <a:pt x="94" y="50"/>
                  </a:lnTo>
                  <a:lnTo>
                    <a:pt x="98" y="46"/>
                  </a:lnTo>
                  <a:lnTo>
                    <a:pt x="103" y="33"/>
                  </a:lnTo>
                  <a:lnTo>
                    <a:pt x="106" y="17"/>
                  </a:lnTo>
                  <a:lnTo>
                    <a:pt x="105" y="6"/>
                  </a:lnTo>
                  <a:lnTo>
                    <a:pt x="106" y="0"/>
                  </a:lnTo>
                  <a:close/>
                </a:path>
              </a:pathLst>
            </a:custGeom>
            <a:noFill/>
            <a:ln w="9525">
              <a:solidFill>
                <a:schemeClr val="tx1">
                  <a:lumMod val="85000"/>
                  <a:lumOff val="15000"/>
                </a:schemeClr>
              </a:solidFill>
              <a:round/>
            </a:ln>
          </p:spPr>
          <p:txBody>
            <a:bodyPr/>
            <a:lstStyle/>
            <a:p>
              <a:endParaRPr lang="zh-CN" altLang="en-US" sz="100"/>
            </a:p>
          </p:txBody>
        </p:sp>
        <p:sp>
          <p:nvSpPr>
            <p:cNvPr id="84" name="Freeform 354"/>
            <p:cNvSpPr/>
            <p:nvPr/>
          </p:nvSpPr>
          <p:spPr bwMode="auto">
            <a:xfrm>
              <a:off x="3001100" y="2103384"/>
              <a:ext cx="221579" cy="178075"/>
            </a:xfrm>
            <a:custGeom>
              <a:avLst/>
              <a:gdLst/>
              <a:ahLst/>
              <a:cxnLst>
                <a:cxn ang="0">
                  <a:pos x="106" y="0"/>
                </a:cxn>
                <a:cxn ang="0">
                  <a:pos x="100" y="0"/>
                </a:cxn>
                <a:cxn ang="0">
                  <a:pos x="94" y="2"/>
                </a:cxn>
                <a:cxn ang="0">
                  <a:pos x="87" y="5"/>
                </a:cxn>
                <a:cxn ang="0">
                  <a:pos x="78" y="2"/>
                </a:cxn>
                <a:cxn ang="0">
                  <a:pos x="71" y="3"/>
                </a:cxn>
                <a:cxn ang="0">
                  <a:pos x="61" y="7"/>
                </a:cxn>
                <a:cxn ang="0">
                  <a:pos x="55" y="5"/>
                </a:cxn>
                <a:cxn ang="0">
                  <a:pos x="50" y="7"/>
                </a:cxn>
                <a:cxn ang="0">
                  <a:pos x="45" y="12"/>
                </a:cxn>
                <a:cxn ang="0">
                  <a:pos x="41" y="8"/>
                </a:cxn>
                <a:cxn ang="0">
                  <a:pos x="36" y="7"/>
                </a:cxn>
                <a:cxn ang="0">
                  <a:pos x="29" y="5"/>
                </a:cxn>
                <a:cxn ang="0">
                  <a:pos x="27" y="4"/>
                </a:cxn>
                <a:cxn ang="0">
                  <a:pos x="21" y="4"/>
                </a:cxn>
                <a:cxn ang="0">
                  <a:pos x="12" y="6"/>
                </a:cxn>
                <a:cxn ang="0">
                  <a:pos x="6" y="9"/>
                </a:cxn>
                <a:cxn ang="0">
                  <a:pos x="2" y="15"/>
                </a:cxn>
                <a:cxn ang="0">
                  <a:pos x="3" y="20"/>
                </a:cxn>
                <a:cxn ang="0">
                  <a:pos x="4" y="33"/>
                </a:cxn>
                <a:cxn ang="0">
                  <a:pos x="3" y="39"/>
                </a:cxn>
                <a:cxn ang="0">
                  <a:pos x="1" y="50"/>
                </a:cxn>
                <a:cxn ang="0">
                  <a:pos x="0" y="72"/>
                </a:cxn>
                <a:cxn ang="0">
                  <a:pos x="10" y="72"/>
                </a:cxn>
                <a:cxn ang="0">
                  <a:pos x="17" y="77"/>
                </a:cxn>
                <a:cxn ang="0">
                  <a:pos x="25" y="82"/>
                </a:cxn>
                <a:cxn ang="0">
                  <a:pos x="35" y="85"/>
                </a:cxn>
                <a:cxn ang="0">
                  <a:pos x="45" y="86"/>
                </a:cxn>
                <a:cxn ang="0">
                  <a:pos x="62" y="86"/>
                </a:cxn>
                <a:cxn ang="0">
                  <a:pos x="68" y="74"/>
                </a:cxn>
                <a:cxn ang="0">
                  <a:pos x="69" y="63"/>
                </a:cxn>
                <a:cxn ang="0">
                  <a:pos x="75" y="54"/>
                </a:cxn>
                <a:cxn ang="0">
                  <a:pos x="82" y="50"/>
                </a:cxn>
                <a:cxn ang="0">
                  <a:pos x="85" y="50"/>
                </a:cxn>
                <a:cxn ang="0">
                  <a:pos x="89" y="51"/>
                </a:cxn>
                <a:cxn ang="0">
                  <a:pos x="94" y="50"/>
                </a:cxn>
                <a:cxn ang="0">
                  <a:pos x="98" y="46"/>
                </a:cxn>
                <a:cxn ang="0">
                  <a:pos x="103" y="33"/>
                </a:cxn>
                <a:cxn ang="0">
                  <a:pos x="106" y="17"/>
                </a:cxn>
                <a:cxn ang="0">
                  <a:pos x="105" y="6"/>
                </a:cxn>
                <a:cxn ang="0">
                  <a:pos x="106" y="0"/>
                </a:cxn>
              </a:cxnLst>
              <a:rect l="0" t="0" r="r" b="b"/>
              <a:pathLst>
                <a:path w="106" h="86">
                  <a:moveTo>
                    <a:pt x="106" y="0"/>
                  </a:moveTo>
                  <a:lnTo>
                    <a:pt x="100" y="0"/>
                  </a:lnTo>
                  <a:lnTo>
                    <a:pt x="94" y="2"/>
                  </a:lnTo>
                  <a:lnTo>
                    <a:pt x="87" y="5"/>
                  </a:lnTo>
                  <a:lnTo>
                    <a:pt x="78" y="2"/>
                  </a:lnTo>
                  <a:lnTo>
                    <a:pt x="71" y="3"/>
                  </a:lnTo>
                  <a:lnTo>
                    <a:pt x="61" y="7"/>
                  </a:lnTo>
                  <a:lnTo>
                    <a:pt x="55" y="5"/>
                  </a:lnTo>
                  <a:lnTo>
                    <a:pt x="50" y="7"/>
                  </a:lnTo>
                  <a:lnTo>
                    <a:pt x="45" y="12"/>
                  </a:lnTo>
                  <a:lnTo>
                    <a:pt x="41" y="8"/>
                  </a:lnTo>
                  <a:lnTo>
                    <a:pt x="36" y="7"/>
                  </a:lnTo>
                  <a:lnTo>
                    <a:pt x="29" y="5"/>
                  </a:lnTo>
                  <a:lnTo>
                    <a:pt x="27" y="4"/>
                  </a:lnTo>
                  <a:lnTo>
                    <a:pt x="21" y="4"/>
                  </a:lnTo>
                  <a:lnTo>
                    <a:pt x="12" y="6"/>
                  </a:lnTo>
                  <a:lnTo>
                    <a:pt x="6" y="9"/>
                  </a:lnTo>
                  <a:lnTo>
                    <a:pt x="2" y="15"/>
                  </a:lnTo>
                  <a:lnTo>
                    <a:pt x="3" y="20"/>
                  </a:lnTo>
                  <a:lnTo>
                    <a:pt x="4" y="33"/>
                  </a:lnTo>
                  <a:lnTo>
                    <a:pt x="3" y="39"/>
                  </a:lnTo>
                  <a:lnTo>
                    <a:pt x="1" y="50"/>
                  </a:lnTo>
                  <a:lnTo>
                    <a:pt x="0" y="72"/>
                  </a:lnTo>
                  <a:lnTo>
                    <a:pt x="10" y="72"/>
                  </a:lnTo>
                  <a:lnTo>
                    <a:pt x="17" y="77"/>
                  </a:lnTo>
                  <a:lnTo>
                    <a:pt x="25" y="82"/>
                  </a:lnTo>
                  <a:lnTo>
                    <a:pt x="35" y="85"/>
                  </a:lnTo>
                  <a:lnTo>
                    <a:pt x="45" y="86"/>
                  </a:lnTo>
                  <a:lnTo>
                    <a:pt x="62" y="86"/>
                  </a:lnTo>
                  <a:lnTo>
                    <a:pt x="68" y="74"/>
                  </a:lnTo>
                  <a:lnTo>
                    <a:pt x="69" y="63"/>
                  </a:lnTo>
                  <a:lnTo>
                    <a:pt x="75" y="54"/>
                  </a:lnTo>
                  <a:lnTo>
                    <a:pt x="82" y="50"/>
                  </a:lnTo>
                  <a:lnTo>
                    <a:pt x="85" y="50"/>
                  </a:lnTo>
                  <a:lnTo>
                    <a:pt x="89" y="51"/>
                  </a:lnTo>
                  <a:lnTo>
                    <a:pt x="94" y="50"/>
                  </a:lnTo>
                  <a:lnTo>
                    <a:pt x="98" y="46"/>
                  </a:lnTo>
                  <a:lnTo>
                    <a:pt x="103" y="33"/>
                  </a:lnTo>
                  <a:lnTo>
                    <a:pt x="106" y="17"/>
                  </a:lnTo>
                  <a:lnTo>
                    <a:pt x="105" y="6"/>
                  </a:lnTo>
                  <a:lnTo>
                    <a:pt x="106"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85" name="Freeform 356"/>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 ang="0">
                  <a:pos x="21" y="97"/>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lnTo>
                    <a:pt x="21" y="97"/>
                  </a:lnTo>
                  <a:close/>
                </a:path>
              </a:pathLst>
            </a:custGeom>
            <a:noFill/>
            <a:ln w="9525">
              <a:solidFill>
                <a:schemeClr val="tx1">
                  <a:lumMod val="85000"/>
                  <a:lumOff val="15000"/>
                </a:schemeClr>
              </a:solidFill>
              <a:round/>
            </a:ln>
          </p:spPr>
          <p:txBody>
            <a:bodyPr/>
            <a:lstStyle/>
            <a:p>
              <a:endParaRPr lang="zh-CN" altLang="en-US" sz="100"/>
            </a:p>
          </p:txBody>
        </p:sp>
        <p:sp>
          <p:nvSpPr>
            <p:cNvPr id="86" name="Freeform 357"/>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 ang="0">
                  <a:pos x="21" y="97"/>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lnTo>
                    <a:pt x="21" y="97"/>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87" name="Freeform 359"/>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 ang="0">
                  <a:pos x="21" y="97"/>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lnTo>
                    <a:pt x="21" y="97"/>
                  </a:lnTo>
                  <a:close/>
                </a:path>
              </a:pathLst>
            </a:custGeom>
            <a:noFill/>
            <a:ln w="9525">
              <a:solidFill>
                <a:schemeClr val="tx1">
                  <a:lumMod val="85000"/>
                  <a:lumOff val="15000"/>
                </a:schemeClr>
              </a:solidFill>
              <a:round/>
            </a:ln>
          </p:spPr>
          <p:txBody>
            <a:bodyPr/>
            <a:lstStyle/>
            <a:p>
              <a:endParaRPr lang="zh-CN" altLang="en-US" sz="100"/>
            </a:p>
          </p:txBody>
        </p:sp>
        <p:sp>
          <p:nvSpPr>
            <p:cNvPr id="88" name="Freeform 360"/>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89" name="Freeform 362"/>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 ang="0">
                  <a:pos x="21" y="97"/>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lnTo>
                    <a:pt x="21" y="97"/>
                  </a:lnTo>
                  <a:close/>
                </a:path>
              </a:pathLst>
            </a:custGeom>
            <a:noFill/>
            <a:ln w="9525">
              <a:solidFill>
                <a:schemeClr val="tx1">
                  <a:lumMod val="85000"/>
                  <a:lumOff val="15000"/>
                </a:schemeClr>
              </a:solidFill>
              <a:round/>
            </a:ln>
          </p:spPr>
          <p:txBody>
            <a:bodyPr/>
            <a:lstStyle/>
            <a:p>
              <a:endParaRPr lang="zh-CN" altLang="en-US" sz="100"/>
            </a:p>
          </p:txBody>
        </p:sp>
        <p:sp>
          <p:nvSpPr>
            <p:cNvPr id="90" name="Freeform 363"/>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91" name="Freeform 365"/>
            <p:cNvSpPr/>
            <p:nvPr/>
          </p:nvSpPr>
          <p:spPr bwMode="auto">
            <a:xfrm>
              <a:off x="2933662" y="1888037"/>
              <a:ext cx="329478" cy="244337"/>
            </a:xfrm>
            <a:custGeom>
              <a:avLst/>
              <a:gdLst/>
              <a:ahLst/>
              <a:cxnLst>
                <a:cxn ang="0">
                  <a:pos x="118" y="0"/>
                </a:cxn>
                <a:cxn ang="0">
                  <a:pos x="68" y="28"/>
                </a:cxn>
                <a:cxn ang="0">
                  <a:pos x="44" y="32"/>
                </a:cxn>
                <a:cxn ang="0">
                  <a:pos x="42" y="52"/>
                </a:cxn>
                <a:cxn ang="0">
                  <a:pos x="37" y="70"/>
                </a:cxn>
                <a:cxn ang="0">
                  <a:pos x="33" y="78"/>
                </a:cxn>
                <a:cxn ang="0">
                  <a:pos x="27" y="85"/>
                </a:cxn>
                <a:cxn ang="0">
                  <a:pos x="23" y="88"/>
                </a:cxn>
                <a:cxn ang="0">
                  <a:pos x="14" y="90"/>
                </a:cxn>
                <a:cxn ang="0">
                  <a:pos x="3" y="90"/>
                </a:cxn>
                <a:cxn ang="0">
                  <a:pos x="0" y="94"/>
                </a:cxn>
                <a:cxn ang="0">
                  <a:pos x="4" y="101"/>
                </a:cxn>
                <a:cxn ang="0">
                  <a:pos x="5" y="103"/>
                </a:cxn>
                <a:cxn ang="0">
                  <a:pos x="10" y="106"/>
                </a:cxn>
                <a:cxn ang="0">
                  <a:pos x="12" y="108"/>
                </a:cxn>
                <a:cxn ang="0">
                  <a:pos x="12" y="110"/>
                </a:cxn>
                <a:cxn ang="0">
                  <a:pos x="18" y="110"/>
                </a:cxn>
                <a:cxn ang="0">
                  <a:pos x="20" y="105"/>
                </a:cxn>
                <a:cxn ang="0">
                  <a:pos x="30" y="114"/>
                </a:cxn>
                <a:cxn ang="0">
                  <a:pos x="36" y="118"/>
                </a:cxn>
                <a:cxn ang="0">
                  <a:pos x="39" y="113"/>
                </a:cxn>
                <a:cxn ang="0">
                  <a:pos x="46" y="109"/>
                </a:cxn>
                <a:cxn ang="0">
                  <a:pos x="55" y="107"/>
                </a:cxn>
                <a:cxn ang="0">
                  <a:pos x="63" y="108"/>
                </a:cxn>
                <a:cxn ang="0">
                  <a:pos x="70" y="110"/>
                </a:cxn>
                <a:cxn ang="0">
                  <a:pos x="75" y="112"/>
                </a:cxn>
                <a:cxn ang="0">
                  <a:pos x="78" y="115"/>
                </a:cxn>
                <a:cxn ang="0">
                  <a:pos x="84" y="110"/>
                </a:cxn>
                <a:cxn ang="0">
                  <a:pos x="89" y="108"/>
                </a:cxn>
                <a:cxn ang="0">
                  <a:pos x="95" y="110"/>
                </a:cxn>
                <a:cxn ang="0">
                  <a:pos x="104" y="106"/>
                </a:cxn>
                <a:cxn ang="0">
                  <a:pos x="112" y="105"/>
                </a:cxn>
                <a:cxn ang="0">
                  <a:pos x="121" y="109"/>
                </a:cxn>
                <a:cxn ang="0">
                  <a:pos x="127" y="105"/>
                </a:cxn>
                <a:cxn ang="0">
                  <a:pos x="134" y="103"/>
                </a:cxn>
                <a:cxn ang="0">
                  <a:pos x="140" y="103"/>
                </a:cxn>
                <a:cxn ang="0">
                  <a:pos x="143" y="88"/>
                </a:cxn>
                <a:cxn ang="0">
                  <a:pos x="144" y="81"/>
                </a:cxn>
                <a:cxn ang="0">
                  <a:pos x="147" y="77"/>
                </a:cxn>
                <a:cxn ang="0">
                  <a:pos x="153" y="71"/>
                </a:cxn>
                <a:cxn ang="0">
                  <a:pos x="153" y="54"/>
                </a:cxn>
                <a:cxn ang="0">
                  <a:pos x="155" y="42"/>
                </a:cxn>
                <a:cxn ang="0">
                  <a:pos x="158" y="33"/>
                </a:cxn>
                <a:cxn ang="0">
                  <a:pos x="155" y="25"/>
                </a:cxn>
                <a:cxn ang="0">
                  <a:pos x="152" y="11"/>
                </a:cxn>
                <a:cxn ang="0">
                  <a:pos x="132" y="12"/>
                </a:cxn>
                <a:cxn ang="0">
                  <a:pos x="128" y="6"/>
                </a:cxn>
                <a:cxn ang="0">
                  <a:pos x="124" y="2"/>
                </a:cxn>
                <a:cxn ang="0">
                  <a:pos x="118" y="0"/>
                </a:cxn>
              </a:cxnLst>
              <a:rect l="0" t="0" r="r" b="b"/>
              <a:pathLst>
                <a:path w="158" h="118">
                  <a:moveTo>
                    <a:pt x="118" y="0"/>
                  </a:moveTo>
                  <a:lnTo>
                    <a:pt x="68" y="28"/>
                  </a:lnTo>
                  <a:lnTo>
                    <a:pt x="44" y="32"/>
                  </a:lnTo>
                  <a:lnTo>
                    <a:pt x="42" y="52"/>
                  </a:lnTo>
                  <a:lnTo>
                    <a:pt x="37" y="70"/>
                  </a:lnTo>
                  <a:lnTo>
                    <a:pt x="33" y="78"/>
                  </a:lnTo>
                  <a:lnTo>
                    <a:pt x="27" y="85"/>
                  </a:lnTo>
                  <a:lnTo>
                    <a:pt x="23" y="88"/>
                  </a:lnTo>
                  <a:lnTo>
                    <a:pt x="14" y="90"/>
                  </a:lnTo>
                  <a:lnTo>
                    <a:pt x="3" y="90"/>
                  </a:lnTo>
                  <a:lnTo>
                    <a:pt x="0" y="94"/>
                  </a:lnTo>
                  <a:lnTo>
                    <a:pt x="4" y="101"/>
                  </a:lnTo>
                  <a:lnTo>
                    <a:pt x="5" y="103"/>
                  </a:lnTo>
                  <a:lnTo>
                    <a:pt x="10" y="106"/>
                  </a:lnTo>
                  <a:lnTo>
                    <a:pt x="12" y="108"/>
                  </a:lnTo>
                  <a:lnTo>
                    <a:pt x="12" y="110"/>
                  </a:lnTo>
                  <a:lnTo>
                    <a:pt x="18" y="110"/>
                  </a:lnTo>
                  <a:lnTo>
                    <a:pt x="20" y="105"/>
                  </a:lnTo>
                  <a:lnTo>
                    <a:pt x="30" y="114"/>
                  </a:lnTo>
                  <a:lnTo>
                    <a:pt x="36" y="118"/>
                  </a:lnTo>
                  <a:lnTo>
                    <a:pt x="39" y="113"/>
                  </a:lnTo>
                  <a:lnTo>
                    <a:pt x="46" y="109"/>
                  </a:lnTo>
                  <a:lnTo>
                    <a:pt x="55" y="107"/>
                  </a:lnTo>
                  <a:lnTo>
                    <a:pt x="63" y="108"/>
                  </a:lnTo>
                  <a:lnTo>
                    <a:pt x="70" y="110"/>
                  </a:lnTo>
                  <a:lnTo>
                    <a:pt x="75" y="112"/>
                  </a:lnTo>
                  <a:lnTo>
                    <a:pt x="78" y="115"/>
                  </a:lnTo>
                  <a:lnTo>
                    <a:pt x="84" y="110"/>
                  </a:lnTo>
                  <a:lnTo>
                    <a:pt x="89" y="108"/>
                  </a:lnTo>
                  <a:lnTo>
                    <a:pt x="95" y="110"/>
                  </a:lnTo>
                  <a:lnTo>
                    <a:pt x="104" y="106"/>
                  </a:lnTo>
                  <a:lnTo>
                    <a:pt x="112" y="105"/>
                  </a:lnTo>
                  <a:lnTo>
                    <a:pt x="121" y="109"/>
                  </a:lnTo>
                  <a:lnTo>
                    <a:pt x="127" y="105"/>
                  </a:lnTo>
                  <a:lnTo>
                    <a:pt x="134" y="103"/>
                  </a:lnTo>
                  <a:lnTo>
                    <a:pt x="140" y="103"/>
                  </a:lnTo>
                  <a:lnTo>
                    <a:pt x="143" y="88"/>
                  </a:lnTo>
                  <a:lnTo>
                    <a:pt x="144" y="81"/>
                  </a:lnTo>
                  <a:lnTo>
                    <a:pt x="147" y="77"/>
                  </a:lnTo>
                  <a:lnTo>
                    <a:pt x="153" y="71"/>
                  </a:lnTo>
                  <a:lnTo>
                    <a:pt x="153" y="54"/>
                  </a:lnTo>
                  <a:lnTo>
                    <a:pt x="155" y="42"/>
                  </a:lnTo>
                  <a:lnTo>
                    <a:pt x="158" y="33"/>
                  </a:lnTo>
                  <a:lnTo>
                    <a:pt x="155" y="25"/>
                  </a:lnTo>
                  <a:lnTo>
                    <a:pt x="152" y="11"/>
                  </a:lnTo>
                  <a:lnTo>
                    <a:pt x="132" y="12"/>
                  </a:lnTo>
                  <a:lnTo>
                    <a:pt x="128" y="6"/>
                  </a:lnTo>
                  <a:lnTo>
                    <a:pt x="124" y="2"/>
                  </a:lnTo>
                  <a:lnTo>
                    <a:pt x="118" y="0"/>
                  </a:lnTo>
                  <a:close/>
                </a:path>
              </a:pathLst>
            </a:custGeom>
            <a:noFill/>
            <a:ln w="9525">
              <a:solidFill>
                <a:schemeClr val="tx1">
                  <a:lumMod val="85000"/>
                  <a:lumOff val="15000"/>
                </a:schemeClr>
              </a:solidFill>
              <a:round/>
            </a:ln>
          </p:spPr>
          <p:txBody>
            <a:bodyPr/>
            <a:lstStyle/>
            <a:p>
              <a:endParaRPr lang="zh-CN" altLang="en-US" sz="100"/>
            </a:p>
          </p:txBody>
        </p:sp>
        <p:sp>
          <p:nvSpPr>
            <p:cNvPr id="92" name="Freeform 366"/>
            <p:cNvSpPr/>
            <p:nvPr/>
          </p:nvSpPr>
          <p:spPr bwMode="auto">
            <a:xfrm>
              <a:off x="2933662" y="1888037"/>
              <a:ext cx="329478" cy="244337"/>
            </a:xfrm>
            <a:custGeom>
              <a:avLst/>
              <a:gdLst/>
              <a:ahLst/>
              <a:cxnLst>
                <a:cxn ang="0">
                  <a:pos x="118" y="0"/>
                </a:cxn>
                <a:cxn ang="0">
                  <a:pos x="68" y="28"/>
                </a:cxn>
                <a:cxn ang="0">
                  <a:pos x="44" y="32"/>
                </a:cxn>
                <a:cxn ang="0">
                  <a:pos x="42" y="52"/>
                </a:cxn>
                <a:cxn ang="0">
                  <a:pos x="37" y="70"/>
                </a:cxn>
                <a:cxn ang="0">
                  <a:pos x="33" y="78"/>
                </a:cxn>
                <a:cxn ang="0">
                  <a:pos x="27" y="85"/>
                </a:cxn>
                <a:cxn ang="0">
                  <a:pos x="23" y="88"/>
                </a:cxn>
                <a:cxn ang="0">
                  <a:pos x="14" y="90"/>
                </a:cxn>
                <a:cxn ang="0">
                  <a:pos x="3" y="90"/>
                </a:cxn>
                <a:cxn ang="0">
                  <a:pos x="0" y="94"/>
                </a:cxn>
                <a:cxn ang="0">
                  <a:pos x="4" y="101"/>
                </a:cxn>
                <a:cxn ang="0">
                  <a:pos x="5" y="103"/>
                </a:cxn>
                <a:cxn ang="0">
                  <a:pos x="10" y="106"/>
                </a:cxn>
                <a:cxn ang="0">
                  <a:pos x="12" y="108"/>
                </a:cxn>
                <a:cxn ang="0">
                  <a:pos x="12" y="110"/>
                </a:cxn>
                <a:cxn ang="0">
                  <a:pos x="18" y="110"/>
                </a:cxn>
                <a:cxn ang="0">
                  <a:pos x="20" y="105"/>
                </a:cxn>
                <a:cxn ang="0">
                  <a:pos x="30" y="114"/>
                </a:cxn>
                <a:cxn ang="0">
                  <a:pos x="36" y="118"/>
                </a:cxn>
                <a:cxn ang="0">
                  <a:pos x="39" y="113"/>
                </a:cxn>
                <a:cxn ang="0">
                  <a:pos x="46" y="109"/>
                </a:cxn>
                <a:cxn ang="0">
                  <a:pos x="55" y="107"/>
                </a:cxn>
                <a:cxn ang="0">
                  <a:pos x="63" y="108"/>
                </a:cxn>
                <a:cxn ang="0">
                  <a:pos x="70" y="110"/>
                </a:cxn>
                <a:cxn ang="0">
                  <a:pos x="75" y="112"/>
                </a:cxn>
                <a:cxn ang="0">
                  <a:pos x="78" y="115"/>
                </a:cxn>
                <a:cxn ang="0">
                  <a:pos x="84" y="110"/>
                </a:cxn>
                <a:cxn ang="0">
                  <a:pos x="89" y="108"/>
                </a:cxn>
                <a:cxn ang="0">
                  <a:pos x="95" y="110"/>
                </a:cxn>
                <a:cxn ang="0">
                  <a:pos x="104" y="106"/>
                </a:cxn>
                <a:cxn ang="0">
                  <a:pos x="112" y="105"/>
                </a:cxn>
                <a:cxn ang="0">
                  <a:pos x="121" y="109"/>
                </a:cxn>
                <a:cxn ang="0">
                  <a:pos x="127" y="105"/>
                </a:cxn>
                <a:cxn ang="0">
                  <a:pos x="134" y="103"/>
                </a:cxn>
                <a:cxn ang="0">
                  <a:pos x="140" y="103"/>
                </a:cxn>
                <a:cxn ang="0">
                  <a:pos x="143" y="88"/>
                </a:cxn>
                <a:cxn ang="0">
                  <a:pos x="144" y="81"/>
                </a:cxn>
                <a:cxn ang="0">
                  <a:pos x="147" y="77"/>
                </a:cxn>
                <a:cxn ang="0">
                  <a:pos x="153" y="71"/>
                </a:cxn>
                <a:cxn ang="0">
                  <a:pos x="153" y="54"/>
                </a:cxn>
                <a:cxn ang="0">
                  <a:pos x="155" y="42"/>
                </a:cxn>
                <a:cxn ang="0">
                  <a:pos x="158" y="33"/>
                </a:cxn>
                <a:cxn ang="0">
                  <a:pos x="155" y="25"/>
                </a:cxn>
                <a:cxn ang="0">
                  <a:pos x="152" y="11"/>
                </a:cxn>
                <a:cxn ang="0">
                  <a:pos x="132" y="12"/>
                </a:cxn>
                <a:cxn ang="0">
                  <a:pos x="128" y="6"/>
                </a:cxn>
                <a:cxn ang="0">
                  <a:pos x="124" y="2"/>
                </a:cxn>
                <a:cxn ang="0">
                  <a:pos x="118" y="0"/>
                </a:cxn>
              </a:cxnLst>
              <a:rect l="0" t="0" r="r" b="b"/>
              <a:pathLst>
                <a:path w="158" h="118">
                  <a:moveTo>
                    <a:pt x="118" y="0"/>
                  </a:moveTo>
                  <a:lnTo>
                    <a:pt x="68" y="28"/>
                  </a:lnTo>
                  <a:lnTo>
                    <a:pt x="44" y="32"/>
                  </a:lnTo>
                  <a:lnTo>
                    <a:pt x="42" y="52"/>
                  </a:lnTo>
                  <a:lnTo>
                    <a:pt x="37" y="70"/>
                  </a:lnTo>
                  <a:lnTo>
                    <a:pt x="33" y="78"/>
                  </a:lnTo>
                  <a:lnTo>
                    <a:pt x="27" y="85"/>
                  </a:lnTo>
                  <a:lnTo>
                    <a:pt x="23" y="88"/>
                  </a:lnTo>
                  <a:lnTo>
                    <a:pt x="14" y="90"/>
                  </a:lnTo>
                  <a:lnTo>
                    <a:pt x="3" y="90"/>
                  </a:lnTo>
                  <a:lnTo>
                    <a:pt x="0" y="94"/>
                  </a:lnTo>
                  <a:lnTo>
                    <a:pt x="4" y="101"/>
                  </a:lnTo>
                  <a:lnTo>
                    <a:pt x="5" y="103"/>
                  </a:lnTo>
                  <a:lnTo>
                    <a:pt x="10" y="106"/>
                  </a:lnTo>
                  <a:lnTo>
                    <a:pt x="12" y="108"/>
                  </a:lnTo>
                  <a:lnTo>
                    <a:pt x="12" y="110"/>
                  </a:lnTo>
                  <a:lnTo>
                    <a:pt x="18" y="110"/>
                  </a:lnTo>
                  <a:lnTo>
                    <a:pt x="20" y="105"/>
                  </a:lnTo>
                  <a:lnTo>
                    <a:pt x="30" y="114"/>
                  </a:lnTo>
                  <a:lnTo>
                    <a:pt x="36" y="118"/>
                  </a:lnTo>
                  <a:lnTo>
                    <a:pt x="39" y="113"/>
                  </a:lnTo>
                  <a:lnTo>
                    <a:pt x="46" y="109"/>
                  </a:lnTo>
                  <a:lnTo>
                    <a:pt x="55" y="107"/>
                  </a:lnTo>
                  <a:lnTo>
                    <a:pt x="63" y="108"/>
                  </a:lnTo>
                  <a:lnTo>
                    <a:pt x="70" y="110"/>
                  </a:lnTo>
                  <a:lnTo>
                    <a:pt x="75" y="112"/>
                  </a:lnTo>
                  <a:lnTo>
                    <a:pt x="78" y="115"/>
                  </a:lnTo>
                  <a:lnTo>
                    <a:pt x="84" y="110"/>
                  </a:lnTo>
                  <a:lnTo>
                    <a:pt x="89" y="108"/>
                  </a:lnTo>
                  <a:lnTo>
                    <a:pt x="95" y="110"/>
                  </a:lnTo>
                  <a:lnTo>
                    <a:pt x="104" y="106"/>
                  </a:lnTo>
                  <a:lnTo>
                    <a:pt x="112" y="105"/>
                  </a:lnTo>
                  <a:lnTo>
                    <a:pt x="121" y="109"/>
                  </a:lnTo>
                  <a:lnTo>
                    <a:pt x="127" y="105"/>
                  </a:lnTo>
                  <a:lnTo>
                    <a:pt x="134" y="103"/>
                  </a:lnTo>
                  <a:lnTo>
                    <a:pt x="140" y="103"/>
                  </a:lnTo>
                  <a:lnTo>
                    <a:pt x="143" y="88"/>
                  </a:lnTo>
                  <a:lnTo>
                    <a:pt x="144" y="81"/>
                  </a:lnTo>
                  <a:lnTo>
                    <a:pt x="147" y="77"/>
                  </a:lnTo>
                  <a:lnTo>
                    <a:pt x="153" y="71"/>
                  </a:lnTo>
                  <a:lnTo>
                    <a:pt x="153" y="54"/>
                  </a:lnTo>
                  <a:lnTo>
                    <a:pt x="155" y="42"/>
                  </a:lnTo>
                  <a:lnTo>
                    <a:pt x="158" y="33"/>
                  </a:lnTo>
                  <a:lnTo>
                    <a:pt x="155" y="25"/>
                  </a:lnTo>
                  <a:lnTo>
                    <a:pt x="152" y="11"/>
                  </a:lnTo>
                  <a:lnTo>
                    <a:pt x="132" y="12"/>
                  </a:lnTo>
                  <a:lnTo>
                    <a:pt x="128" y="6"/>
                  </a:lnTo>
                  <a:lnTo>
                    <a:pt x="124" y="2"/>
                  </a:lnTo>
                  <a:lnTo>
                    <a:pt x="118"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93" name="Freeform 368"/>
            <p:cNvSpPr/>
            <p:nvPr/>
          </p:nvSpPr>
          <p:spPr bwMode="auto">
            <a:xfrm>
              <a:off x="3134046" y="2103384"/>
              <a:ext cx="132948" cy="221559"/>
            </a:xfrm>
            <a:custGeom>
              <a:avLst/>
              <a:gdLst/>
              <a:ahLst/>
              <a:cxnLst>
                <a:cxn ang="0">
                  <a:pos x="43" y="0"/>
                </a:cxn>
                <a:cxn ang="0">
                  <a:pos x="42" y="7"/>
                </a:cxn>
                <a:cxn ang="0">
                  <a:pos x="43" y="17"/>
                </a:cxn>
                <a:cxn ang="0">
                  <a:pos x="40" y="34"/>
                </a:cxn>
                <a:cxn ang="0">
                  <a:pos x="35" y="46"/>
                </a:cxn>
                <a:cxn ang="0">
                  <a:pos x="31" y="51"/>
                </a:cxn>
                <a:cxn ang="0">
                  <a:pos x="26" y="52"/>
                </a:cxn>
                <a:cxn ang="0">
                  <a:pos x="23" y="50"/>
                </a:cxn>
                <a:cxn ang="0">
                  <a:pos x="19" y="50"/>
                </a:cxn>
                <a:cxn ang="0">
                  <a:pos x="12" y="55"/>
                </a:cxn>
                <a:cxn ang="0">
                  <a:pos x="6" y="63"/>
                </a:cxn>
                <a:cxn ang="0">
                  <a:pos x="5" y="74"/>
                </a:cxn>
                <a:cxn ang="0">
                  <a:pos x="0" y="87"/>
                </a:cxn>
                <a:cxn ang="0">
                  <a:pos x="1" y="91"/>
                </a:cxn>
                <a:cxn ang="0">
                  <a:pos x="2" y="94"/>
                </a:cxn>
                <a:cxn ang="0">
                  <a:pos x="7" y="96"/>
                </a:cxn>
                <a:cxn ang="0">
                  <a:pos x="11" y="99"/>
                </a:cxn>
                <a:cxn ang="0">
                  <a:pos x="12" y="102"/>
                </a:cxn>
                <a:cxn ang="0">
                  <a:pos x="12" y="107"/>
                </a:cxn>
                <a:cxn ang="0">
                  <a:pos x="31" y="106"/>
                </a:cxn>
                <a:cxn ang="0">
                  <a:pos x="63" y="105"/>
                </a:cxn>
                <a:cxn ang="0">
                  <a:pos x="64" y="96"/>
                </a:cxn>
                <a:cxn ang="0">
                  <a:pos x="56" y="92"/>
                </a:cxn>
                <a:cxn ang="0">
                  <a:pos x="50" y="84"/>
                </a:cxn>
                <a:cxn ang="0">
                  <a:pos x="47" y="74"/>
                </a:cxn>
                <a:cxn ang="0">
                  <a:pos x="45" y="72"/>
                </a:cxn>
                <a:cxn ang="0">
                  <a:pos x="47" y="71"/>
                </a:cxn>
                <a:cxn ang="0">
                  <a:pos x="51" y="66"/>
                </a:cxn>
                <a:cxn ang="0">
                  <a:pos x="52" y="61"/>
                </a:cxn>
                <a:cxn ang="0">
                  <a:pos x="49" y="56"/>
                </a:cxn>
                <a:cxn ang="0">
                  <a:pos x="45" y="53"/>
                </a:cxn>
                <a:cxn ang="0">
                  <a:pos x="45" y="49"/>
                </a:cxn>
                <a:cxn ang="0">
                  <a:pos x="45" y="41"/>
                </a:cxn>
                <a:cxn ang="0">
                  <a:pos x="51" y="41"/>
                </a:cxn>
                <a:cxn ang="0">
                  <a:pos x="56" y="39"/>
                </a:cxn>
                <a:cxn ang="0">
                  <a:pos x="56" y="33"/>
                </a:cxn>
                <a:cxn ang="0">
                  <a:pos x="53" y="27"/>
                </a:cxn>
                <a:cxn ang="0">
                  <a:pos x="51" y="20"/>
                </a:cxn>
                <a:cxn ang="0">
                  <a:pos x="52" y="15"/>
                </a:cxn>
                <a:cxn ang="0">
                  <a:pos x="52" y="8"/>
                </a:cxn>
                <a:cxn ang="0">
                  <a:pos x="51" y="4"/>
                </a:cxn>
                <a:cxn ang="0">
                  <a:pos x="48" y="1"/>
                </a:cxn>
                <a:cxn ang="0">
                  <a:pos x="43" y="0"/>
                </a:cxn>
              </a:cxnLst>
              <a:rect l="0" t="0" r="r" b="b"/>
              <a:pathLst>
                <a:path w="64" h="107">
                  <a:moveTo>
                    <a:pt x="43" y="0"/>
                  </a:moveTo>
                  <a:lnTo>
                    <a:pt x="42" y="7"/>
                  </a:lnTo>
                  <a:lnTo>
                    <a:pt x="43" y="17"/>
                  </a:lnTo>
                  <a:lnTo>
                    <a:pt x="40" y="34"/>
                  </a:lnTo>
                  <a:lnTo>
                    <a:pt x="35" y="46"/>
                  </a:lnTo>
                  <a:lnTo>
                    <a:pt x="31" y="51"/>
                  </a:lnTo>
                  <a:lnTo>
                    <a:pt x="26" y="52"/>
                  </a:lnTo>
                  <a:lnTo>
                    <a:pt x="23" y="50"/>
                  </a:lnTo>
                  <a:lnTo>
                    <a:pt x="19" y="50"/>
                  </a:lnTo>
                  <a:lnTo>
                    <a:pt x="12" y="55"/>
                  </a:lnTo>
                  <a:lnTo>
                    <a:pt x="6" y="63"/>
                  </a:lnTo>
                  <a:lnTo>
                    <a:pt x="5" y="74"/>
                  </a:lnTo>
                  <a:lnTo>
                    <a:pt x="0" y="87"/>
                  </a:lnTo>
                  <a:lnTo>
                    <a:pt x="1" y="91"/>
                  </a:lnTo>
                  <a:lnTo>
                    <a:pt x="2" y="94"/>
                  </a:lnTo>
                  <a:lnTo>
                    <a:pt x="7" y="96"/>
                  </a:lnTo>
                  <a:lnTo>
                    <a:pt x="11" y="99"/>
                  </a:lnTo>
                  <a:lnTo>
                    <a:pt x="12" y="102"/>
                  </a:lnTo>
                  <a:lnTo>
                    <a:pt x="12" y="107"/>
                  </a:lnTo>
                  <a:lnTo>
                    <a:pt x="31" y="106"/>
                  </a:lnTo>
                  <a:lnTo>
                    <a:pt x="63" y="105"/>
                  </a:lnTo>
                  <a:lnTo>
                    <a:pt x="64" y="96"/>
                  </a:lnTo>
                  <a:lnTo>
                    <a:pt x="56" y="92"/>
                  </a:lnTo>
                  <a:lnTo>
                    <a:pt x="50" y="84"/>
                  </a:lnTo>
                  <a:lnTo>
                    <a:pt x="47" y="74"/>
                  </a:lnTo>
                  <a:lnTo>
                    <a:pt x="45" y="72"/>
                  </a:lnTo>
                  <a:lnTo>
                    <a:pt x="47" y="71"/>
                  </a:lnTo>
                  <a:lnTo>
                    <a:pt x="51" y="66"/>
                  </a:lnTo>
                  <a:lnTo>
                    <a:pt x="52" y="61"/>
                  </a:lnTo>
                  <a:lnTo>
                    <a:pt x="49" y="56"/>
                  </a:lnTo>
                  <a:lnTo>
                    <a:pt x="45" y="53"/>
                  </a:lnTo>
                  <a:lnTo>
                    <a:pt x="45" y="49"/>
                  </a:lnTo>
                  <a:lnTo>
                    <a:pt x="45" y="41"/>
                  </a:lnTo>
                  <a:lnTo>
                    <a:pt x="51" y="41"/>
                  </a:lnTo>
                  <a:lnTo>
                    <a:pt x="56" y="39"/>
                  </a:lnTo>
                  <a:lnTo>
                    <a:pt x="56" y="33"/>
                  </a:lnTo>
                  <a:lnTo>
                    <a:pt x="53" y="27"/>
                  </a:lnTo>
                  <a:lnTo>
                    <a:pt x="51" y="20"/>
                  </a:lnTo>
                  <a:lnTo>
                    <a:pt x="52" y="15"/>
                  </a:lnTo>
                  <a:lnTo>
                    <a:pt x="52" y="8"/>
                  </a:lnTo>
                  <a:lnTo>
                    <a:pt x="51" y="4"/>
                  </a:lnTo>
                  <a:lnTo>
                    <a:pt x="48" y="1"/>
                  </a:lnTo>
                  <a:lnTo>
                    <a:pt x="43" y="0"/>
                  </a:lnTo>
                  <a:close/>
                </a:path>
              </a:pathLst>
            </a:custGeom>
            <a:noFill/>
            <a:ln w="9525">
              <a:solidFill>
                <a:schemeClr val="tx1">
                  <a:lumMod val="85000"/>
                  <a:lumOff val="15000"/>
                </a:schemeClr>
              </a:solidFill>
              <a:round/>
            </a:ln>
          </p:spPr>
          <p:txBody>
            <a:bodyPr/>
            <a:lstStyle/>
            <a:p>
              <a:endParaRPr lang="zh-CN" altLang="en-US" sz="100"/>
            </a:p>
          </p:txBody>
        </p:sp>
        <p:sp>
          <p:nvSpPr>
            <p:cNvPr id="94" name="Freeform 369"/>
            <p:cNvSpPr/>
            <p:nvPr/>
          </p:nvSpPr>
          <p:spPr bwMode="auto">
            <a:xfrm>
              <a:off x="3134046" y="2103384"/>
              <a:ext cx="132948" cy="221559"/>
            </a:xfrm>
            <a:custGeom>
              <a:avLst/>
              <a:gdLst/>
              <a:ahLst/>
              <a:cxnLst>
                <a:cxn ang="0">
                  <a:pos x="43" y="0"/>
                </a:cxn>
                <a:cxn ang="0">
                  <a:pos x="42" y="7"/>
                </a:cxn>
                <a:cxn ang="0">
                  <a:pos x="43" y="17"/>
                </a:cxn>
                <a:cxn ang="0">
                  <a:pos x="40" y="34"/>
                </a:cxn>
                <a:cxn ang="0">
                  <a:pos x="35" y="46"/>
                </a:cxn>
                <a:cxn ang="0">
                  <a:pos x="31" y="51"/>
                </a:cxn>
                <a:cxn ang="0">
                  <a:pos x="26" y="52"/>
                </a:cxn>
                <a:cxn ang="0">
                  <a:pos x="23" y="50"/>
                </a:cxn>
                <a:cxn ang="0">
                  <a:pos x="19" y="50"/>
                </a:cxn>
                <a:cxn ang="0">
                  <a:pos x="12" y="55"/>
                </a:cxn>
                <a:cxn ang="0">
                  <a:pos x="6" y="63"/>
                </a:cxn>
                <a:cxn ang="0">
                  <a:pos x="5" y="74"/>
                </a:cxn>
                <a:cxn ang="0">
                  <a:pos x="0" y="87"/>
                </a:cxn>
                <a:cxn ang="0">
                  <a:pos x="1" y="91"/>
                </a:cxn>
                <a:cxn ang="0">
                  <a:pos x="2" y="94"/>
                </a:cxn>
                <a:cxn ang="0">
                  <a:pos x="7" y="96"/>
                </a:cxn>
                <a:cxn ang="0">
                  <a:pos x="11" y="99"/>
                </a:cxn>
                <a:cxn ang="0">
                  <a:pos x="12" y="102"/>
                </a:cxn>
                <a:cxn ang="0">
                  <a:pos x="12" y="107"/>
                </a:cxn>
                <a:cxn ang="0">
                  <a:pos x="31" y="106"/>
                </a:cxn>
                <a:cxn ang="0">
                  <a:pos x="63" y="105"/>
                </a:cxn>
                <a:cxn ang="0">
                  <a:pos x="64" y="96"/>
                </a:cxn>
                <a:cxn ang="0">
                  <a:pos x="56" y="92"/>
                </a:cxn>
                <a:cxn ang="0">
                  <a:pos x="50" y="84"/>
                </a:cxn>
                <a:cxn ang="0">
                  <a:pos x="47" y="74"/>
                </a:cxn>
                <a:cxn ang="0">
                  <a:pos x="45" y="72"/>
                </a:cxn>
                <a:cxn ang="0">
                  <a:pos x="47" y="71"/>
                </a:cxn>
                <a:cxn ang="0">
                  <a:pos x="51" y="66"/>
                </a:cxn>
                <a:cxn ang="0">
                  <a:pos x="52" y="61"/>
                </a:cxn>
                <a:cxn ang="0">
                  <a:pos x="49" y="56"/>
                </a:cxn>
                <a:cxn ang="0">
                  <a:pos x="45" y="53"/>
                </a:cxn>
                <a:cxn ang="0">
                  <a:pos x="45" y="49"/>
                </a:cxn>
                <a:cxn ang="0">
                  <a:pos x="45" y="41"/>
                </a:cxn>
                <a:cxn ang="0">
                  <a:pos x="51" y="41"/>
                </a:cxn>
                <a:cxn ang="0">
                  <a:pos x="56" y="39"/>
                </a:cxn>
                <a:cxn ang="0">
                  <a:pos x="56" y="33"/>
                </a:cxn>
                <a:cxn ang="0">
                  <a:pos x="53" y="27"/>
                </a:cxn>
                <a:cxn ang="0">
                  <a:pos x="51" y="20"/>
                </a:cxn>
                <a:cxn ang="0">
                  <a:pos x="52" y="15"/>
                </a:cxn>
                <a:cxn ang="0">
                  <a:pos x="52" y="8"/>
                </a:cxn>
                <a:cxn ang="0">
                  <a:pos x="51" y="4"/>
                </a:cxn>
                <a:cxn ang="0">
                  <a:pos x="48" y="1"/>
                </a:cxn>
                <a:cxn ang="0">
                  <a:pos x="43" y="0"/>
                </a:cxn>
              </a:cxnLst>
              <a:rect l="0" t="0" r="r" b="b"/>
              <a:pathLst>
                <a:path w="64" h="107">
                  <a:moveTo>
                    <a:pt x="43" y="0"/>
                  </a:moveTo>
                  <a:lnTo>
                    <a:pt x="42" y="7"/>
                  </a:lnTo>
                  <a:lnTo>
                    <a:pt x="43" y="17"/>
                  </a:lnTo>
                  <a:lnTo>
                    <a:pt x="40" y="34"/>
                  </a:lnTo>
                  <a:lnTo>
                    <a:pt x="35" y="46"/>
                  </a:lnTo>
                  <a:lnTo>
                    <a:pt x="31" y="51"/>
                  </a:lnTo>
                  <a:lnTo>
                    <a:pt x="26" y="52"/>
                  </a:lnTo>
                  <a:lnTo>
                    <a:pt x="23" y="50"/>
                  </a:lnTo>
                  <a:lnTo>
                    <a:pt x="19" y="50"/>
                  </a:lnTo>
                  <a:lnTo>
                    <a:pt x="12" y="55"/>
                  </a:lnTo>
                  <a:lnTo>
                    <a:pt x="6" y="63"/>
                  </a:lnTo>
                  <a:lnTo>
                    <a:pt x="5" y="74"/>
                  </a:lnTo>
                  <a:lnTo>
                    <a:pt x="0" y="87"/>
                  </a:lnTo>
                  <a:lnTo>
                    <a:pt x="1" y="91"/>
                  </a:lnTo>
                  <a:lnTo>
                    <a:pt x="2" y="94"/>
                  </a:lnTo>
                  <a:lnTo>
                    <a:pt x="7" y="96"/>
                  </a:lnTo>
                  <a:lnTo>
                    <a:pt x="11" y="99"/>
                  </a:lnTo>
                  <a:lnTo>
                    <a:pt x="12" y="102"/>
                  </a:lnTo>
                  <a:lnTo>
                    <a:pt x="12" y="107"/>
                  </a:lnTo>
                  <a:lnTo>
                    <a:pt x="31" y="106"/>
                  </a:lnTo>
                  <a:lnTo>
                    <a:pt x="63" y="105"/>
                  </a:lnTo>
                  <a:lnTo>
                    <a:pt x="64" y="96"/>
                  </a:lnTo>
                  <a:lnTo>
                    <a:pt x="56" y="92"/>
                  </a:lnTo>
                  <a:lnTo>
                    <a:pt x="50" y="84"/>
                  </a:lnTo>
                  <a:lnTo>
                    <a:pt x="47" y="74"/>
                  </a:lnTo>
                  <a:lnTo>
                    <a:pt x="45" y="72"/>
                  </a:lnTo>
                  <a:lnTo>
                    <a:pt x="47" y="71"/>
                  </a:lnTo>
                  <a:lnTo>
                    <a:pt x="51" y="66"/>
                  </a:lnTo>
                  <a:lnTo>
                    <a:pt x="52" y="61"/>
                  </a:lnTo>
                  <a:lnTo>
                    <a:pt x="49" y="56"/>
                  </a:lnTo>
                  <a:lnTo>
                    <a:pt x="45" y="53"/>
                  </a:lnTo>
                  <a:lnTo>
                    <a:pt x="45" y="49"/>
                  </a:lnTo>
                  <a:lnTo>
                    <a:pt x="45" y="41"/>
                  </a:lnTo>
                  <a:lnTo>
                    <a:pt x="51" y="41"/>
                  </a:lnTo>
                  <a:lnTo>
                    <a:pt x="56" y="39"/>
                  </a:lnTo>
                  <a:lnTo>
                    <a:pt x="56" y="33"/>
                  </a:lnTo>
                  <a:lnTo>
                    <a:pt x="53" y="27"/>
                  </a:lnTo>
                  <a:lnTo>
                    <a:pt x="51" y="20"/>
                  </a:lnTo>
                  <a:lnTo>
                    <a:pt x="52" y="15"/>
                  </a:lnTo>
                  <a:lnTo>
                    <a:pt x="52" y="8"/>
                  </a:lnTo>
                  <a:lnTo>
                    <a:pt x="51" y="4"/>
                  </a:lnTo>
                  <a:lnTo>
                    <a:pt x="48" y="1"/>
                  </a:lnTo>
                  <a:lnTo>
                    <a:pt x="43"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95" name="Freeform 371"/>
            <p:cNvSpPr/>
            <p:nvPr/>
          </p:nvSpPr>
          <p:spPr bwMode="auto">
            <a:xfrm>
              <a:off x="3222679" y="1910814"/>
              <a:ext cx="190750" cy="320950"/>
            </a:xfrm>
            <a:custGeom>
              <a:avLst/>
              <a:gdLst/>
              <a:ahLst/>
              <a:cxnLst>
                <a:cxn ang="0">
                  <a:pos x="14" y="0"/>
                </a:cxn>
                <a:cxn ang="0">
                  <a:pos x="91" y="33"/>
                </a:cxn>
                <a:cxn ang="0">
                  <a:pos x="91" y="66"/>
                </a:cxn>
                <a:cxn ang="0">
                  <a:pos x="83" y="65"/>
                </a:cxn>
                <a:cxn ang="0">
                  <a:pos x="80" y="67"/>
                </a:cxn>
                <a:cxn ang="0">
                  <a:pos x="77" y="70"/>
                </a:cxn>
                <a:cxn ang="0">
                  <a:pos x="77" y="74"/>
                </a:cxn>
                <a:cxn ang="0">
                  <a:pos x="75" y="79"/>
                </a:cxn>
                <a:cxn ang="0">
                  <a:pos x="72" y="82"/>
                </a:cxn>
                <a:cxn ang="0">
                  <a:pos x="70" y="84"/>
                </a:cxn>
                <a:cxn ang="0">
                  <a:pos x="71" y="87"/>
                </a:cxn>
                <a:cxn ang="0">
                  <a:pos x="72" y="90"/>
                </a:cxn>
                <a:cxn ang="0">
                  <a:pos x="71" y="90"/>
                </a:cxn>
                <a:cxn ang="0">
                  <a:pos x="72" y="92"/>
                </a:cxn>
                <a:cxn ang="0">
                  <a:pos x="75" y="99"/>
                </a:cxn>
                <a:cxn ang="0">
                  <a:pos x="73" y="105"/>
                </a:cxn>
                <a:cxn ang="0">
                  <a:pos x="73" y="113"/>
                </a:cxn>
                <a:cxn ang="0">
                  <a:pos x="79" y="128"/>
                </a:cxn>
                <a:cxn ang="0">
                  <a:pos x="72" y="130"/>
                </a:cxn>
                <a:cxn ang="0">
                  <a:pos x="66" y="134"/>
                </a:cxn>
                <a:cxn ang="0">
                  <a:pos x="63" y="139"/>
                </a:cxn>
                <a:cxn ang="0">
                  <a:pos x="60" y="145"/>
                </a:cxn>
                <a:cxn ang="0">
                  <a:pos x="57" y="148"/>
                </a:cxn>
                <a:cxn ang="0">
                  <a:pos x="49" y="149"/>
                </a:cxn>
                <a:cxn ang="0">
                  <a:pos x="46" y="147"/>
                </a:cxn>
                <a:cxn ang="0">
                  <a:pos x="43" y="147"/>
                </a:cxn>
                <a:cxn ang="0">
                  <a:pos x="42" y="149"/>
                </a:cxn>
                <a:cxn ang="0">
                  <a:pos x="34" y="152"/>
                </a:cxn>
                <a:cxn ang="0">
                  <a:pos x="9" y="155"/>
                </a:cxn>
                <a:cxn ang="0">
                  <a:pos x="8" y="152"/>
                </a:cxn>
                <a:cxn ang="0">
                  <a:pos x="4" y="147"/>
                </a:cxn>
                <a:cxn ang="0">
                  <a:pos x="2" y="143"/>
                </a:cxn>
                <a:cxn ang="0">
                  <a:pos x="2" y="140"/>
                </a:cxn>
                <a:cxn ang="0">
                  <a:pos x="2" y="135"/>
                </a:cxn>
                <a:cxn ang="0">
                  <a:pos x="7" y="135"/>
                </a:cxn>
                <a:cxn ang="0">
                  <a:pos x="12" y="133"/>
                </a:cxn>
                <a:cxn ang="0">
                  <a:pos x="14" y="128"/>
                </a:cxn>
                <a:cxn ang="0">
                  <a:pos x="10" y="118"/>
                </a:cxn>
                <a:cxn ang="0">
                  <a:pos x="8" y="112"/>
                </a:cxn>
                <a:cxn ang="0">
                  <a:pos x="9" y="107"/>
                </a:cxn>
                <a:cxn ang="0">
                  <a:pos x="9" y="101"/>
                </a:cxn>
                <a:cxn ang="0">
                  <a:pos x="7" y="96"/>
                </a:cxn>
                <a:cxn ang="0">
                  <a:pos x="5" y="93"/>
                </a:cxn>
                <a:cxn ang="0">
                  <a:pos x="0" y="93"/>
                </a:cxn>
                <a:cxn ang="0">
                  <a:pos x="3" y="76"/>
                </a:cxn>
                <a:cxn ang="0">
                  <a:pos x="3" y="71"/>
                </a:cxn>
                <a:cxn ang="0">
                  <a:pos x="6" y="67"/>
                </a:cxn>
                <a:cxn ang="0">
                  <a:pos x="14" y="60"/>
                </a:cxn>
                <a:cxn ang="0">
                  <a:pos x="13" y="43"/>
                </a:cxn>
                <a:cxn ang="0">
                  <a:pos x="14" y="30"/>
                </a:cxn>
                <a:cxn ang="0">
                  <a:pos x="16" y="25"/>
                </a:cxn>
                <a:cxn ang="0">
                  <a:pos x="18" y="22"/>
                </a:cxn>
                <a:cxn ang="0">
                  <a:pos x="15" y="14"/>
                </a:cxn>
                <a:cxn ang="0">
                  <a:pos x="14" y="0"/>
                </a:cxn>
              </a:cxnLst>
              <a:rect l="0" t="0" r="r" b="b"/>
              <a:pathLst>
                <a:path w="91" h="155">
                  <a:moveTo>
                    <a:pt x="14" y="0"/>
                  </a:moveTo>
                  <a:lnTo>
                    <a:pt x="91" y="33"/>
                  </a:lnTo>
                  <a:lnTo>
                    <a:pt x="91" y="66"/>
                  </a:lnTo>
                  <a:lnTo>
                    <a:pt x="83" y="65"/>
                  </a:lnTo>
                  <a:lnTo>
                    <a:pt x="80" y="67"/>
                  </a:lnTo>
                  <a:lnTo>
                    <a:pt x="77" y="70"/>
                  </a:lnTo>
                  <a:lnTo>
                    <a:pt x="77" y="74"/>
                  </a:lnTo>
                  <a:lnTo>
                    <a:pt x="75" y="79"/>
                  </a:lnTo>
                  <a:lnTo>
                    <a:pt x="72" y="82"/>
                  </a:lnTo>
                  <a:lnTo>
                    <a:pt x="70" y="84"/>
                  </a:lnTo>
                  <a:lnTo>
                    <a:pt x="71" y="87"/>
                  </a:lnTo>
                  <a:lnTo>
                    <a:pt x="72" y="90"/>
                  </a:lnTo>
                  <a:lnTo>
                    <a:pt x="71" y="90"/>
                  </a:lnTo>
                  <a:lnTo>
                    <a:pt x="72" y="92"/>
                  </a:lnTo>
                  <a:lnTo>
                    <a:pt x="75" y="99"/>
                  </a:lnTo>
                  <a:lnTo>
                    <a:pt x="73" y="105"/>
                  </a:lnTo>
                  <a:lnTo>
                    <a:pt x="73" y="113"/>
                  </a:lnTo>
                  <a:lnTo>
                    <a:pt x="79" y="128"/>
                  </a:lnTo>
                  <a:lnTo>
                    <a:pt x="72" y="130"/>
                  </a:lnTo>
                  <a:lnTo>
                    <a:pt x="66" y="134"/>
                  </a:lnTo>
                  <a:lnTo>
                    <a:pt x="63" y="139"/>
                  </a:lnTo>
                  <a:lnTo>
                    <a:pt x="60" y="145"/>
                  </a:lnTo>
                  <a:lnTo>
                    <a:pt x="57" y="148"/>
                  </a:lnTo>
                  <a:lnTo>
                    <a:pt x="49" y="149"/>
                  </a:lnTo>
                  <a:lnTo>
                    <a:pt x="46" y="147"/>
                  </a:lnTo>
                  <a:lnTo>
                    <a:pt x="43" y="147"/>
                  </a:lnTo>
                  <a:lnTo>
                    <a:pt x="42" y="149"/>
                  </a:lnTo>
                  <a:lnTo>
                    <a:pt x="34" y="152"/>
                  </a:lnTo>
                  <a:lnTo>
                    <a:pt x="9" y="155"/>
                  </a:lnTo>
                  <a:lnTo>
                    <a:pt x="8" y="152"/>
                  </a:lnTo>
                  <a:lnTo>
                    <a:pt x="4" y="147"/>
                  </a:lnTo>
                  <a:lnTo>
                    <a:pt x="2" y="143"/>
                  </a:lnTo>
                  <a:lnTo>
                    <a:pt x="2" y="140"/>
                  </a:lnTo>
                  <a:lnTo>
                    <a:pt x="2" y="135"/>
                  </a:lnTo>
                  <a:lnTo>
                    <a:pt x="7" y="135"/>
                  </a:lnTo>
                  <a:lnTo>
                    <a:pt x="12" y="133"/>
                  </a:lnTo>
                  <a:lnTo>
                    <a:pt x="14" y="128"/>
                  </a:lnTo>
                  <a:lnTo>
                    <a:pt x="10" y="118"/>
                  </a:lnTo>
                  <a:lnTo>
                    <a:pt x="8" y="112"/>
                  </a:lnTo>
                  <a:lnTo>
                    <a:pt x="9" y="107"/>
                  </a:lnTo>
                  <a:lnTo>
                    <a:pt x="9" y="101"/>
                  </a:lnTo>
                  <a:lnTo>
                    <a:pt x="7" y="96"/>
                  </a:lnTo>
                  <a:lnTo>
                    <a:pt x="5" y="93"/>
                  </a:lnTo>
                  <a:lnTo>
                    <a:pt x="0" y="93"/>
                  </a:lnTo>
                  <a:lnTo>
                    <a:pt x="3" y="76"/>
                  </a:lnTo>
                  <a:lnTo>
                    <a:pt x="3" y="71"/>
                  </a:lnTo>
                  <a:lnTo>
                    <a:pt x="6" y="67"/>
                  </a:lnTo>
                  <a:lnTo>
                    <a:pt x="14" y="60"/>
                  </a:lnTo>
                  <a:lnTo>
                    <a:pt x="13" y="43"/>
                  </a:lnTo>
                  <a:lnTo>
                    <a:pt x="14" y="30"/>
                  </a:lnTo>
                  <a:lnTo>
                    <a:pt x="16" y="25"/>
                  </a:lnTo>
                  <a:lnTo>
                    <a:pt x="18" y="22"/>
                  </a:lnTo>
                  <a:lnTo>
                    <a:pt x="15" y="14"/>
                  </a:lnTo>
                  <a:lnTo>
                    <a:pt x="14" y="0"/>
                  </a:lnTo>
                  <a:close/>
                </a:path>
              </a:pathLst>
            </a:custGeom>
            <a:noFill/>
            <a:ln w="9525">
              <a:solidFill>
                <a:schemeClr val="tx1">
                  <a:lumMod val="85000"/>
                  <a:lumOff val="15000"/>
                </a:schemeClr>
              </a:solidFill>
              <a:round/>
            </a:ln>
          </p:spPr>
          <p:txBody>
            <a:bodyPr/>
            <a:lstStyle/>
            <a:p>
              <a:endParaRPr lang="zh-CN" altLang="en-US" sz="100"/>
            </a:p>
          </p:txBody>
        </p:sp>
        <p:sp>
          <p:nvSpPr>
            <p:cNvPr id="96" name="Freeform 372"/>
            <p:cNvSpPr/>
            <p:nvPr/>
          </p:nvSpPr>
          <p:spPr bwMode="auto">
            <a:xfrm>
              <a:off x="3222679" y="1910814"/>
              <a:ext cx="190750" cy="320950"/>
            </a:xfrm>
            <a:custGeom>
              <a:avLst/>
              <a:gdLst/>
              <a:ahLst/>
              <a:cxnLst>
                <a:cxn ang="0">
                  <a:pos x="14" y="0"/>
                </a:cxn>
                <a:cxn ang="0">
                  <a:pos x="91" y="33"/>
                </a:cxn>
                <a:cxn ang="0">
                  <a:pos x="91" y="66"/>
                </a:cxn>
                <a:cxn ang="0">
                  <a:pos x="83" y="65"/>
                </a:cxn>
                <a:cxn ang="0">
                  <a:pos x="80" y="67"/>
                </a:cxn>
                <a:cxn ang="0">
                  <a:pos x="77" y="70"/>
                </a:cxn>
                <a:cxn ang="0">
                  <a:pos x="77" y="74"/>
                </a:cxn>
                <a:cxn ang="0">
                  <a:pos x="75" y="79"/>
                </a:cxn>
                <a:cxn ang="0">
                  <a:pos x="72" y="82"/>
                </a:cxn>
                <a:cxn ang="0">
                  <a:pos x="70" y="84"/>
                </a:cxn>
                <a:cxn ang="0">
                  <a:pos x="71" y="87"/>
                </a:cxn>
                <a:cxn ang="0">
                  <a:pos x="72" y="90"/>
                </a:cxn>
                <a:cxn ang="0">
                  <a:pos x="71" y="90"/>
                </a:cxn>
                <a:cxn ang="0">
                  <a:pos x="72" y="92"/>
                </a:cxn>
                <a:cxn ang="0">
                  <a:pos x="75" y="99"/>
                </a:cxn>
                <a:cxn ang="0">
                  <a:pos x="73" y="105"/>
                </a:cxn>
                <a:cxn ang="0">
                  <a:pos x="73" y="113"/>
                </a:cxn>
                <a:cxn ang="0">
                  <a:pos x="79" y="128"/>
                </a:cxn>
                <a:cxn ang="0">
                  <a:pos x="72" y="130"/>
                </a:cxn>
                <a:cxn ang="0">
                  <a:pos x="66" y="134"/>
                </a:cxn>
                <a:cxn ang="0">
                  <a:pos x="63" y="139"/>
                </a:cxn>
                <a:cxn ang="0">
                  <a:pos x="60" y="145"/>
                </a:cxn>
                <a:cxn ang="0">
                  <a:pos x="57" y="148"/>
                </a:cxn>
                <a:cxn ang="0">
                  <a:pos x="49" y="149"/>
                </a:cxn>
                <a:cxn ang="0">
                  <a:pos x="46" y="147"/>
                </a:cxn>
                <a:cxn ang="0">
                  <a:pos x="43" y="147"/>
                </a:cxn>
                <a:cxn ang="0">
                  <a:pos x="42" y="149"/>
                </a:cxn>
                <a:cxn ang="0">
                  <a:pos x="34" y="152"/>
                </a:cxn>
                <a:cxn ang="0">
                  <a:pos x="9" y="155"/>
                </a:cxn>
                <a:cxn ang="0">
                  <a:pos x="8" y="152"/>
                </a:cxn>
                <a:cxn ang="0">
                  <a:pos x="4" y="147"/>
                </a:cxn>
                <a:cxn ang="0">
                  <a:pos x="2" y="143"/>
                </a:cxn>
                <a:cxn ang="0">
                  <a:pos x="2" y="140"/>
                </a:cxn>
                <a:cxn ang="0">
                  <a:pos x="2" y="135"/>
                </a:cxn>
                <a:cxn ang="0">
                  <a:pos x="7" y="135"/>
                </a:cxn>
                <a:cxn ang="0">
                  <a:pos x="12" y="133"/>
                </a:cxn>
                <a:cxn ang="0">
                  <a:pos x="14" y="128"/>
                </a:cxn>
                <a:cxn ang="0">
                  <a:pos x="10" y="118"/>
                </a:cxn>
                <a:cxn ang="0">
                  <a:pos x="8" y="112"/>
                </a:cxn>
                <a:cxn ang="0">
                  <a:pos x="9" y="107"/>
                </a:cxn>
                <a:cxn ang="0">
                  <a:pos x="9" y="101"/>
                </a:cxn>
                <a:cxn ang="0">
                  <a:pos x="7" y="96"/>
                </a:cxn>
                <a:cxn ang="0">
                  <a:pos x="5" y="93"/>
                </a:cxn>
                <a:cxn ang="0">
                  <a:pos x="0" y="93"/>
                </a:cxn>
                <a:cxn ang="0">
                  <a:pos x="3" y="76"/>
                </a:cxn>
                <a:cxn ang="0">
                  <a:pos x="3" y="71"/>
                </a:cxn>
                <a:cxn ang="0">
                  <a:pos x="6" y="67"/>
                </a:cxn>
                <a:cxn ang="0">
                  <a:pos x="14" y="60"/>
                </a:cxn>
                <a:cxn ang="0">
                  <a:pos x="13" y="43"/>
                </a:cxn>
                <a:cxn ang="0">
                  <a:pos x="14" y="30"/>
                </a:cxn>
                <a:cxn ang="0">
                  <a:pos x="16" y="25"/>
                </a:cxn>
                <a:cxn ang="0">
                  <a:pos x="18" y="22"/>
                </a:cxn>
                <a:cxn ang="0">
                  <a:pos x="15" y="14"/>
                </a:cxn>
                <a:cxn ang="0">
                  <a:pos x="14" y="0"/>
                </a:cxn>
              </a:cxnLst>
              <a:rect l="0" t="0" r="r" b="b"/>
              <a:pathLst>
                <a:path w="91" h="155">
                  <a:moveTo>
                    <a:pt x="14" y="0"/>
                  </a:moveTo>
                  <a:lnTo>
                    <a:pt x="91" y="33"/>
                  </a:lnTo>
                  <a:lnTo>
                    <a:pt x="91" y="66"/>
                  </a:lnTo>
                  <a:lnTo>
                    <a:pt x="83" y="65"/>
                  </a:lnTo>
                  <a:lnTo>
                    <a:pt x="80" y="67"/>
                  </a:lnTo>
                  <a:lnTo>
                    <a:pt x="77" y="70"/>
                  </a:lnTo>
                  <a:lnTo>
                    <a:pt x="77" y="74"/>
                  </a:lnTo>
                  <a:lnTo>
                    <a:pt x="75" y="79"/>
                  </a:lnTo>
                  <a:lnTo>
                    <a:pt x="72" y="82"/>
                  </a:lnTo>
                  <a:lnTo>
                    <a:pt x="70" y="84"/>
                  </a:lnTo>
                  <a:lnTo>
                    <a:pt x="71" y="87"/>
                  </a:lnTo>
                  <a:lnTo>
                    <a:pt x="72" y="90"/>
                  </a:lnTo>
                  <a:lnTo>
                    <a:pt x="71" y="90"/>
                  </a:lnTo>
                  <a:lnTo>
                    <a:pt x="72" y="92"/>
                  </a:lnTo>
                  <a:lnTo>
                    <a:pt x="75" y="99"/>
                  </a:lnTo>
                  <a:lnTo>
                    <a:pt x="73" y="105"/>
                  </a:lnTo>
                  <a:lnTo>
                    <a:pt x="73" y="113"/>
                  </a:lnTo>
                  <a:lnTo>
                    <a:pt x="79" y="128"/>
                  </a:lnTo>
                  <a:lnTo>
                    <a:pt x="72" y="130"/>
                  </a:lnTo>
                  <a:lnTo>
                    <a:pt x="66" y="134"/>
                  </a:lnTo>
                  <a:lnTo>
                    <a:pt x="63" y="139"/>
                  </a:lnTo>
                  <a:lnTo>
                    <a:pt x="60" y="145"/>
                  </a:lnTo>
                  <a:lnTo>
                    <a:pt x="57" y="148"/>
                  </a:lnTo>
                  <a:lnTo>
                    <a:pt x="49" y="149"/>
                  </a:lnTo>
                  <a:lnTo>
                    <a:pt x="46" y="147"/>
                  </a:lnTo>
                  <a:lnTo>
                    <a:pt x="43" y="147"/>
                  </a:lnTo>
                  <a:lnTo>
                    <a:pt x="42" y="149"/>
                  </a:lnTo>
                  <a:lnTo>
                    <a:pt x="34" y="152"/>
                  </a:lnTo>
                  <a:lnTo>
                    <a:pt x="9" y="155"/>
                  </a:lnTo>
                  <a:lnTo>
                    <a:pt x="8" y="152"/>
                  </a:lnTo>
                  <a:lnTo>
                    <a:pt x="4" y="147"/>
                  </a:lnTo>
                  <a:lnTo>
                    <a:pt x="2" y="143"/>
                  </a:lnTo>
                  <a:lnTo>
                    <a:pt x="2" y="140"/>
                  </a:lnTo>
                  <a:lnTo>
                    <a:pt x="2" y="135"/>
                  </a:lnTo>
                  <a:lnTo>
                    <a:pt x="7" y="135"/>
                  </a:lnTo>
                  <a:lnTo>
                    <a:pt x="12" y="133"/>
                  </a:lnTo>
                  <a:lnTo>
                    <a:pt x="14" y="128"/>
                  </a:lnTo>
                  <a:lnTo>
                    <a:pt x="10" y="118"/>
                  </a:lnTo>
                  <a:lnTo>
                    <a:pt x="8" y="112"/>
                  </a:lnTo>
                  <a:lnTo>
                    <a:pt x="9" y="107"/>
                  </a:lnTo>
                  <a:lnTo>
                    <a:pt x="9" y="101"/>
                  </a:lnTo>
                  <a:lnTo>
                    <a:pt x="7" y="96"/>
                  </a:lnTo>
                  <a:lnTo>
                    <a:pt x="5" y="93"/>
                  </a:lnTo>
                  <a:lnTo>
                    <a:pt x="0" y="93"/>
                  </a:lnTo>
                  <a:lnTo>
                    <a:pt x="3" y="76"/>
                  </a:lnTo>
                  <a:lnTo>
                    <a:pt x="3" y="71"/>
                  </a:lnTo>
                  <a:lnTo>
                    <a:pt x="6" y="67"/>
                  </a:lnTo>
                  <a:lnTo>
                    <a:pt x="14" y="60"/>
                  </a:lnTo>
                  <a:lnTo>
                    <a:pt x="13" y="43"/>
                  </a:lnTo>
                  <a:lnTo>
                    <a:pt x="14" y="30"/>
                  </a:lnTo>
                  <a:lnTo>
                    <a:pt x="16" y="25"/>
                  </a:lnTo>
                  <a:lnTo>
                    <a:pt x="18" y="22"/>
                  </a:lnTo>
                  <a:lnTo>
                    <a:pt x="15" y="14"/>
                  </a:lnTo>
                  <a:lnTo>
                    <a:pt x="14"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97" name="Freeform 374"/>
            <p:cNvSpPr/>
            <p:nvPr/>
          </p:nvSpPr>
          <p:spPr bwMode="auto">
            <a:xfrm>
              <a:off x="3371040" y="1921168"/>
              <a:ext cx="331405" cy="376859"/>
            </a:xfrm>
            <a:custGeom>
              <a:avLst/>
              <a:gdLst/>
              <a:ahLst/>
              <a:cxnLst>
                <a:cxn ang="0">
                  <a:pos x="138" y="0"/>
                </a:cxn>
                <a:cxn ang="0">
                  <a:pos x="132" y="7"/>
                </a:cxn>
                <a:cxn ang="0">
                  <a:pos x="126" y="12"/>
                </a:cxn>
                <a:cxn ang="0">
                  <a:pos x="117" y="16"/>
                </a:cxn>
                <a:cxn ang="0">
                  <a:pos x="21" y="16"/>
                </a:cxn>
                <a:cxn ang="0">
                  <a:pos x="20" y="61"/>
                </a:cxn>
                <a:cxn ang="0">
                  <a:pos x="13" y="60"/>
                </a:cxn>
                <a:cxn ang="0">
                  <a:pos x="9" y="61"/>
                </a:cxn>
                <a:cxn ang="0">
                  <a:pos x="7" y="65"/>
                </a:cxn>
                <a:cxn ang="0">
                  <a:pos x="5" y="74"/>
                </a:cxn>
                <a:cxn ang="0">
                  <a:pos x="2" y="76"/>
                </a:cxn>
                <a:cxn ang="0">
                  <a:pos x="0" y="79"/>
                </a:cxn>
                <a:cxn ang="0">
                  <a:pos x="3" y="88"/>
                </a:cxn>
                <a:cxn ang="0">
                  <a:pos x="4" y="90"/>
                </a:cxn>
                <a:cxn ang="0">
                  <a:pos x="4" y="96"/>
                </a:cxn>
                <a:cxn ang="0">
                  <a:pos x="3" y="100"/>
                </a:cxn>
                <a:cxn ang="0">
                  <a:pos x="4" y="111"/>
                </a:cxn>
                <a:cxn ang="0">
                  <a:pos x="9" y="123"/>
                </a:cxn>
                <a:cxn ang="0">
                  <a:pos x="13" y="131"/>
                </a:cxn>
                <a:cxn ang="0">
                  <a:pos x="22" y="141"/>
                </a:cxn>
                <a:cxn ang="0">
                  <a:pos x="30" y="152"/>
                </a:cxn>
                <a:cxn ang="0">
                  <a:pos x="38" y="166"/>
                </a:cxn>
                <a:cxn ang="0">
                  <a:pos x="45" y="171"/>
                </a:cxn>
                <a:cxn ang="0">
                  <a:pos x="49" y="174"/>
                </a:cxn>
                <a:cxn ang="0">
                  <a:pos x="55" y="175"/>
                </a:cxn>
                <a:cxn ang="0">
                  <a:pos x="59" y="176"/>
                </a:cxn>
                <a:cxn ang="0">
                  <a:pos x="64" y="181"/>
                </a:cxn>
                <a:cxn ang="0">
                  <a:pos x="74" y="182"/>
                </a:cxn>
                <a:cxn ang="0">
                  <a:pos x="88" y="181"/>
                </a:cxn>
                <a:cxn ang="0">
                  <a:pos x="111" y="180"/>
                </a:cxn>
                <a:cxn ang="0">
                  <a:pos x="127" y="178"/>
                </a:cxn>
                <a:cxn ang="0">
                  <a:pos x="132" y="176"/>
                </a:cxn>
                <a:cxn ang="0">
                  <a:pos x="134" y="174"/>
                </a:cxn>
                <a:cxn ang="0">
                  <a:pos x="131" y="162"/>
                </a:cxn>
                <a:cxn ang="0">
                  <a:pos x="125" y="152"/>
                </a:cxn>
                <a:cxn ang="0">
                  <a:pos x="115" y="141"/>
                </a:cxn>
                <a:cxn ang="0">
                  <a:pos x="111" y="138"/>
                </a:cxn>
                <a:cxn ang="0">
                  <a:pos x="110" y="134"/>
                </a:cxn>
                <a:cxn ang="0">
                  <a:pos x="113" y="132"/>
                </a:cxn>
                <a:cxn ang="0">
                  <a:pos x="113" y="115"/>
                </a:cxn>
                <a:cxn ang="0">
                  <a:pos x="116" y="109"/>
                </a:cxn>
                <a:cxn ang="0">
                  <a:pos x="120" y="102"/>
                </a:cxn>
                <a:cxn ang="0">
                  <a:pos x="128" y="95"/>
                </a:cxn>
                <a:cxn ang="0">
                  <a:pos x="132" y="86"/>
                </a:cxn>
                <a:cxn ang="0">
                  <a:pos x="136" y="78"/>
                </a:cxn>
                <a:cxn ang="0">
                  <a:pos x="138" y="71"/>
                </a:cxn>
                <a:cxn ang="0">
                  <a:pos x="142" y="64"/>
                </a:cxn>
                <a:cxn ang="0">
                  <a:pos x="149" y="57"/>
                </a:cxn>
                <a:cxn ang="0">
                  <a:pos x="155" y="53"/>
                </a:cxn>
                <a:cxn ang="0">
                  <a:pos x="159" y="49"/>
                </a:cxn>
                <a:cxn ang="0">
                  <a:pos x="148" y="27"/>
                </a:cxn>
                <a:cxn ang="0">
                  <a:pos x="146" y="22"/>
                </a:cxn>
                <a:cxn ang="0">
                  <a:pos x="145" y="17"/>
                </a:cxn>
                <a:cxn ang="0">
                  <a:pos x="144" y="13"/>
                </a:cxn>
                <a:cxn ang="0">
                  <a:pos x="139" y="6"/>
                </a:cxn>
                <a:cxn ang="0">
                  <a:pos x="138" y="0"/>
                </a:cxn>
              </a:cxnLst>
              <a:rect l="0" t="0" r="r" b="b"/>
              <a:pathLst>
                <a:path w="159" h="182">
                  <a:moveTo>
                    <a:pt x="138" y="0"/>
                  </a:moveTo>
                  <a:lnTo>
                    <a:pt x="132" y="7"/>
                  </a:lnTo>
                  <a:lnTo>
                    <a:pt x="126" y="12"/>
                  </a:lnTo>
                  <a:lnTo>
                    <a:pt x="117" y="16"/>
                  </a:lnTo>
                  <a:lnTo>
                    <a:pt x="21" y="16"/>
                  </a:lnTo>
                  <a:lnTo>
                    <a:pt x="20" y="61"/>
                  </a:lnTo>
                  <a:lnTo>
                    <a:pt x="13" y="60"/>
                  </a:lnTo>
                  <a:lnTo>
                    <a:pt x="9" y="61"/>
                  </a:lnTo>
                  <a:lnTo>
                    <a:pt x="7" y="65"/>
                  </a:lnTo>
                  <a:lnTo>
                    <a:pt x="5" y="74"/>
                  </a:lnTo>
                  <a:lnTo>
                    <a:pt x="2" y="76"/>
                  </a:lnTo>
                  <a:lnTo>
                    <a:pt x="0" y="79"/>
                  </a:lnTo>
                  <a:lnTo>
                    <a:pt x="3" y="88"/>
                  </a:lnTo>
                  <a:lnTo>
                    <a:pt x="4" y="90"/>
                  </a:lnTo>
                  <a:lnTo>
                    <a:pt x="4" y="96"/>
                  </a:lnTo>
                  <a:lnTo>
                    <a:pt x="3" y="100"/>
                  </a:lnTo>
                  <a:lnTo>
                    <a:pt x="4" y="111"/>
                  </a:lnTo>
                  <a:lnTo>
                    <a:pt x="9" y="123"/>
                  </a:lnTo>
                  <a:lnTo>
                    <a:pt x="13" y="131"/>
                  </a:lnTo>
                  <a:lnTo>
                    <a:pt x="22" y="141"/>
                  </a:lnTo>
                  <a:lnTo>
                    <a:pt x="30" y="152"/>
                  </a:lnTo>
                  <a:lnTo>
                    <a:pt x="38" y="166"/>
                  </a:lnTo>
                  <a:lnTo>
                    <a:pt x="45" y="171"/>
                  </a:lnTo>
                  <a:lnTo>
                    <a:pt x="49" y="174"/>
                  </a:lnTo>
                  <a:lnTo>
                    <a:pt x="55" y="175"/>
                  </a:lnTo>
                  <a:lnTo>
                    <a:pt x="59" y="176"/>
                  </a:lnTo>
                  <a:lnTo>
                    <a:pt x="64" y="181"/>
                  </a:lnTo>
                  <a:lnTo>
                    <a:pt x="74" y="182"/>
                  </a:lnTo>
                  <a:lnTo>
                    <a:pt x="88" y="181"/>
                  </a:lnTo>
                  <a:lnTo>
                    <a:pt x="111" y="180"/>
                  </a:lnTo>
                  <a:lnTo>
                    <a:pt x="127" y="178"/>
                  </a:lnTo>
                  <a:lnTo>
                    <a:pt x="132" y="176"/>
                  </a:lnTo>
                  <a:lnTo>
                    <a:pt x="134" y="174"/>
                  </a:lnTo>
                  <a:lnTo>
                    <a:pt x="131" y="162"/>
                  </a:lnTo>
                  <a:lnTo>
                    <a:pt x="125" y="152"/>
                  </a:lnTo>
                  <a:lnTo>
                    <a:pt x="115" y="141"/>
                  </a:lnTo>
                  <a:lnTo>
                    <a:pt x="111" y="138"/>
                  </a:lnTo>
                  <a:lnTo>
                    <a:pt x="110" y="134"/>
                  </a:lnTo>
                  <a:lnTo>
                    <a:pt x="113" y="132"/>
                  </a:lnTo>
                  <a:lnTo>
                    <a:pt x="113" y="115"/>
                  </a:lnTo>
                  <a:lnTo>
                    <a:pt x="116" y="109"/>
                  </a:lnTo>
                  <a:lnTo>
                    <a:pt x="120" y="102"/>
                  </a:lnTo>
                  <a:lnTo>
                    <a:pt x="128" y="95"/>
                  </a:lnTo>
                  <a:lnTo>
                    <a:pt x="132" y="86"/>
                  </a:lnTo>
                  <a:lnTo>
                    <a:pt x="136" y="78"/>
                  </a:lnTo>
                  <a:lnTo>
                    <a:pt x="138" y="71"/>
                  </a:lnTo>
                  <a:lnTo>
                    <a:pt x="142" y="64"/>
                  </a:lnTo>
                  <a:lnTo>
                    <a:pt x="149" y="57"/>
                  </a:lnTo>
                  <a:lnTo>
                    <a:pt x="155" y="53"/>
                  </a:lnTo>
                  <a:lnTo>
                    <a:pt x="159" y="49"/>
                  </a:lnTo>
                  <a:lnTo>
                    <a:pt x="148" y="27"/>
                  </a:lnTo>
                  <a:lnTo>
                    <a:pt x="146" y="22"/>
                  </a:lnTo>
                  <a:lnTo>
                    <a:pt x="145" y="17"/>
                  </a:lnTo>
                  <a:lnTo>
                    <a:pt x="144" y="13"/>
                  </a:lnTo>
                  <a:lnTo>
                    <a:pt x="139" y="6"/>
                  </a:lnTo>
                  <a:lnTo>
                    <a:pt x="138" y="0"/>
                  </a:lnTo>
                  <a:close/>
                </a:path>
              </a:pathLst>
            </a:custGeom>
            <a:noFill/>
            <a:ln w="9525">
              <a:solidFill>
                <a:schemeClr val="tx1">
                  <a:lumMod val="85000"/>
                  <a:lumOff val="15000"/>
                </a:schemeClr>
              </a:solidFill>
              <a:round/>
            </a:ln>
          </p:spPr>
          <p:txBody>
            <a:bodyPr/>
            <a:lstStyle/>
            <a:p>
              <a:endParaRPr lang="zh-CN" altLang="en-US" sz="100"/>
            </a:p>
          </p:txBody>
        </p:sp>
        <p:sp>
          <p:nvSpPr>
            <p:cNvPr id="98" name="Freeform 375"/>
            <p:cNvSpPr/>
            <p:nvPr/>
          </p:nvSpPr>
          <p:spPr bwMode="auto">
            <a:xfrm>
              <a:off x="3371040" y="1921168"/>
              <a:ext cx="331405" cy="376859"/>
            </a:xfrm>
            <a:custGeom>
              <a:avLst/>
              <a:gdLst/>
              <a:ahLst/>
              <a:cxnLst>
                <a:cxn ang="0">
                  <a:pos x="138" y="0"/>
                </a:cxn>
                <a:cxn ang="0">
                  <a:pos x="132" y="7"/>
                </a:cxn>
                <a:cxn ang="0">
                  <a:pos x="126" y="12"/>
                </a:cxn>
                <a:cxn ang="0">
                  <a:pos x="117" y="16"/>
                </a:cxn>
                <a:cxn ang="0">
                  <a:pos x="21" y="16"/>
                </a:cxn>
                <a:cxn ang="0">
                  <a:pos x="20" y="61"/>
                </a:cxn>
                <a:cxn ang="0">
                  <a:pos x="13" y="60"/>
                </a:cxn>
                <a:cxn ang="0">
                  <a:pos x="9" y="61"/>
                </a:cxn>
                <a:cxn ang="0">
                  <a:pos x="7" y="65"/>
                </a:cxn>
                <a:cxn ang="0">
                  <a:pos x="5" y="74"/>
                </a:cxn>
                <a:cxn ang="0">
                  <a:pos x="2" y="76"/>
                </a:cxn>
                <a:cxn ang="0">
                  <a:pos x="0" y="79"/>
                </a:cxn>
                <a:cxn ang="0">
                  <a:pos x="3" y="88"/>
                </a:cxn>
                <a:cxn ang="0">
                  <a:pos x="4" y="90"/>
                </a:cxn>
                <a:cxn ang="0">
                  <a:pos x="4" y="96"/>
                </a:cxn>
                <a:cxn ang="0">
                  <a:pos x="3" y="100"/>
                </a:cxn>
                <a:cxn ang="0">
                  <a:pos x="4" y="111"/>
                </a:cxn>
                <a:cxn ang="0">
                  <a:pos x="9" y="123"/>
                </a:cxn>
                <a:cxn ang="0">
                  <a:pos x="13" y="131"/>
                </a:cxn>
                <a:cxn ang="0">
                  <a:pos x="22" y="141"/>
                </a:cxn>
                <a:cxn ang="0">
                  <a:pos x="30" y="152"/>
                </a:cxn>
                <a:cxn ang="0">
                  <a:pos x="38" y="166"/>
                </a:cxn>
                <a:cxn ang="0">
                  <a:pos x="45" y="171"/>
                </a:cxn>
                <a:cxn ang="0">
                  <a:pos x="49" y="174"/>
                </a:cxn>
                <a:cxn ang="0">
                  <a:pos x="55" y="175"/>
                </a:cxn>
                <a:cxn ang="0">
                  <a:pos x="59" y="176"/>
                </a:cxn>
                <a:cxn ang="0">
                  <a:pos x="64" y="181"/>
                </a:cxn>
                <a:cxn ang="0">
                  <a:pos x="74" y="182"/>
                </a:cxn>
                <a:cxn ang="0">
                  <a:pos x="88" y="181"/>
                </a:cxn>
                <a:cxn ang="0">
                  <a:pos x="111" y="180"/>
                </a:cxn>
                <a:cxn ang="0">
                  <a:pos x="127" y="178"/>
                </a:cxn>
                <a:cxn ang="0">
                  <a:pos x="132" y="176"/>
                </a:cxn>
                <a:cxn ang="0">
                  <a:pos x="134" y="174"/>
                </a:cxn>
                <a:cxn ang="0">
                  <a:pos x="131" y="162"/>
                </a:cxn>
                <a:cxn ang="0">
                  <a:pos x="125" y="152"/>
                </a:cxn>
                <a:cxn ang="0">
                  <a:pos x="115" y="141"/>
                </a:cxn>
                <a:cxn ang="0">
                  <a:pos x="111" y="138"/>
                </a:cxn>
                <a:cxn ang="0">
                  <a:pos x="110" y="134"/>
                </a:cxn>
                <a:cxn ang="0">
                  <a:pos x="113" y="132"/>
                </a:cxn>
                <a:cxn ang="0">
                  <a:pos x="113" y="115"/>
                </a:cxn>
                <a:cxn ang="0">
                  <a:pos x="116" y="109"/>
                </a:cxn>
                <a:cxn ang="0">
                  <a:pos x="120" y="102"/>
                </a:cxn>
                <a:cxn ang="0">
                  <a:pos x="128" y="95"/>
                </a:cxn>
                <a:cxn ang="0">
                  <a:pos x="132" y="86"/>
                </a:cxn>
                <a:cxn ang="0">
                  <a:pos x="136" y="78"/>
                </a:cxn>
                <a:cxn ang="0">
                  <a:pos x="138" y="71"/>
                </a:cxn>
                <a:cxn ang="0">
                  <a:pos x="142" y="64"/>
                </a:cxn>
                <a:cxn ang="0">
                  <a:pos x="149" y="57"/>
                </a:cxn>
                <a:cxn ang="0">
                  <a:pos x="155" y="53"/>
                </a:cxn>
                <a:cxn ang="0">
                  <a:pos x="159" y="49"/>
                </a:cxn>
                <a:cxn ang="0">
                  <a:pos x="148" y="27"/>
                </a:cxn>
                <a:cxn ang="0">
                  <a:pos x="146" y="22"/>
                </a:cxn>
                <a:cxn ang="0">
                  <a:pos x="145" y="17"/>
                </a:cxn>
                <a:cxn ang="0">
                  <a:pos x="144" y="13"/>
                </a:cxn>
                <a:cxn ang="0">
                  <a:pos x="139" y="6"/>
                </a:cxn>
                <a:cxn ang="0">
                  <a:pos x="138" y="0"/>
                </a:cxn>
              </a:cxnLst>
              <a:rect l="0" t="0" r="r" b="b"/>
              <a:pathLst>
                <a:path w="159" h="182">
                  <a:moveTo>
                    <a:pt x="138" y="0"/>
                  </a:moveTo>
                  <a:lnTo>
                    <a:pt x="132" y="7"/>
                  </a:lnTo>
                  <a:lnTo>
                    <a:pt x="126" y="12"/>
                  </a:lnTo>
                  <a:lnTo>
                    <a:pt x="117" y="16"/>
                  </a:lnTo>
                  <a:lnTo>
                    <a:pt x="21" y="16"/>
                  </a:lnTo>
                  <a:lnTo>
                    <a:pt x="20" y="61"/>
                  </a:lnTo>
                  <a:lnTo>
                    <a:pt x="13" y="60"/>
                  </a:lnTo>
                  <a:lnTo>
                    <a:pt x="9" y="61"/>
                  </a:lnTo>
                  <a:lnTo>
                    <a:pt x="7" y="65"/>
                  </a:lnTo>
                  <a:lnTo>
                    <a:pt x="5" y="74"/>
                  </a:lnTo>
                  <a:lnTo>
                    <a:pt x="2" y="76"/>
                  </a:lnTo>
                  <a:lnTo>
                    <a:pt x="0" y="79"/>
                  </a:lnTo>
                  <a:lnTo>
                    <a:pt x="3" y="88"/>
                  </a:lnTo>
                  <a:lnTo>
                    <a:pt x="4" y="90"/>
                  </a:lnTo>
                  <a:lnTo>
                    <a:pt x="4" y="96"/>
                  </a:lnTo>
                  <a:lnTo>
                    <a:pt x="3" y="100"/>
                  </a:lnTo>
                  <a:lnTo>
                    <a:pt x="4" y="111"/>
                  </a:lnTo>
                  <a:lnTo>
                    <a:pt x="9" y="123"/>
                  </a:lnTo>
                  <a:lnTo>
                    <a:pt x="13" y="131"/>
                  </a:lnTo>
                  <a:lnTo>
                    <a:pt x="22" y="141"/>
                  </a:lnTo>
                  <a:lnTo>
                    <a:pt x="30" y="152"/>
                  </a:lnTo>
                  <a:lnTo>
                    <a:pt x="38" y="166"/>
                  </a:lnTo>
                  <a:lnTo>
                    <a:pt x="45" y="171"/>
                  </a:lnTo>
                  <a:lnTo>
                    <a:pt x="49" y="174"/>
                  </a:lnTo>
                  <a:lnTo>
                    <a:pt x="55" y="175"/>
                  </a:lnTo>
                  <a:lnTo>
                    <a:pt x="59" y="176"/>
                  </a:lnTo>
                  <a:lnTo>
                    <a:pt x="64" y="181"/>
                  </a:lnTo>
                  <a:lnTo>
                    <a:pt x="74" y="182"/>
                  </a:lnTo>
                  <a:lnTo>
                    <a:pt x="88" y="181"/>
                  </a:lnTo>
                  <a:lnTo>
                    <a:pt x="111" y="180"/>
                  </a:lnTo>
                  <a:lnTo>
                    <a:pt x="127" y="178"/>
                  </a:lnTo>
                  <a:lnTo>
                    <a:pt x="132" y="176"/>
                  </a:lnTo>
                  <a:lnTo>
                    <a:pt x="134" y="174"/>
                  </a:lnTo>
                  <a:lnTo>
                    <a:pt x="131" y="162"/>
                  </a:lnTo>
                  <a:lnTo>
                    <a:pt x="125" y="152"/>
                  </a:lnTo>
                  <a:lnTo>
                    <a:pt x="115" y="141"/>
                  </a:lnTo>
                  <a:lnTo>
                    <a:pt x="111" y="138"/>
                  </a:lnTo>
                  <a:lnTo>
                    <a:pt x="110" y="134"/>
                  </a:lnTo>
                  <a:lnTo>
                    <a:pt x="113" y="132"/>
                  </a:lnTo>
                  <a:lnTo>
                    <a:pt x="113" y="115"/>
                  </a:lnTo>
                  <a:lnTo>
                    <a:pt x="116" y="109"/>
                  </a:lnTo>
                  <a:lnTo>
                    <a:pt x="120" y="102"/>
                  </a:lnTo>
                  <a:lnTo>
                    <a:pt x="128" y="95"/>
                  </a:lnTo>
                  <a:lnTo>
                    <a:pt x="132" y="86"/>
                  </a:lnTo>
                  <a:lnTo>
                    <a:pt x="136" y="78"/>
                  </a:lnTo>
                  <a:lnTo>
                    <a:pt x="138" y="71"/>
                  </a:lnTo>
                  <a:lnTo>
                    <a:pt x="142" y="64"/>
                  </a:lnTo>
                  <a:lnTo>
                    <a:pt x="149" y="57"/>
                  </a:lnTo>
                  <a:lnTo>
                    <a:pt x="155" y="53"/>
                  </a:lnTo>
                  <a:lnTo>
                    <a:pt x="159" y="49"/>
                  </a:lnTo>
                  <a:lnTo>
                    <a:pt x="148" y="27"/>
                  </a:lnTo>
                  <a:lnTo>
                    <a:pt x="146" y="22"/>
                  </a:lnTo>
                  <a:lnTo>
                    <a:pt x="145" y="17"/>
                  </a:lnTo>
                  <a:lnTo>
                    <a:pt x="144" y="13"/>
                  </a:lnTo>
                  <a:lnTo>
                    <a:pt x="139" y="6"/>
                  </a:lnTo>
                  <a:lnTo>
                    <a:pt x="138"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99" name="Freeform 377"/>
            <p:cNvSpPr/>
            <p:nvPr/>
          </p:nvSpPr>
          <p:spPr bwMode="auto">
            <a:xfrm>
              <a:off x="3228459" y="2175858"/>
              <a:ext cx="221579" cy="128381"/>
            </a:xfrm>
            <a:custGeom>
              <a:avLst/>
              <a:gdLst/>
              <a:ahLst/>
              <a:cxnLst>
                <a:cxn ang="0">
                  <a:pos x="76" y="0"/>
                </a:cxn>
                <a:cxn ang="0">
                  <a:pos x="69" y="2"/>
                </a:cxn>
                <a:cxn ang="0">
                  <a:pos x="63" y="6"/>
                </a:cxn>
                <a:cxn ang="0">
                  <a:pos x="61" y="9"/>
                </a:cxn>
                <a:cxn ang="0">
                  <a:pos x="58" y="17"/>
                </a:cxn>
                <a:cxn ang="0">
                  <a:pos x="53" y="21"/>
                </a:cxn>
                <a:cxn ang="0">
                  <a:pos x="49" y="21"/>
                </a:cxn>
                <a:cxn ang="0">
                  <a:pos x="43" y="19"/>
                </a:cxn>
                <a:cxn ang="0">
                  <a:pos x="42" y="19"/>
                </a:cxn>
                <a:cxn ang="0">
                  <a:pos x="39" y="21"/>
                </a:cxn>
                <a:cxn ang="0">
                  <a:pos x="18" y="26"/>
                </a:cxn>
                <a:cxn ang="0">
                  <a:pos x="6" y="27"/>
                </a:cxn>
                <a:cxn ang="0">
                  <a:pos x="5" y="31"/>
                </a:cxn>
                <a:cxn ang="0">
                  <a:pos x="2" y="36"/>
                </a:cxn>
                <a:cxn ang="0">
                  <a:pos x="0" y="36"/>
                </a:cxn>
                <a:cxn ang="0">
                  <a:pos x="0" y="39"/>
                </a:cxn>
                <a:cxn ang="0">
                  <a:pos x="1" y="39"/>
                </a:cxn>
                <a:cxn ang="0">
                  <a:pos x="2" y="42"/>
                </a:cxn>
                <a:cxn ang="0">
                  <a:pos x="3" y="48"/>
                </a:cxn>
                <a:cxn ang="0">
                  <a:pos x="9" y="55"/>
                </a:cxn>
                <a:cxn ang="0">
                  <a:pos x="18" y="62"/>
                </a:cxn>
                <a:cxn ang="0">
                  <a:pos x="26" y="55"/>
                </a:cxn>
                <a:cxn ang="0">
                  <a:pos x="29" y="49"/>
                </a:cxn>
                <a:cxn ang="0">
                  <a:pos x="34" y="45"/>
                </a:cxn>
                <a:cxn ang="0">
                  <a:pos x="40" y="45"/>
                </a:cxn>
                <a:cxn ang="0">
                  <a:pos x="45" y="52"/>
                </a:cxn>
                <a:cxn ang="0">
                  <a:pos x="52" y="51"/>
                </a:cxn>
                <a:cxn ang="0">
                  <a:pos x="64" y="50"/>
                </a:cxn>
                <a:cxn ang="0">
                  <a:pos x="84" y="45"/>
                </a:cxn>
                <a:cxn ang="0">
                  <a:pos x="106" y="42"/>
                </a:cxn>
                <a:cxn ang="0">
                  <a:pos x="100" y="33"/>
                </a:cxn>
                <a:cxn ang="0">
                  <a:pos x="88" y="17"/>
                </a:cxn>
                <a:cxn ang="0">
                  <a:pos x="76" y="0"/>
                </a:cxn>
              </a:cxnLst>
              <a:rect l="0" t="0" r="r" b="b"/>
              <a:pathLst>
                <a:path w="106" h="62">
                  <a:moveTo>
                    <a:pt x="76" y="0"/>
                  </a:moveTo>
                  <a:lnTo>
                    <a:pt x="69" y="2"/>
                  </a:lnTo>
                  <a:lnTo>
                    <a:pt x="63" y="6"/>
                  </a:lnTo>
                  <a:lnTo>
                    <a:pt x="61" y="9"/>
                  </a:lnTo>
                  <a:lnTo>
                    <a:pt x="58" y="17"/>
                  </a:lnTo>
                  <a:lnTo>
                    <a:pt x="53" y="21"/>
                  </a:lnTo>
                  <a:lnTo>
                    <a:pt x="49" y="21"/>
                  </a:lnTo>
                  <a:lnTo>
                    <a:pt x="43" y="19"/>
                  </a:lnTo>
                  <a:lnTo>
                    <a:pt x="42" y="19"/>
                  </a:lnTo>
                  <a:lnTo>
                    <a:pt x="39" y="21"/>
                  </a:lnTo>
                  <a:lnTo>
                    <a:pt x="18" y="26"/>
                  </a:lnTo>
                  <a:lnTo>
                    <a:pt x="6" y="27"/>
                  </a:lnTo>
                  <a:lnTo>
                    <a:pt x="5" y="31"/>
                  </a:lnTo>
                  <a:lnTo>
                    <a:pt x="2" y="36"/>
                  </a:lnTo>
                  <a:lnTo>
                    <a:pt x="0" y="36"/>
                  </a:lnTo>
                  <a:lnTo>
                    <a:pt x="0" y="39"/>
                  </a:lnTo>
                  <a:lnTo>
                    <a:pt x="1" y="39"/>
                  </a:lnTo>
                  <a:lnTo>
                    <a:pt x="2" y="42"/>
                  </a:lnTo>
                  <a:lnTo>
                    <a:pt x="3" y="48"/>
                  </a:lnTo>
                  <a:lnTo>
                    <a:pt x="9" y="55"/>
                  </a:lnTo>
                  <a:lnTo>
                    <a:pt x="18" y="62"/>
                  </a:lnTo>
                  <a:lnTo>
                    <a:pt x="26" y="55"/>
                  </a:lnTo>
                  <a:lnTo>
                    <a:pt x="29" y="49"/>
                  </a:lnTo>
                  <a:lnTo>
                    <a:pt x="34" y="45"/>
                  </a:lnTo>
                  <a:lnTo>
                    <a:pt x="40" y="45"/>
                  </a:lnTo>
                  <a:lnTo>
                    <a:pt x="45" y="52"/>
                  </a:lnTo>
                  <a:lnTo>
                    <a:pt x="52" y="51"/>
                  </a:lnTo>
                  <a:lnTo>
                    <a:pt x="64" y="50"/>
                  </a:lnTo>
                  <a:lnTo>
                    <a:pt x="84" y="45"/>
                  </a:lnTo>
                  <a:lnTo>
                    <a:pt x="106" y="42"/>
                  </a:lnTo>
                  <a:lnTo>
                    <a:pt x="100" y="33"/>
                  </a:lnTo>
                  <a:lnTo>
                    <a:pt x="88" y="17"/>
                  </a:lnTo>
                  <a:lnTo>
                    <a:pt x="76" y="0"/>
                  </a:lnTo>
                  <a:close/>
                </a:path>
              </a:pathLst>
            </a:custGeom>
            <a:noFill/>
            <a:ln w="9525">
              <a:solidFill>
                <a:schemeClr val="tx1">
                  <a:lumMod val="85000"/>
                  <a:lumOff val="15000"/>
                </a:schemeClr>
              </a:solidFill>
              <a:round/>
            </a:ln>
          </p:spPr>
          <p:txBody>
            <a:bodyPr/>
            <a:lstStyle/>
            <a:p>
              <a:endParaRPr lang="zh-CN" altLang="en-US" sz="100"/>
            </a:p>
          </p:txBody>
        </p:sp>
        <p:sp>
          <p:nvSpPr>
            <p:cNvPr id="100" name="Freeform 378"/>
            <p:cNvSpPr/>
            <p:nvPr/>
          </p:nvSpPr>
          <p:spPr bwMode="auto">
            <a:xfrm>
              <a:off x="3228459" y="2175858"/>
              <a:ext cx="221579" cy="128381"/>
            </a:xfrm>
            <a:custGeom>
              <a:avLst/>
              <a:gdLst/>
              <a:ahLst/>
              <a:cxnLst>
                <a:cxn ang="0">
                  <a:pos x="76" y="0"/>
                </a:cxn>
                <a:cxn ang="0">
                  <a:pos x="69" y="2"/>
                </a:cxn>
                <a:cxn ang="0">
                  <a:pos x="63" y="6"/>
                </a:cxn>
                <a:cxn ang="0">
                  <a:pos x="61" y="9"/>
                </a:cxn>
                <a:cxn ang="0">
                  <a:pos x="58" y="17"/>
                </a:cxn>
                <a:cxn ang="0">
                  <a:pos x="53" y="21"/>
                </a:cxn>
                <a:cxn ang="0">
                  <a:pos x="49" y="21"/>
                </a:cxn>
                <a:cxn ang="0">
                  <a:pos x="43" y="19"/>
                </a:cxn>
                <a:cxn ang="0">
                  <a:pos x="42" y="19"/>
                </a:cxn>
                <a:cxn ang="0">
                  <a:pos x="39" y="21"/>
                </a:cxn>
                <a:cxn ang="0">
                  <a:pos x="18" y="26"/>
                </a:cxn>
                <a:cxn ang="0">
                  <a:pos x="6" y="27"/>
                </a:cxn>
                <a:cxn ang="0">
                  <a:pos x="5" y="31"/>
                </a:cxn>
                <a:cxn ang="0">
                  <a:pos x="2" y="36"/>
                </a:cxn>
                <a:cxn ang="0">
                  <a:pos x="0" y="36"/>
                </a:cxn>
                <a:cxn ang="0">
                  <a:pos x="0" y="39"/>
                </a:cxn>
                <a:cxn ang="0">
                  <a:pos x="1" y="39"/>
                </a:cxn>
                <a:cxn ang="0">
                  <a:pos x="2" y="42"/>
                </a:cxn>
                <a:cxn ang="0">
                  <a:pos x="3" y="48"/>
                </a:cxn>
                <a:cxn ang="0">
                  <a:pos x="9" y="55"/>
                </a:cxn>
                <a:cxn ang="0">
                  <a:pos x="18" y="62"/>
                </a:cxn>
                <a:cxn ang="0">
                  <a:pos x="26" y="55"/>
                </a:cxn>
                <a:cxn ang="0">
                  <a:pos x="29" y="49"/>
                </a:cxn>
                <a:cxn ang="0">
                  <a:pos x="34" y="45"/>
                </a:cxn>
                <a:cxn ang="0">
                  <a:pos x="40" y="45"/>
                </a:cxn>
                <a:cxn ang="0">
                  <a:pos x="45" y="52"/>
                </a:cxn>
                <a:cxn ang="0">
                  <a:pos x="52" y="51"/>
                </a:cxn>
                <a:cxn ang="0">
                  <a:pos x="64" y="50"/>
                </a:cxn>
                <a:cxn ang="0">
                  <a:pos x="84" y="45"/>
                </a:cxn>
                <a:cxn ang="0">
                  <a:pos x="106" y="42"/>
                </a:cxn>
                <a:cxn ang="0">
                  <a:pos x="100" y="33"/>
                </a:cxn>
                <a:cxn ang="0">
                  <a:pos x="88" y="17"/>
                </a:cxn>
                <a:cxn ang="0">
                  <a:pos x="76" y="0"/>
                </a:cxn>
              </a:cxnLst>
              <a:rect l="0" t="0" r="r" b="b"/>
              <a:pathLst>
                <a:path w="106" h="62">
                  <a:moveTo>
                    <a:pt x="76" y="0"/>
                  </a:moveTo>
                  <a:lnTo>
                    <a:pt x="69" y="2"/>
                  </a:lnTo>
                  <a:lnTo>
                    <a:pt x="63" y="6"/>
                  </a:lnTo>
                  <a:lnTo>
                    <a:pt x="61" y="9"/>
                  </a:lnTo>
                  <a:lnTo>
                    <a:pt x="58" y="17"/>
                  </a:lnTo>
                  <a:lnTo>
                    <a:pt x="53" y="21"/>
                  </a:lnTo>
                  <a:lnTo>
                    <a:pt x="49" y="21"/>
                  </a:lnTo>
                  <a:lnTo>
                    <a:pt x="43" y="19"/>
                  </a:lnTo>
                  <a:lnTo>
                    <a:pt x="42" y="19"/>
                  </a:lnTo>
                  <a:lnTo>
                    <a:pt x="39" y="21"/>
                  </a:lnTo>
                  <a:lnTo>
                    <a:pt x="18" y="26"/>
                  </a:lnTo>
                  <a:lnTo>
                    <a:pt x="6" y="27"/>
                  </a:lnTo>
                  <a:lnTo>
                    <a:pt x="5" y="31"/>
                  </a:lnTo>
                  <a:lnTo>
                    <a:pt x="2" y="36"/>
                  </a:lnTo>
                  <a:lnTo>
                    <a:pt x="0" y="36"/>
                  </a:lnTo>
                  <a:lnTo>
                    <a:pt x="0" y="39"/>
                  </a:lnTo>
                  <a:lnTo>
                    <a:pt x="1" y="39"/>
                  </a:lnTo>
                  <a:lnTo>
                    <a:pt x="2" y="42"/>
                  </a:lnTo>
                  <a:lnTo>
                    <a:pt x="3" y="48"/>
                  </a:lnTo>
                  <a:lnTo>
                    <a:pt x="9" y="55"/>
                  </a:lnTo>
                  <a:lnTo>
                    <a:pt x="18" y="62"/>
                  </a:lnTo>
                  <a:lnTo>
                    <a:pt x="26" y="55"/>
                  </a:lnTo>
                  <a:lnTo>
                    <a:pt x="29" y="49"/>
                  </a:lnTo>
                  <a:lnTo>
                    <a:pt x="34" y="45"/>
                  </a:lnTo>
                  <a:lnTo>
                    <a:pt x="40" y="45"/>
                  </a:lnTo>
                  <a:lnTo>
                    <a:pt x="45" y="52"/>
                  </a:lnTo>
                  <a:lnTo>
                    <a:pt x="52" y="51"/>
                  </a:lnTo>
                  <a:lnTo>
                    <a:pt x="64" y="50"/>
                  </a:lnTo>
                  <a:lnTo>
                    <a:pt x="84" y="45"/>
                  </a:lnTo>
                  <a:lnTo>
                    <a:pt x="106" y="42"/>
                  </a:lnTo>
                  <a:lnTo>
                    <a:pt x="100" y="33"/>
                  </a:lnTo>
                  <a:lnTo>
                    <a:pt x="88" y="17"/>
                  </a:lnTo>
                  <a:lnTo>
                    <a:pt x="76"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01" name="Freeform 380"/>
            <p:cNvSpPr/>
            <p:nvPr/>
          </p:nvSpPr>
          <p:spPr bwMode="auto">
            <a:xfrm>
              <a:off x="3120559" y="2320802"/>
              <a:ext cx="109826" cy="124238"/>
            </a:xfrm>
            <a:custGeom>
              <a:avLst/>
              <a:gdLst/>
              <a:ahLst/>
              <a:cxnLst>
                <a:cxn ang="0">
                  <a:pos x="22" y="2"/>
                </a:cxn>
                <a:cxn ang="0">
                  <a:pos x="38" y="0"/>
                </a:cxn>
                <a:cxn ang="0">
                  <a:pos x="38" y="8"/>
                </a:cxn>
                <a:cxn ang="0">
                  <a:pos x="52" y="8"/>
                </a:cxn>
                <a:cxn ang="0">
                  <a:pos x="52" y="19"/>
                </a:cxn>
                <a:cxn ang="0">
                  <a:pos x="50" y="19"/>
                </a:cxn>
                <a:cxn ang="0">
                  <a:pos x="48" y="21"/>
                </a:cxn>
                <a:cxn ang="0">
                  <a:pos x="48" y="27"/>
                </a:cxn>
                <a:cxn ang="0">
                  <a:pos x="53" y="27"/>
                </a:cxn>
                <a:cxn ang="0">
                  <a:pos x="53" y="34"/>
                </a:cxn>
                <a:cxn ang="0">
                  <a:pos x="51" y="44"/>
                </a:cxn>
                <a:cxn ang="0">
                  <a:pos x="41" y="48"/>
                </a:cxn>
                <a:cxn ang="0">
                  <a:pos x="33" y="50"/>
                </a:cxn>
                <a:cxn ang="0">
                  <a:pos x="32" y="45"/>
                </a:cxn>
                <a:cxn ang="0">
                  <a:pos x="30" y="50"/>
                </a:cxn>
                <a:cxn ang="0">
                  <a:pos x="23" y="53"/>
                </a:cxn>
                <a:cxn ang="0">
                  <a:pos x="16" y="60"/>
                </a:cxn>
                <a:cxn ang="0">
                  <a:pos x="14" y="55"/>
                </a:cxn>
                <a:cxn ang="0">
                  <a:pos x="14" y="52"/>
                </a:cxn>
                <a:cxn ang="0">
                  <a:pos x="12" y="49"/>
                </a:cxn>
                <a:cxn ang="0">
                  <a:pos x="3" y="42"/>
                </a:cxn>
                <a:cxn ang="0">
                  <a:pos x="1" y="36"/>
                </a:cxn>
                <a:cxn ang="0">
                  <a:pos x="0" y="32"/>
                </a:cxn>
                <a:cxn ang="0">
                  <a:pos x="4" y="12"/>
                </a:cxn>
                <a:cxn ang="0">
                  <a:pos x="18" y="14"/>
                </a:cxn>
                <a:cxn ang="0">
                  <a:pos x="20" y="14"/>
                </a:cxn>
                <a:cxn ang="0">
                  <a:pos x="21" y="11"/>
                </a:cxn>
                <a:cxn ang="0">
                  <a:pos x="22" y="2"/>
                </a:cxn>
              </a:cxnLst>
              <a:rect l="0" t="0" r="r" b="b"/>
              <a:pathLst>
                <a:path w="53" h="60">
                  <a:moveTo>
                    <a:pt x="22" y="2"/>
                  </a:moveTo>
                  <a:lnTo>
                    <a:pt x="38" y="0"/>
                  </a:lnTo>
                  <a:lnTo>
                    <a:pt x="38" y="8"/>
                  </a:lnTo>
                  <a:lnTo>
                    <a:pt x="52" y="8"/>
                  </a:lnTo>
                  <a:lnTo>
                    <a:pt x="52" y="19"/>
                  </a:lnTo>
                  <a:lnTo>
                    <a:pt x="50" y="19"/>
                  </a:lnTo>
                  <a:lnTo>
                    <a:pt x="48" y="21"/>
                  </a:lnTo>
                  <a:lnTo>
                    <a:pt x="48" y="27"/>
                  </a:lnTo>
                  <a:lnTo>
                    <a:pt x="53" y="27"/>
                  </a:lnTo>
                  <a:lnTo>
                    <a:pt x="53" y="34"/>
                  </a:lnTo>
                  <a:lnTo>
                    <a:pt x="51" y="44"/>
                  </a:lnTo>
                  <a:lnTo>
                    <a:pt x="41" y="48"/>
                  </a:lnTo>
                  <a:lnTo>
                    <a:pt x="33" y="50"/>
                  </a:lnTo>
                  <a:lnTo>
                    <a:pt x="32" y="45"/>
                  </a:lnTo>
                  <a:lnTo>
                    <a:pt x="30" y="50"/>
                  </a:lnTo>
                  <a:lnTo>
                    <a:pt x="23" y="53"/>
                  </a:lnTo>
                  <a:lnTo>
                    <a:pt x="16" y="60"/>
                  </a:lnTo>
                  <a:lnTo>
                    <a:pt x="14" y="55"/>
                  </a:lnTo>
                  <a:lnTo>
                    <a:pt x="14" y="52"/>
                  </a:lnTo>
                  <a:lnTo>
                    <a:pt x="12" y="49"/>
                  </a:lnTo>
                  <a:lnTo>
                    <a:pt x="3" y="42"/>
                  </a:lnTo>
                  <a:lnTo>
                    <a:pt x="1" y="36"/>
                  </a:lnTo>
                  <a:lnTo>
                    <a:pt x="0" y="32"/>
                  </a:lnTo>
                  <a:lnTo>
                    <a:pt x="4" y="12"/>
                  </a:lnTo>
                  <a:lnTo>
                    <a:pt x="18" y="14"/>
                  </a:lnTo>
                  <a:lnTo>
                    <a:pt x="20" y="14"/>
                  </a:lnTo>
                  <a:lnTo>
                    <a:pt x="21" y="11"/>
                  </a:lnTo>
                  <a:lnTo>
                    <a:pt x="22" y="2"/>
                  </a:lnTo>
                  <a:close/>
                </a:path>
              </a:pathLst>
            </a:custGeom>
            <a:noFill/>
            <a:ln w="9525">
              <a:solidFill>
                <a:schemeClr val="tx1">
                  <a:lumMod val="85000"/>
                  <a:lumOff val="15000"/>
                </a:schemeClr>
              </a:solidFill>
              <a:round/>
            </a:ln>
          </p:spPr>
          <p:txBody>
            <a:bodyPr/>
            <a:lstStyle/>
            <a:p>
              <a:endParaRPr lang="zh-CN" altLang="en-US" sz="100"/>
            </a:p>
          </p:txBody>
        </p:sp>
        <p:sp>
          <p:nvSpPr>
            <p:cNvPr id="102" name="Freeform 381"/>
            <p:cNvSpPr/>
            <p:nvPr/>
          </p:nvSpPr>
          <p:spPr bwMode="auto">
            <a:xfrm>
              <a:off x="3120559" y="2320802"/>
              <a:ext cx="109826" cy="124238"/>
            </a:xfrm>
            <a:custGeom>
              <a:avLst/>
              <a:gdLst/>
              <a:ahLst/>
              <a:cxnLst>
                <a:cxn ang="0">
                  <a:pos x="22" y="2"/>
                </a:cxn>
                <a:cxn ang="0">
                  <a:pos x="38" y="0"/>
                </a:cxn>
                <a:cxn ang="0">
                  <a:pos x="38" y="8"/>
                </a:cxn>
                <a:cxn ang="0">
                  <a:pos x="52" y="8"/>
                </a:cxn>
                <a:cxn ang="0">
                  <a:pos x="52" y="19"/>
                </a:cxn>
                <a:cxn ang="0">
                  <a:pos x="50" y="19"/>
                </a:cxn>
                <a:cxn ang="0">
                  <a:pos x="48" y="21"/>
                </a:cxn>
                <a:cxn ang="0">
                  <a:pos x="48" y="27"/>
                </a:cxn>
                <a:cxn ang="0">
                  <a:pos x="53" y="27"/>
                </a:cxn>
                <a:cxn ang="0">
                  <a:pos x="53" y="34"/>
                </a:cxn>
                <a:cxn ang="0">
                  <a:pos x="51" y="44"/>
                </a:cxn>
                <a:cxn ang="0">
                  <a:pos x="41" y="48"/>
                </a:cxn>
                <a:cxn ang="0">
                  <a:pos x="33" y="50"/>
                </a:cxn>
                <a:cxn ang="0">
                  <a:pos x="32" y="45"/>
                </a:cxn>
                <a:cxn ang="0">
                  <a:pos x="30" y="50"/>
                </a:cxn>
                <a:cxn ang="0">
                  <a:pos x="23" y="53"/>
                </a:cxn>
                <a:cxn ang="0">
                  <a:pos x="16" y="60"/>
                </a:cxn>
                <a:cxn ang="0">
                  <a:pos x="14" y="55"/>
                </a:cxn>
                <a:cxn ang="0">
                  <a:pos x="14" y="52"/>
                </a:cxn>
                <a:cxn ang="0">
                  <a:pos x="12" y="49"/>
                </a:cxn>
                <a:cxn ang="0">
                  <a:pos x="3" y="42"/>
                </a:cxn>
                <a:cxn ang="0">
                  <a:pos x="1" y="36"/>
                </a:cxn>
                <a:cxn ang="0">
                  <a:pos x="0" y="32"/>
                </a:cxn>
                <a:cxn ang="0">
                  <a:pos x="4" y="12"/>
                </a:cxn>
                <a:cxn ang="0">
                  <a:pos x="18" y="14"/>
                </a:cxn>
                <a:cxn ang="0">
                  <a:pos x="20" y="14"/>
                </a:cxn>
                <a:cxn ang="0">
                  <a:pos x="21" y="11"/>
                </a:cxn>
                <a:cxn ang="0">
                  <a:pos x="22" y="2"/>
                </a:cxn>
              </a:cxnLst>
              <a:rect l="0" t="0" r="r" b="b"/>
              <a:pathLst>
                <a:path w="53" h="60">
                  <a:moveTo>
                    <a:pt x="22" y="2"/>
                  </a:moveTo>
                  <a:lnTo>
                    <a:pt x="38" y="0"/>
                  </a:lnTo>
                  <a:lnTo>
                    <a:pt x="38" y="8"/>
                  </a:lnTo>
                  <a:lnTo>
                    <a:pt x="52" y="8"/>
                  </a:lnTo>
                  <a:lnTo>
                    <a:pt x="52" y="19"/>
                  </a:lnTo>
                  <a:lnTo>
                    <a:pt x="50" y="19"/>
                  </a:lnTo>
                  <a:lnTo>
                    <a:pt x="48" y="21"/>
                  </a:lnTo>
                  <a:lnTo>
                    <a:pt x="48" y="27"/>
                  </a:lnTo>
                  <a:lnTo>
                    <a:pt x="53" y="27"/>
                  </a:lnTo>
                  <a:lnTo>
                    <a:pt x="53" y="34"/>
                  </a:lnTo>
                  <a:lnTo>
                    <a:pt x="51" y="44"/>
                  </a:lnTo>
                  <a:lnTo>
                    <a:pt x="41" y="48"/>
                  </a:lnTo>
                  <a:lnTo>
                    <a:pt x="33" y="50"/>
                  </a:lnTo>
                  <a:lnTo>
                    <a:pt x="32" y="45"/>
                  </a:lnTo>
                  <a:lnTo>
                    <a:pt x="30" y="50"/>
                  </a:lnTo>
                  <a:lnTo>
                    <a:pt x="23" y="53"/>
                  </a:lnTo>
                  <a:lnTo>
                    <a:pt x="16" y="60"/>
                  </a:lnTo>
                  <a:lnTo>
                    <a:pt x="14" y="55"/>
                  </a:lnTo>
                  <a:lnTo>
                    <a:pt x="14" y="52"/>
                  </a:lnTo>
                  <a:lnTo>
                    <a:pt x="12" y="49"/>
                  </a:lnTo>
                  <a:lnTo>
                    <a:pt x="3" y="42"/>
                  </a:lnTo>
                  <a:lnTo>
                    <a:pt x="1" y="36"/>
                  </a:lnTo>
                  <a:lnTo>
                    <a:pt x="0" y="32"/>
                  </a:lnTo>
                  <a:lnTo>
                    <a:pt x="4" y="12"/>
                  </a:lnTo>
                  <a:lnTo>
                    <a:pt x="18" y="14"/>
                  </a:lnTo>
                  <a:lnTo>
                    <a:pt x="20" y="14"/>
                  </a:lnTo>
                  <a:lnTo>
                    <a:pt x="21" y="11"/>
                  </a:lnTo>
                  <a:lnTo>
                    <a:pt x="22" y="2"/>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03" name="Freeform 383"/>
            <p:cNvSpPr/>
            <p:nvPr/>
          </p:nvSpPr>
          <p:spPr bwMode="auto">
            <a:xfrm>
              <a:off x="3130193" y="2324943"/>
              <a:ext cx="36609" cy="31059"/>
            </a:xfrm>
            <a:custGeom>
              <a:avLst/>
              <a:gdLst/>
              <a:ahLst/>
              <a:cxnLst>
                <a:cxn ang="0">
                  <a:pos x="13" y="0"/>
                </a:cxn>
                <a:cxn ang="0">
                  <a:pos x="8" y="1"/>
                </a:cxn>
                <a:cxn ang="0">
                  <a:pos x="3" y="5"/>
                </a:cxn>
                <a:cxn ang="0">
                  <a:pos x="0" y="13"/>
                </a:cxn>
                <a:cxn ang="0">
                  <a:pos x="14" y="15"/>
                </a:cxn>
                <a:cxn ang="0">
                  <a:pos x="16" y="12"/>
                </a:cxn>
                <a:cxn ang="0">
                  <a:pos x="17" y="0"/>
                </a:cxn>
                <a:cxn ang="0">
                  <a:pos x="13" y="0"/>
                </a:cxn>
              </a:cxnLst>
              <a:rect l="0" t="0" r="r" b="b"/>
              <a:pathLst>
                <a:path w="17" h="15">
                  <a:moveTo>
                    <a:pt x="13" y="0"/>
                  </a:moveTo>
                  <a:lnTo>
                    <a:pt x="8" y="1"/>
                  </a:lnTo>
                  <a:lnTo>
                    <a:pt x="3" y="5"/>
                  </a:lnTo>
                  <a:lnTo>
                    <a:pt x="0" y="13"/>
                  </a:lnTo>
                  <a:lnTo>
                    <a:pt x="14" y="15"/>
                  </a:lnTo>
                  <a:lnTo>
                    <a:pt x="16" y="12"/>
                  </a:lnTo>
                  <a:lnTo>
                    <a:pt x="17" y="0"/>
                  </a:lnTo>
                  <a:lnTo>
                    <a:pt x="13" y="0"/>
                  </a:lnTo>
                  <a:close/>
                </a:path>
              </a:pathLst>
            </a:custGeom>
            <a:noFill/>
            <a:ln w="9525">
              <a:solidFill>
                <a:schemeClr val="tx1">
                  <a:lumMod val="85000"/>
                  <a:lumOff val="15000"/>
                </a:schemeClr>
              </a:solidFill>
              <a:round/>
            </a:ln>
          </p:spPr>
          <p:txBody>
            <a:bodyPr/>
            <a:lstStyle/>
            <a:p>
              <a:endParaRPr lang="zh-CN" altLang="en-US" sz="100"/>
            </a:p>
          </p:txBody>
        </p:sp>
        <p:sp>
          <p:nvSpPr>
            <p:cNvPr id="104" name="Freeform 384"/>
            <p:cNvSpPr/>
            <p:nvPr/>
          </p:nvSpPr>
          <p:spPr bwMode="auto">
            <a:xfrm>
              <a:off x="3130193" y="2324943"/>
              <a:ext cx="36609" cy="31059"/>
            </a:xfrm>
            <a:custGeom>
              <a:avLst/>
              <a:gdLst/>
              <a:ahLst/>
              <a:cxnLst>
                <a:cxn ang="0">
                  <a:pos x="13" y="0"/>
                </a:cxn>
                <a:cxn ang="0">
                  <a:pos x="8" y="1"/>
                </a:cxn>
                <a:cxn ang="0">
                  <a:pos x="3" y="5"/>
                </a:cxn>
                <a:cxn ang="0">
                  <a:pos x="0" y="13"/>
                </a:cxn>
                <a:cxn ang="0">
                  <a:pos x="14" y="15"/>
                </a:cxn>
                <a:cxn ang="0">
                  <a:pos x="16" y="12"/>
                </a:cxn>
                <a:cxn ang="0">
                  <a:pos x="17" y="0"/>
                </a:cxn>
                <a:cxn ang="0">
                  <a:pos x="13" y="0"/>
                </a:cxn>
              </a:cxnLst>
              <a:rect l="0" t="0" r="r" b="b"/>
              <a:pathLst>
                <a:path w="17" h="15">
                  <a:moveTo>
                    <a:pt x="13" y="0"/>
                  </a:moveTo>
                  <a:lnTo>
                    <a:pt x="8" y="1"/>
                  </a:lnTo>
                  <a:lnTo>
                    <a:pt x="3" y="5"/>
                  </a:lnTo>
                  <a:lnTo>
                    <a:pt x="0" y="13"/>
                  </a:lnTo>
                  <a:lnTo>
                    <a:pt x="14" y="15"/>
                  </a:lnTo>
                  <a:lnTo>
                    <a:pt x="16" y="12"/>
                  </a:lnTo>
                  <a:lnTo>
                    <a:pt x="17" y="0"/>
                  </a:lnTo>
                  <a:lnTo>
                    <a:pt x="13"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05" name="Freeform 386"/>
            <p:cNvSpPr/>
            <p:nvPr/>
          </p:nvSpPr>
          <p:spPr bwMode="auto">
            <a:xfrm>
              <a:off x="3155241" y="2287671"/>
              <a:ext cx="136801" cy="182216"/>
            </a:xfrm>
            <a:custGeom>
              <a:avLst/>
              <a:gdLst/>
              <a:ahLst/>
              <a:cxnLst>
                <a:cxn ang="0">
                  <a:pos x="8" y="88"/>
                </a:cxn>
                <a:cxn ang="0">
                  <a:pos x="1" y="79"/>
                </a:cxn>
                <a:cxn ang="0">
                  <a:pos x="0" y="76"/>
                </a:cxn>
                <a:cxn ang="0">
                  <a:pos x="4" y="72"/>
                </a:cxn>
                <a:cxn ang="0">
                  <a:pos x="5" y="70"/>
                </a:cxn>
                <a:cxn ang="0">
                  <a:pos x="10" y="67"/>
                </a:cxn>
                <a:cxn ang="0">
                  <a:pos x="13" y="66"/>
                </a:cxn>
                <a:cxn ang="0">
                  <a:pos x="15" y="62"/>
                </a:cxn>
                <a:cxn ang="0">
                  <a:pos x="16" y="66"/>
                </a:cxn>
                <a:cxn ang="0">
                  <a:pos x="24" y="64"/>
                </a:cxn>
                <a:cxn ang="0">
                  <a:pos x="30" y="63"/>
                </a:cxn>
                <a:cxn ang="0">
                  <a:pos x="34" y="60"/>
                </a:cxn>
                <a:cxn ang="0">
                  <a:pos x="35" y="57"/>
                </a:cxn>
                <a:cxn ang="0">
                  <a:pos x="36" y="43"/>
                </a:cxn>
                <a:cxn ang="0">
                  <a:pos x="32" y="43"/>
                </a:cxn>
                <a:cxn ang="0">
                  <a:pos x="32" y="39"/>
                </a:cxn>
                <a:cxn ang="0">
                  <a:pos x="32" y="36"/>
                </a:cxn>
                <a:cxn ang="0">
                  <a:pos x="34" y="35"/>
                </a:cxn>
                <a:cxn ang="0">
                  <a:pos x="35" y="35"/>
                </a:cxn>
                <a:cxn ang="0">
                  <a:pos x="35" y="25"/>
                </a:cxn>
                <a:cxn ang="0">
                  <a:pos x="22" y="24"/>
                </a:cxn>
                <a:cxn ang="0">
                  <a:pos x="21" y="17"/>
                </a:cxn>
                <a:cxn ang="0">
                  <a:pos x="35" y="17"/>
                </a:cxn>
                <a:cxn ang="0">
                  <a:pos x="53" y="17"/>
                </a:cxn>
                <a:cxn ang="0">
                  <a:pos x="52" y="12"/>
                </a:cxn>
                <a:cxn ang="0">
                  <a:pos x="53" y="8"/>
                </a:cxn>
                <a:cxn ang="0">
                  <a:pos x="57" y="5"/>
                </a:cxn>
                <a:cxn ang="0">
                  <a:pos x="63" y="0"/>
                </a:cxn>
                <a:cxn ang="0">
                  <a:pos x="63" y="1"/>
                </a:cxn>
                <a:cxn ang="0">
                  <a:pos x="65" y="7"/>
                </a:cxn>
                <a:cxn ang="0">
                  <a:pos x="63" y="29"/>
                </a:cxn>
                <a:cxn ang="0">
                  <a:pos x="62" y="39"/>
                </a:cxn>
                <a:cxn ang="0">
                  <a:pos x="60" y="45"/>
                </a:cxn>
                <a:cxn ang="0">
                  <a:pos x="58" y="51"/>
                </a:cxn>
                <a:cxn ang="0">
                  <a:pos x="54" y="61"/>
                </a:cxn>
                <a:cxn ang="0">
                  <a:pos x="48" y="72"/>
                </a:cxn>
                <a:cxn ang="0">
                  <a:pos x="46" y="76"/>
                </a:cxn>
                <a:cxn ang="0">
                  <a:pos x="41" y="83"/>
                </a:cxn>
                <a:cxn ang="0">
                  <a:pos x="36" y="82"/>
                </a:cxn>
                <a:cxn ang="0">
                  <a:pos x="30" y="83"/>
                </a:cxn>
                <a:cxn ang="0">
                  <a:pos x="27" y="85"/>
                </a:cxn>
                <a:cxn ang="0">
                  <a:pos x="25" y="83"/>
                </a:cxn>
                <a:cxn ang="0">
                  <a:pos x="23" y="82"/>
                </a:cxn>
                <a:cxn ang="0">
                  <a:pos x="17" y="84"/>
                </a:cxn>
                <a:cxn ang="0">
                  <a:pos x="8" y="88"/>
                </a:cxn>
              </a:cxnLst>
              <a:rect l="0" t="0" r="r" b="b"/>
              <a:pathLst>
                <a:path w="65" h="88">
                  <a:moveTo>
                    <a:pt x="8" y="88"/>
                  </a:moveTo>
                  <a:lnTo>
                    <a:pt x="1" y="79"/>
                  </a:lnTo>
                  <a:lnTo>
                    <a:pt x="0" y="76"/>
                  </a:lnTo>
                  <a:lnTo>
                    <a:pt x="4" y="72"/>
                  </a:lnTo>
                  <a:lnTo>
                    <a:pt x="5" y="70"/>
                  </a:lnTo>
                  <a:lnTo>
                    <a:pt x="10" y="67"/>
                  </a:lnTo>
                  <a:lnTo>
                    <a:pt x="13" y="66"/>
                  </a:lnTo>
                  <a:lnTo>
                    <a:pt x="15" y="62"/>
                  </a:lnTo>
                  <a:lnTo>
                    <a:pt x="16" y="66"/>
                  </a:lnTo>
                  <a:lnTo>
                    <a:pt x="24" y="64"/>
                  </a:lnTo>
                  <a:lnTo>
                    <a:pt x="30" y="63"/>
                  </a:lnTo>
                  <a:lnTo>
                    <a:pt x="34" y="60"/>
                  </a:lnTo>
                  <a:lnTo>
                    <a:pt x="35" y="57"/>
                  </a:lnTo>
                  <a:lnTo>
                    <a:pt x="36" y="43"/>
                  </a:lnTo>
                  <a:lnTo>
                    <a:pt x="32" y="43"/>
                  </a:lnTo>
                  <a:lnTo>
                    <a:pt x="32" y="39"/>
                  </a:lnTo>
                  <a:lnTo>
                    <a:pt x="32" y="36"/>
                  </a:lnTo>
                  <a:lnTo>
                    <a:pt x="34" y="35"/>
                  </a:lnTo>
                  <a:lnTo>
                    <a:pt x="35" y="35"/>
                  </a:lnTo>
                  <a:lnTo>
                    <a:pt x="35" y="25"/>
                  </a:lnTo>
                  <a:lnTo>
                    <a:pt x="22" y="24"/>
                  </a:lnTo>
                  <a:lnTo>
                    <a:pt x="21" y="17"/>
                  </a:lnTo>
                  <a:lnTo>
                    <a:pt x="35" y="17"/>
                  </a:lnTo>
                  <a:lnTo>
                    <a:pt x="53" y="17"/>
                  </a:lnTo>
                  <a:lnTo>
                    <a:pt x="52" y="12"/>
                  </a:lnTo>
                  <a:lnTo>
                    <a:pt x="53" y="8"/>
                  </a:lnTo>
                  <a:lnTo>
                    <a:pt x="57" y="5"/>
                  </a:lnTo>
                  <a:lnTo>
                    <a:pt x="63" y="0"/>
                  </a:lnTo>
                  <a:lnTo>
                    <a:pt x="63" y="1"/>
                  </a:lnTo>
                  <a:lnTo>
                    <a:pt x="65" y="7"/>
                  </a:lnTo>
                  <a:lnTo>
                    <a:pt x="63" y="29"/>
                  </a:lnTo>
                  <a:lnTo>
                    <a:pt x="62" y="39"/>
                  </a:lnTo>
                  <a:lnTo>
                    <a:pt x="60" y="45"/>
                  </a:lnTo>
                  <a:lnTo>
                    <a:pt x="58" y="51"/>
                  </a:lnTo>
                  <a:lnTo>
                    <a:pt x="54" y="61"/>
                  </a:lnTo>
                  <a:lnTo>
                    <a:pt x="48" y="72"/>
                  </a:lnTo>
                  <a:lnTo>
                    <a:pt x="46" y="76"/>
                  </a:lnTo>
                  <a:lnTo>
                    <a:pt x="41" y="83"/>
                  </a:lnTo>
                  <a:lnTo>
                    <a:pt x="36" y="82"/>
                  </a:lnTo>
                  <a:lnTo>
                    <a:pt x="30" y="83"/>
                  </a:lnTo>
                  <a:lnTo>
                    <a:pt x="27" y="85"/>
                  </a:lnTo>
                  <a:lnTo>
                    <a:pt x="25" y="83"/>
                  </a:lnTo>
                  <a:lnTo>
                    <a:pt x="23" y="82"/>
                  </a:lnTo>
                  <a:lnTo>
                    <a:pt x="17" y="84"/>
                  </a:lnTo>
                  <a:lnTo>
                    <a:pt x="8" y="88"/>
                  </a:lnTo>
                  <a:close/>
                </a:path>
              </a:pathLst>
            </a:custGeom>
            <a:noFill/>
            <a:ln w="9525">
              <a:solidFill>
                <a:schemeClr val="tx1">
                  <a:lumMod val="85000"/>
                  <a:lumOff val="15000"/>
                </a:schemeClr>
              </a:solidFill>
              <a:round/>
            </a:ln>
          </p:spPr>
          <p:txBody>
            <a:bodyPr/>
            <a:lstStyle/>
            <a:p>
              <a:endParaRPr lang="zh-CN" altLang="en-US" sz="100"/>
            </a:p>
          </p:txBody>
        </p:sp>
        <p:sp>
          <p:nvSpPr>
            <p:cNvPr id="106" name="Freeform 387"/>
            <p:cNvSpPr/>
            <p:nvPr/>
          </p:nvSpPr>
          <p:spPr bwMode="auto">
            <a:xfrm>
              <a:off x="3155241" y="2287671"/>
              <a:ext cx="136801" cy="182216"/>
            </a:xfrm>
            <a:custGeom>
              <a:avLst/>
              <a:gdLst/>
              <a:ahLst/>
              <a:cxnLst>
                <a:cxn ang="0">
                  <a:pos x="8" y="88"/>
                </a:cxn>
                <a:cxn ang="0">
                  <a:pos x="1" y="79"/>
                </a:cxn>
                <a:cxn ang="0">
                  <a:pos x="0" y="76"/>
                </a:cxn>
                <a:cxn ang="0">
                  <a:pos x="4" y="72"/>
                </a:cxn>
                <a:cxn ang="0">
                  <a:pos x="5" y="70"/>
                </a:cxn>
                <a:cxn ang="0">
                  <a:pos x="10" y="67"/>
                </a:cxn>
                <a:cxn ang="0">
                  <a:pos x="13" y="66"/>
                </a:cxn>
                <a:cxn ang="0">
                  <a:pos x="15" y="62"/>
                </a:cxn>
                <a:cxn ang="0">
                  <a:pos x="16" y="66"/>
                </a:cxn>
                <a:cxn ang="0">
                  <a:pos x="24" y="64"/>
                </a:cxn>
                <a:cxn ang="0">
                  <a:pos x="30" y="63"/>
                </a:cxn>
                <a:cxn ang="0">
                  <a:pos x="34" y="60"/>
                </a:cxn>
                <a:cxn ang="0">
                  <a:pos x="35" y="57"/>
                </a:cxn>
                <a:cxn ang="0">
                  <a:pos x="36" y="43"/>
                </a:cxn>
                <a:cxn ang="0">
                  <a:pos x="32" y="43"/>
                </a:cxn>
                <a:cxn ang="0">
                  <a:pos x="32" y="39"/>
                </a:cxn>
                <a:cxn ang="0">
                  <a:pos x="32" y="36"/>
                </a:cxn>
                <a:cxn ang="0">
                  <a:pos x="34" y="35"/>
                </a:cxn>
                <a:cxn ang="0">
                  <a:pos x="35" y="35"/>
                </a:cxn>
                <a:cxn ang="0">
                  <a:pos x="35" y="25"/>
                </a:cxn>
                <a:cxn ang="0">
                  <a:pos x="22" y="24"/>
                </a:cxn>
                <a:cxn ang="0">
                  <a:pos x="21" y="17"/>
                </a:cxn>
                <a:cxn ang="0">
                  <a:pos x="35" y="17"/>
                </a:cxn>
                <a:cxn ang="0">
                  <a:pos x="53" y="17"/>
                </a:cxn>
                <a:cxn ang="0">
                  <a:pos x="52" y="12"/>
                </a:cxn>
                <a:cxn ang="0">
                  <a:pos x="53" y="8"/>
                </a:cxn>
                <a:cxn ang="0">
                  <a:pos x="57" y="5"/>
                </a:cxn>
                <a:cxn ang="0">
                  <a:pos x="63" y="0"/>
                </a:cxn>
                <a:cxn ang="0">
                  <a:pos x="63" y="1"/>
                </a:cxn>
                <a:cxn ang="0">
                  <a:pos x="65" y="7"/>
                </a:cxn>
                <a:cxn ang="0">
                  <a:pos x="63" y="29"/>
                </a:cxn>
                <a:cxn ang="0">
                  <a:pos x="62" y="39"/>
                </a:cxn>
                <a:cxn ang="0">
                  <a:pos x="60" y="45"/>
                </a:cxn>
                <a:cxn ang="0">
                  <a:pos x="58" y="51"/>
                </a:cxn>
                <a:cxn ang="0">
                  <a:pos x="54" y="61"/>
                </a:cxn>
                <a:cxn ang="0">
                  <a:pos x="48" y="72"/>
                </a:cxn>
                <a:cxn ang="0">
                  <a:pos x="46" y="76"/>
                </a:cxn>
                <a:cxn ang="0">
                  <a:pos x="41" y="83"/>
                </a:cxn>
                <a:cxn ang="0">
                  <a:pos x="36" y="82"/>
                </a:cxn>
                <a:cxn ang="0">
                  <a:pos x="30" y="83"/>
                </a:cxn>
                <a:cxn ang="0">
                  <a:pos x="27" y="85"/>
                </a:cxn>
                <a:cxn ang="0">
                  <a:pos x="25" y="83"/>
                </a:cxn>
                <a:cxn ang="0">
                  <a:pos x="23" y="82"/>
                </a:cxn>
                <a:cxn ang="0">
                  <a:pos x="17" y="84"/>
                </a:cxn>
                <a:cxn ang="0">
                  <a:pos x="8" y="88"/>
                </a:cxn>
              </a:cxnLst>
              <a:rect l="0" t="0" r="r" b="b"/>
              <a:pathLst>
                <a:path w="65" h="88">
                  <a:moveTo>
                    <a:pt x="8" y="88"/>
                  </a:moveTo>
                  <a:lnTo>
                    <a:pt x="1" y="79"/>
                  </a:lnTo>
                  <a:lnTo>
                    <a:pt x="0" y="76"/>
                  </a:lnTo>
                  <a:lnTo>
                    <a:pt x="4" y="72"/>
                  </a:lnTo>
                  <a:lnTo>
                    <a:pt x="5" y="70"/>
                  </a:lnTo>
                  <a:lnTo>
                    <a:pt x="10" y="67"/>
                  </a:lnTo>
                  <a:lnTo>
                    <a:pt x="13" y="66"/>
                  </a:lnTo>
                  <a:lnTo>
                    <a:pt x="15" y="62"/>
                  </a:lnTo>
                  <a:lnTo>
                    <a:pt x="16" y="66"/>
                  </a:lnTo>
                  <a:lnTo>
                    <a:pt x="24" y="64"/>
                  </a:lnTo>
                  <a:lnTo>
                    <a:pt x="30" y="63"/>
                  </a:lnTo>
                  <a:lnTo>
                    <a:pt x="34" y="60"/>
                  </a:lnTo>
                  <a:lnTo>
                    <a:pt x="35" y="57"/>
                  </a:lnTo>
                  <a:lnTo>
                    <a:pt x="36" y="43"/>
                  </a:lnTo>
                  <a:lnTo>
                    <a:pt x="32" y="43"/>
                  </a:lnTo>
                  <a:lnTo>
                    <a:pt x="32" y="39"/>
                  </a:lnTo>
                  <a:lnTo>
                    <a:pt x="32" y="36"/>
                  </a:lnTo>
                  <a:lnTo>
                    <a:pt x="34" y="35"/>
                  </a:lnTo>
                  <a:lnTo>
                    <a:pt x="35" y="35"/>
                  </a:lnTo>
                  <a:lnTo>
                    <a:pt x="35" y="25"/>
                  </a:lnTo>
                  <a:lnTo>
                    <a:pt x="22" y="24"/>
                  </a:lnTo>
                  <a:lnTo>
                    <a:pt x="21" y="17"/>
                  </a:lnTo>
                  <a:lnTo>
                    <a:pt x="35" y="17"/>
                  </a:lnTo>
                  <a:lnTo>
                    <a:pt x="53" y="17"/>
                  </a:lnTo>
                  <a:lnTo>
                    <a:pt x="52" y="12"/>
                  </a:lnTo>
                  <a:lnTo>
                    <a:pt x="53" y="8"/>
                  </a:lnTo>
                  <a:lnTo>
                    <a:pt x="57" y="5"/>
                  </a:lnTo>
                  <a:lnTo>
                    <a:pt x="63" y="0"/>
                  </a:lnTo>
                  <a:lnTo>
                    <a:pt x="63" y="1"/>
                  </a:lnTo>
                  <a:lnTo>
                    <a:pt x="65" y="7"/>
                  </a:lnTo>
                  <a:lnTo>
                    <a:pt x="63" y="29"/>
                  </a:lnTo>
                  <a:lnTo>
                    <a:pt x="62" y="39"/>
                  </a:lnTo>
                  <a:lnTo>
                    <a:pt x="60" y="45"/>
                  </a:lnTo>
                  <a:lnTo>
                    <a:pt x="58" y="51"/>
                  </a:lnTo>
                  <a:lnTo>
                    <a:pt x="54" y="61"/>
                  </a:lnTo>
                  <a:lnTo>
                    <a:pt x="48" y="72"/>
                  </a:lnTo>
                  <a:lnTo>
                    <a:pt x="46" y="76"/>
                  </a:lnTo>
                  <a:lnTo>
                    <a:pt x="41" y="83"/>
                  </a:lnTo>
                  <a:lnTo>
                    <a:pt x="36" y="82"/>
                  </a:lnTo>
                  <a:lnTo>
                    <a:pt x="30" y="83"/>
                  </a:lnTo>
                  <a:lnTo>
                    <a:pt x="27" y="85"/>
                  </a:lnTo>
                  <a:lnTo>
                    <a:pt x="25" y="83"/>
                  </a:lnTo>
                  <a:lnTo>
                    <a:pt x="23" y="82"/>
                  </a:lnTo>
                  <a:lnTo>
                    <a:pt x="17" y="84"/>
                  </a:lnTo>
                  <a:lnTo>
                    <a:pt x="8" y="8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07" name="Freeform 389"/>
            <p:cNvSpPr/>
            <p:nvPr/>
          </p:nvSpPr>
          <p:spPr bwMode="auto">
            <a:xfrm>
              <a:off x="3170655" y="2498877"/>
              <a:ext cx="198457" cy="236053"/>
            </a:xfrm>
            <a:custGeom>
              <a:avLst/>
              <a:gdLst/>
              <a:ahLst/>
              <a:cxnLst>
                <a:cxn ang="0">
                  <a:pos x="4" y="4"/>
                </a:cxn>
                <a:cxn ang="0">
                  <a:pos x="17" y="2"/>
                </a:cxn>
                <a:cxn ang="0">
                  <a:pos x="31" y="0"/>
                </a:cxn>
                <a:cxn ang="0">
                  <a:pos x="41" y="1"/>
                </a:cxn>
                <a:cxn ang="0">
                  <a:pos x="47" y="18"/>
                </a:cxn>
                <a:cxn ang="0">
                  <a:pos x="63" y="20"/>
                </a:cxn>
                <a:cxn ang="0">
                  <a:pos x="64" y="10"/>
                </a:cxn>
                <a:cxn ang="0">
                  <a:pos x="75" y="9"/>
                </a:cxn>
                <a:cxn ang="0">
                  <a:pos x="75" y="13"/>
                </a:cxn>
                <a:cxn ang="0">
                  <a:pos x="82" y="13"/>
                </a:cxn>
                <a:cxn ang="0">
                  <a:pos x="82" y="23"/>
                </a:cxn>
                <a:cxn ang="0">
                  <a:pos x="83" y="29"/>
                </a:cxn>
                <a:cxn ang="0">
                  <a:pos x="85" y="33"/>
                </a:cxn>
                <a:cxn ang="0">
                  <a:pos x="84" y="39"/>
                </a:cxn>
                <a:cxn ang="0">
                  <a:pos x="83" y="44"/>
                </a:cxn>
                <a:cxn ang="0">
                  <a:pos x="93" y="45"/>
                </a:cxn>
                <a:cxn ang="0">
                  <a:pos x="93" y="65"/>
                </a:cxn>
                <a:cxn ang="0">
                  <a:pos x="81" y="65"/>
                </a:cxn>
                <a:cxn ang="0">
                  <a:pos x="82" y="99"/>
                </a:cxn>
                <a:cxn ang="0">
                  <a:pos x="84" y="103"/>
                </a:cxn>
                <a:cxn ang="0">
                  <a:pos x="88" y="107"/>
                </a:cxn>
                <a:cxn ang="0">
                  <a:pos x="95" y="111"/>
                </a:cxn>
                <a:cxn ang="0">
                  <a:pos x="75" y="114"/>
                </a:cxn>
                <a:cxn ang="0">
                  <a:pos x="55" y="110"/>
                </a:cxn>
                <a:cxn ang="0">
                  <a:pos x="23" y="110"/>
                </a:cxn>
                <a:cxn ang="0">
                  <a:pos x="19" y="109"/>
                </a:cxn>
                <a:cxn ang="0">
                  <a:pos x="15" y="106"/>
                </a:cxn>
                <a:cxn ang="0">
                  <a:pos x="11" y="104"/>
                </a:cxn>
                <a:cxn ang="0">
                  <a:pos x="0" y="104"/>
                </a:cxn>
                <a:cxn ang="0">
                  <a:pos x="8" y="73"/>
                </a:cxn>
                <a:cxn ang="0">
                  <a:pos x="10" y="65"/>
                </a:cxn>
                <a:cxn ang="0">
                  <a:pos x="18" y="51"/>
                </a:cxn>
                <a:cxn ang="0">
                  <a:pos x="21" y="45"/>
                </a:cxn>
                <a:cxn ang="0">
                  <a:pos x="22" y="41"/>
                </a:cxn>
                <a:cxn ang="0">
                  <a:pos x="19" y="28"/>
                </a:cxn>
                <a:cxn ang="0">
                  <a:pos x="13" y="17"/>
                </a:cxn>
                <a:cxn ang="0">
                  <a:pos x="4" y="8"/>
                </a:cxn>
                <a:cxn ang="0">
                  <a:pos x="4" y="4"/>
                </a:cxn>
              </a:cxnLst>
              <a:rect l="0" t="0" r="r" b="b"/>
              <a:pathLst>
                <a:path w="95" h="114">
                  <a:moveTo>
                    <a:pt x="4" y="4"/>
                  </a:moveTo>
                  <a:lnTo>
                    <a:pt x="17" y="2"/>
                  </a:lnTo>
                  <a:lnTo>
                    <a:pt x="31" y="0"/>
                  </a:lnTo>
                  <a:lnTo>
                    <a:pt x="41" y="1"/>
                  </a:lnTo>
                  <a:lnTo>
                    <a:pt x="47" y="18"/>
                  </a:lnTo>
                  <a:lnTo>
                    <a:pt x="63" y="20"/>
                  </a:lnTo>
                  <a:lnTo>
                    <a:pt x="64" y="10"/>
                  </a:lnTo>
                  <a:lnTo>
                    <a:pt x="75" y="9"/>
                  </a:lnTo>
                  <a:lnTo>
                    <a:pt x="75" y="13"/>
                  </a:lnTo>
                  <a:lnTo>
                    <a:pt x="82" y="13"/>
                  </a:lnTo>
                  <a:lnTo>
                    <a:pt x="82" y="23"/>
                  </a:lnTo>
                  <a:lnTo>
                    <a:pt x="83" y="29"/>
                  </a:lnTo>
                  <a:lnTo>
                    <a:pt x="85" y="33"/>
                  </a:lnTo>
                  <a:lnTo>
                    <a:pt x="84" y="39"/>
                  </a:lnTo>
                  <a:lnTo>
                    <a:pt x="83" y="44"/>
                  </a:lnTo>
                  <a:lnTo>
                    <a:pt x="93" y="45"/>
                  </a:lnTo>
                  <a:lnTo>
                    <a:pt x="93" y="65"/>
                  </a:lnTo>
                  <a:lnTo>
                    <a:pt x="81" y="65"/>
                  </a:lnTo>
                  <a:lnTo>
                    <a:pt x="82" y="99"/>
                  </a:lnTo>
                  <a:lnTo>
                    <a:pt x="84" y="103"/>
                  </a:lnTo>
                  <a:lnTo>
                    <a:pt x="88" y="107"/>
                  </a:lnTo>
                  <a:lnTo>
                    <a:pt x="95" y="111"/>
                  </a:lnTo>
                  <a:lnTo>
                    <a:pt x="75" y="114"/>
                  </a:lnTo>
                  <a:lnTo>
                    <a:pt x="55" y="110"/>
                  </a:lnTo>
                  <a:lnTo>
                    <a:pt x="23" y="110"/>
                  </a:lnTo>
                  <a:lnTo>
                    <a:pt x="19" y="109"/>
                  </a:lnTo>
                  <a:lnTo>
                    <a:pt x="15" y="106"/>
                  </a:lnTo>
                  <a:lnTo>
                    <a:pt x="11" y="104"/>
                  </a:lnTo>
                  <a:lnTo>
                    <a:pt x="0" y="104"/>
                  </a:lnTo>
                  <a:lnTo>
                    <a:pt x="8" y="73"/>
                  </a:lnTo>
                  <a:lnTo>
                    <a:pt x="10" y="65"/>
                  </a:lnTo>
                  <a:lnTo>
                    <a:pt x="18" y="51"/>
                  </a:lnTo>
                  <a:lnTo>
                    <a:pt x="21" y="45"/>
                  </a:lnTo>
                  <a:lnTo>
                    <a:pt x="22" y="41"/>
                  </a:lnTo>
                  <a:lnTo>
                    <a:pt x="19" y="28"/>
                  </a:lnTo>
                  <a:lnTo>
                    <a:pt x="13" y="17"/>
                  </a:lnTo>
                  <a:lnTo>
                    <a:pt x="4" y="8"/>
                  </a:lnTo>
                  <a:lnTo>
                    <a:pt x="4" y="4"/>
                  </a:lnTo>
                  <a:close/>
                </a:path>
              </a:pathLst>
            </a:custGeom>
            <a:noFill/>
            <a:ln w="9525">
              <a:solidFill>
                <a:schemeClr val="tx1">
                  <a:lumMod val="85000"/>
                  <a:lumOff val="15000"/>
                </a:schemeClr>
              </a:solidFill>
              <a:round/>
            </a:ln>
          </p:spPr>
          <p:txBody>
            <a:bodyPr/>
            <a:lstStyle/>
            <a:p>
              <a:endParaRPr lang="zh-CN" altLang="en-US" sz="100"/>
            </a:p>
          </p:txBody>
        </p:sp>
        <p:sp>
          <p:nvSpPr>
            <p:cNvPr id="108" name="Freeform 390"/>
            <p:cNvSpPr/>
            <p:nvPr/>
          </p:nvSpPr>
          <p:spPr bwMode="auto">
            <a:xfrm>
              <a:off x="3170655" y="2498877"/>
              <a:ext cx="198457" cy="236053"/>
            </a:xfrm>
            <a:custGeom>
              <a:avLst/>
              <a:gdLst/>
              <a:ahLst/>
              <a:cxnLst>
                <a:cxn ang="0">
                  <a:pos x="4" y="4"/>
                </a:cxn>
                <a:cxn ang="0">
                  <a:pos x="17" y="2"/>
                </a:cxn>
                <a:cxn ang="0">
                  <a:pos x="31" y="0"/>
                </a:cxn>
                <a:cxn ang="0">
                  <a:pos x="41" y="1"/>
                </a:cxn>
                <a:cxn ang="0">
                  <a:pos x="47" y="18"/>
                </a:cxn>
                <a:cxn ang="0">
                  <a:pos x="63" y="20"/>
                </a:cxn>
                <a:cxn ang="0">
                  <a:pos x="64" y="10"/>
                </a:cxn>
                <a:cxn ang="0">
                  <a:pos x="75" y="9"/>
                </a:cxn>
                <a:cxn ang="0">
                  <a:pos x="75" y="13"/>
                </a:cxn>
                <a:cxn ang="0">
                  <a:pos x="82" y="13"/>
                </a:cxn>
                <a:cxn ang="0">
                  <a:pos x="82" y="23"/>
                </a:cxn>
                <a:cxn ang="0">
                  <a:pos x="83" y="29"/>
                </a:cxn>
                <a:cxn ang="0">
                  <a:pos x="85" y="33"/>
                </a:cxn>
                <a:cxn ang="0">
                  <a:pos x="84" y="39"/>
                </a:cxn>
                <a:cxn ang="0">
                  <a:pos x="83" y="44"/>
                </a:cxn>
                <a:cxn ang="0">
                  <a:pos x="93" y="45"/>
                </a:cxn>
                <a:cxn ang="0">
                  <a:pos x="93" y="65"/>
                </a:cxn>
                <a:cxn ang="0">
                  <a:pos x="81" y="65"/>
                </a:cxn>
                <a:cxn ang="0">
                  <a:pos x="82" y="99"/>
                </a:cxn>
                <a:cxn ang="0">
                  <a:pos x="84" y="103"/>
                </a:cxn>
                <a:cxn ang="0">
                  <a:pos x="88" y="107"/>
                </a:cxn>
                <a:cxn ang="0">
                  <a:pos x="95" y="111"/>
                </a:cxn>
                <a:cxn ang="0">
                  <a:pos x="75" y="114"/>
                </a:cxn>
                <a:cxn ang="0">
                  <a:pos x="55" y="110"/>
                </a:cxn>
                <a:cxn ang="0">
                  <a:pos x="23" y="110"/>
                </a:cxn>
                <a:cxn ang="0">
                  <a:pos x="19" y="109"/>
                </a:cxn>
                <a:cxn ang="0">
                  <a:pos x="15" y="106"/>
                </a:cxn>
                <a:cxn ang="0">
                  <a:pos x="11" y="104"/>
                </a:cxn>
                <a:cxn ang="0">
                  <a:pos x="0" y="104"/>
                </a:cxn>
                <a:cxn ang="0">
                  <a:pos x="8" y="73"/>
                </a:cxn>
                <a:cxn ang="0">
                  <a:pos x="10" y="65"/>
                </a:cxn>
                <a:cxn ang="0">
                  <a:pos x="18" y="51"/>
                </a:cxn>
                <a:cxn ang="0">
                  <a:pos x="21" y="45"/>
                </a:cxn>
                <a:cxn ang="0">
                  <a:pos x="22" y="41"/>
                </a:cxn>
                <a:cxn ang="0">
                  <a:pos x="19" y="28"/>
                </a:cxn>
                <a:cxn ang="0">
                  <a:pos x="13" y="17"/>
                </a:cxn>
                <a:cxn ang="0">
                  <a:pos x="4" y="8"/>
                </a:cxn>
                <a:cxn ang="0">
                  <a:pos x="4" y="4"/>
                </a:cxn>
              </a:cxnLst>
              <a:rect l="0" t="0" r="r" b="b"/>
              <a:pathLst>
                <a:path w="95" h="114">
                  <a:moveTo>
                    <a:pt x="4" y="4"/>
                  </a:moveTo>
                  <a:lnTo>
                    <a:pt x="17" y="2"/>
                  </a:lnTo>
                  <a:lnTo>
                    <a:pt x="31" y="0"/>
                  </a:lnTo>
                  <a:lnTo>
                    <a:pt x="41" y="1"/>
                  </a:lnTo>
                  <a:lnTo>
                    <a:pt x="47" y="18"/>
                  </a:lnTo>
                  <a:lnTo>
                    <a:pt x="63" y="20"/>
                  </a:lnTo>
                  <a:lnTo>
                    <a:pt x="64" y="10"/>
                  </a:lnTo>
                  <a:lnTo>
                    <a:pt x="75" y="9"/>
                  </a:lnTo>
                  <a:lnTo>
                    <a:pt x="75" y="13"/>
                  </a:lnTo>
                  <a:lnTo>
                    <a:pt x="82" y="13"/>
                  </a:lnTo>
                  <a:lnTo>
                    <a:pt x="82" y="23"/>
                  </a:lnTo>
                  <a:lnTo>
                    <a:pt x="83" y="29"/>
                  </a:lnTo>
                  <a:lnTo>
                    <a:pt x="85" y="33"/>
                  </a:lnTo>
                  <a:lnTo>
                    <a:pt x="84" y="39"/>
                  </a:lnTo>
                  <a:lnTo>
                    <a:pt x="83" y="44"/>
                  </a:lnTo>
                  <a:lnTo>
                    <a:pt x="93" y="45"/>
                  </a:lnTo>
                  <a:lnTo>
                    <a:pt x="93" y="65"/>
                  </a:lnTo>
                  <a:lnTo>
                    <a:pt x="81" y="65"/>
                  </a:lnTo>
                  <a:lnTo>
                    <a:pt x="82" y="99"/>
                  </a:lnTo>
                  <a:lnTo>
                    <a:pt x="84" y="103"/>
                  </a:lnTo>
                  <a:lnTo>
                    <a:pt x="88" y="107"/>
                  </a:lnTo>
                  <a:lnTo>
                    <a:pt x="95" y="111"/>
                  </a:lnTo>
                  <a:lnTo>
                    <a:pt x="75" y="114"/>
                  </a:lnTo>
                  <a:lnTo>
                    <a:pt x="55" y="110"/>
                  </a:lnTo>
                  <a:lnTo>
                    <a:pt x="23" y="110"/>
                  </a:lnTo>
                  <a:lnTo>
                    <a:pt x="19" y="109"/>
                  </a:lnTo>
                  <a:lnTo>
                    <a:pt x="15" y="106"/>
                  </a:lnTo>
                  <a:lnTo>
                    <a:pt x="11" y="104"/>
                  </a:lnTo>
                  <a:lnTo>
                    <a:pt x="0" y="104"/>
                  </a:lnTo>
                  <a:lnTo>
                    <a:pt x="8" y="73"/>
                  </a:lnTo>
                  <a:lnTo>
                    <a:pt x="10" y="65"/>
                  </a:lnTo>
                  <a:lnTo>
                    <a:pt x="18" y="51"/>
                  </a:lnTo>
                  <a:lnTo>
                    <a:pt x="21" y="45"/>
                  </a:lnTo>
                  <a:lnTo>
                    <a:pt x="22" y="41"/>
                  </a:lnTo>
                  <a:lnTo>
                    <a:pt x="19" y="28"/>
                  </a:lnTo>
                  <a:lnTo>
                    <a:pt x="13" y="17"/>
                  </a:lnTo>
                  <a:lnTo>
                    <a:pt x="4" y="8"/>
                  </a:lnTo>
                  <a:lnTo>
                    <a:pt x="4" y="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09" name="Freeform 392"/>
            <p:cNvSpPr/>
            <p:nvPr/>
          </p:nvSpPr>
          <p:spPr bwMode="auto">
            <a:xfrm>
              <a:off x="3178361" y="2262824"/>
              <a:ext cx="385355" cy="387212"/>
            </a:xfrm>
            <a:custGeom>
              <a:avLst/>
              <a:gdLst/>
              <a:ahLst/>
              <a:cxnLst>
                <a:cxn ang="0">
                  <a:pos x="16" y="97"/>
                </a:cxn>
                <a:cxn ang="0">
                  <a:pos x="27" y="93"/>
                </a:cxn>
                <a:cxn ang="0">
                  <a:pos x="32" y="94"/>
                </a:cxn>
                <a:cxn ang="0">
                  <a:pos x="37" y="87"/>
                </a:cxn>
                <a:cxn ang="0">
                  <a:pos x="48" y="63"/>
                </a:cxn>
                <a:cxn ang="0">
                  <a:pos x="50" y="54"/>
                </a:cxn>
                <a:cxn ang="0">
                  <a:pos x="53" y="24"/>
                </a:cxn>
                <a:cxn ang="0">
                  <a:pos x="54" y="16"/>
                </a:cxn>
                <a:cxn ang="0">
                  <a:pos x="54" y="8"/>
                </a:cxn>
                <a:cxn ang="0">
                  <a:pos x="65" y="3"/>
                </a:cxn>
                <a:cxn ang="0">
                  <a:pos x="75" y="9"/>
                </a:cxn>
                <a:cxn ang="0">
                  <a:pos x="96" y="8"/>
                </a:cxn>
                <a:cxn ang="0">
                  <a:pos x="133" y="4"/>
                </a:cxn>
                <a:cxn ang="0">
                  <a:pos x="144" y="10"/>
                </a:cxn>
                <a:cxn ang="0">
                  <a:pos x="153" y="13"/>
                </a:cxn>
                <a:cxn ang="0">
                  <a:pos x="177" y="19"/>
                </a:cxn>
                <a:cxn ang="0">
                  <a:pos x="174" y="30"/>
                </a:cxn>
                <a:cxn ang="0">
                  <a:pos x="166" y="54"/>
                </a:cxn>
                <a:cxn ang="0">
                  <a:pos x="180" y="139"/>
                </a:cxn>
                <a:cxn ang="0">
                  <a:pos x="172" y="141"/>
                </a:cxn>
                <a:cxn ang="0">
                  <a:pos x="164" y="152"/>
                </a:cxn>
                <a:cxn ang="0">
                  <a:pos x="174" y="174"/>
                </a:cxn>
                <a:cxn ang="0">
                  <a:pos x="184" y="187"/>
                </a:cxn>
                <a:cxn ang="0">
                  <a:pos x="169" y="184"/>
                </a:cxn>
                <a:cxn ang="0">
                  <a:pos x="154" y="168"/>
                </a:cxn>
                <a:cxn ang="0">
                  <a:pos x="149" y="167"/>
                </a:cxn>
                <a:cxn ang="0">
                  <a:pos x="147" y="166"/>
                </a:cxn>
                <a:cxn ang="0">
                  <a:pos x="142" y="168"/>
                </a:cxn>
                <a:cxn ang="0">
                  <a:pos x="113" y="160"/>
                </a:cxn>
                <a:cxn ang="0">
                  <a:pos x="105" y="159"/>
                </a:cxn>
                <a:cxn ang="0">
                  <a:pos x="89" y="160"/>
                </a:cxn>
                <a:cxn ang="0">
                  <a:pos x="80" y="153"/>
                </a:cxn>
                <a:cxn ang="0">
                  <a:pos x="79" y="143"/>
                </a:cxn>
                <a:cxn ang="0">
                  <a:pos x="78" y="127"/>
                </a:cxn>
                <a:cxn ang="0">
                  <a:pos x="71" y="124"/>
                </a:cxn>
                <a:cxn ang="0">
                  <a:pos x="59" y="135"/>
                </a:cxn>
                <a:cxn ang="0">
                  <a:pos x="37" y="115"/>
                </a:cxn>
                <a:cxn ang="0">
                  <a:pos x="14" y="116"/>
                </a:cxn>
                <a:cxn ang="0">
                  <a:pos x="0" y="111"/>
                </a:cxn>
              </a:cxnLst>
              <a:rect l="0" t="0" r="r" b="b"/>
              <a:pathLst>
                <a:path w="184" h="187">
                  <a:moveTo>
                    <a:pt x="0" y="111"/>
                  </a:moveTo>
                  <a:lnTo>
                    <a:pt x="16" y="97"/>
                  </a:lnTo>
                  <a:lnTo>
                    <a:pt x="19" y="94"/>
                  </a:lnTo>
                  <a:lnTo>
                    <a:pt x="27" y="93"/>
                  </a:lnTo>
                  <a:lnTo>
                    <a:pt x="29" y="95"/>
                  </a:lnTo>
                  <a:lnTo>
                    <a:pt x="32" y="94"/>
                  </a:lnTo>
                  <a:lnTo>
                    <a:pt x="35" y="90"/>
                  </a:lnTo>
                  <a:lnTo>
                    <a:pt x="37" y="87"/>
                  </a:lnTo>
                  <a:lnTo>
                    <a:pt x="42" y="77"/>
                  </a:lnTo>
                  <a:lnTo>
                    <a:pt x="48" y="63"/>
                  </a:lnTo>
                  <a:lnTo>
                    <a:pt x="48" y="61"/>
                  </a:lnTo>
                  <a:lnTo>
                    <a:pt x="50" y="54"/>
                  </a:lnTo>
                  <a:lnTo>
                    <a:pt x="52" y="38"/>
                  </a:lnTo>
                  <a:lnTo>
                    <a:pt x="53" y="24"/>
                  </a:lnTo>
                  <a:lnTo>
                    <a:pt x="54" y="19"/>
                  </a:lnTo>
                  <a:lnTo>
                    <a:pt x="54" y="16"/>
                  </a:lnTo>
                  <a:lnTo>
                    <a:pt x="52" y="12"/>
                  </a:lnTo>
                  <a:lnTo>
                    <a:pt x="54" y="8"/>
                  </a:lnTo>
                  <a:lnTo>
                    <a:pt x="58" y="4"/>
                  </a:lnTo>
                  <a:lnTo>
                    <a:pt x="65" y="3"/>
                  </a:lnTo>
                  <a:lnTo>
                    <a:pt x="70" y="11"/>
                  </a:lnTo>
                  <a:lnTo>
                    <a:pt x="75" y="9"/>
                  </a:lnTo>
                  <a:lnTo>
                    <a:pt x="87" y="8"/>
                  </a:lnTo>
                  <a:lnTo>
                    <a:pt x="96" y="8"/>
                  </a:lnTo>
                  <a:lnTo>
                    <a:pt x="129" y="0"/>
                  </a:lnTo>
                  <a:lnTo>
                    <a:pt x="133" y="4"/>
                  </a:lnTo>
                  <a:lnTo>
                    <a:pt x="138" y="8"/>
                  </a:lnTo>
                  <a:lnTo>
                    <a:pt x="144" y="10"/>
                  </a:lnTo>
                  <a:lnTo>
                    <a:pt x="149" y="11"/>
                  </a:lnTo>
                  <a:lnTo>
                    <a:pt x="153" y="13"/>
                  </a:lnTo>
                  <a:lnTo>
                    <a:pt x="156" y="17"/>
                  </a:lnTo>
                  <a:lnTo>
                    <a:pt x="177" y="19"/>
                  </a:lnTo>
                  <a:lnTo>
                    <a:pt x="175" y="26"/>
                  </a:lnTo>
                  <a:lnTo>
                    <a:pt x="174" y="30"/>
                  </a:lnTo>
                  <a:lnTo>
                    <a:pt x="173" y="36"/>
                  </a:lnTo>
                  <a:lnTo>
                    <a:pt x="166" y="54"/>
                  </a:lnTo>
                  <a:lnTo>
                    <a:pt x="166" y="74"/>
                  </a:lnTo>
                  <a:lnTo>
                    <a:pt x="180" y="139"/>
                  </a:lnTo>
                  <a:lnTo>
                    <a:pt x="178" y="141"/>
                  </a:lnTo>
                  <a:lnTo>
                    <a:pt x="172" y="141"/>
                  </a:lnTo>
                  <a:lnTo>
                    <a:pt x="165" y="144"/>
                  </a:lnTo>
                  <a:lnTo>
                    <a:pt x="164" y="152"/>
                  </a:lnTo>
                  <a:lnTo>
                    <a:pt x="167" y="162"/>
                  </a:lnTo>
                  <a:lnTo>
                    <a:pt x="174" y="174"/>
                  </a:lnTo>
                  <a:lnTo>
                    <a:pt x="183" y="176"/>
                  </a:lnTo>
                  <a:lnTo>
                    <a:pt x="184" y="187"/>
                  </a:lnTo>
                  <a:lnTo>
                    <a:pt x="176" y="186"/>
                  </a:lnTo>
                  <a:lnTo>
                    <a:pt x="169" y="184"/>
                  </a:lnTo>
                  <a:lnTo>
                    <a:pt x="161" y="177"/>
                  </a:lnTo>
                  <a:lnTo>
                    <a:pt x="154" y="168"/>
                  </a:lnTo>
                  <a:lnTo>
                    <a:pt x="152" y="168"/>
                  </a:lnTo>
                  <a:lnTo>
                    <a:pt x="149" y="167"/>
                  </a:lnTo>
                  <a:lnTo>
                    <a:pt x="149" y="163"/>
                  </a:lnTo>
                  <a:lnTo>
                    <a:pt x="147" y="166"/>
                  </a:lnTo>
                  <a:lnTo>
                    <a:pt x="145" y="168"/>
                  </a:lnTo>
                  <a:lnTo>
                    <a:pt x="142" y="168"/>
                  </a:lnTo>
                  <a:lnTo>
                    <a:pt x="118" y="163"/>
                  </a:lnTo>
                  <a:lnTo>
                    <a:pt x="113" y="160"/>
                  </a:lnTo>
                  <a:lnTo>
                    <a:pt x="111" y="159"/>
                  </a:lnTo>
                  <a:lnTo>
                    <a:pt x="105" y="159"/>
                  </a:lnTo>
                  <a:lnTo>
                    <a:pt x="100" y="158"/>
                  </a:lnTo>
                  <a:lnTo>
                    <a:pt x="89" y="160"/>
                  </a:lnTo>
                  <a:lnTo>
                    <a:pt x="79" y="159"/>
                  </a:lnTo>
                  <a:lnTo>
                    <a:pt x="80" y="153"/>
                  </a:lnTo>
                  <a:lnTo>
                    <a:pt x="81" y="148"/>
                  </a:lnTo>
                  <a:lnTo>
                    <a:pt x="79" y="143"/>
                  </a:lnTo>
                  <a:lnTo>
                    <a:pt x="78" y="137"/>
                  </a:lnTo>
                  <a:lnTo>
                    <a:pt x="78" y="127"/>
                  </a:lnTo>
                  <a:lnTo>
                    <a:pt x="71" y="127"/>
                  </a:lnTo>
                  <a:lnTo>
                    <a:pt x="71" y="124"/>
                  </a:lnTo>
                  <a:lnTo>
                    <a:pt x="60" y="125"/>
                  </a:lnTo>
                  <a:lnTo>
                    <a:pt x="59" y="135"/>
                  </a:lnTo>
                  <a:lnTo>
                    <a:pt x="43" y="132"/>
                  </a:lnTo>
                  <a:lnTo>
                    <a:pt x="37" y="115"/>
                  </a:lnTo>
                  <a:lnTo>
                    <a:pt x="27" y="114"/>
                  </a:lnTo>
                  <a:lnTo>
                    <a:pt x="14" y="116"/>
                  </a:lnTo>
                  <a:lnTo>
                    <a:pt x="1" y="118"/>
                  </a:lnTo>
                  <a:lnTo>
                    <a:pt x="0" y="111"/>
                  </a:lnTo>
                  <a:close/>
                </a:path>
              </a:pathLst>
            </a:custGeom>
            <a:noFill/>
            <a:ln w="9525">
              <a:solidFill>
                <a:schemeClr val="tx1">
                  <a:lumMod val="85000"/>
                  <a:lumOff val="15000"/>
                </a:schemeClr>
              </a:solidFill>
              <a:round/>
            </a:ln>
          </p:spPr>
          <p:txBody>
            <a:bodyPr/>
            <a:lstStyle/>
            <a:p>
              <a:endParaRPr lang="zh-CN" altLang="en-US" sz="100"/>
            </a:p>
          </p:txBody>
        </p:sp>
        <p:sp>
          <p:nvSpPr>
            <p:cNvPr id="110" name="Freeform 393"/>
            <p:cNvSpPr/>
            <p:nvPr/>
          </p:nvSpPr>
          <p:spPr bwMode="auto">
            <a:xfrm>
              <a:off x="3178361" y="2262824"/>
              <a:ext cx="385355" cy="387212"/>
            </a:xfrm>
            <a:custGeom>
              <a:avLst/>
              <a:gdLst/>
              <a:ahLst/>
              <a:cxnLst>
                <a:cxn ang="0">
                  <a:pos x="16" y="97"/>
                </a:cxn>
                <a:cxn ang="0">
                  <a:pos x="27" y="93"/>
                </a:cxn>
                <a:cxn ang="0">
                  <a:pos x="32" y="94"/>
                </a:cxn>
                <a:cxn ang="0">
                  <a:pos x="37" y="87"/>
                </a:cxn>
                <a:cxn ang="0">
                  <a:pos x="48" y="63"/>
                </a:cxn>
                <a:cxn ang="0">
                  <a:pos x="50" y="54"/>
                </a:cxn>
                <a:cxn ang="0">
                  <a:pos x="53" y="24"/>
                </a:cxn>
                <a:cxn ang="0">
                  <a:pos x="54" y="16"/>
                </a:cxn>
                <a:cxn ang="0">
                  <a:pos x="54" y="8"/>
                </a:cxn>
                <a:cxn ang="0">
                  <a:pos x="65" y="3"/>
                </a:cxn>
                <a:cxn ang="0">
                  <a:pos x="75" y="9"/>
                </a:cxn>
                <a:cxn ang="0">
                  <a:pos x="96" y="8"/>
                </a:cxn>
                <a:cxn ang="0">
                  <a:pos x="133" y="4"/>
                </a:cxn>
                <a:cxn ang="0">
                  <a:pos x="144" y="10"/>
                </a:cxn>
                <a:cxn ang="0">
                  <a:pos x="153" y="13"/>
                </a:cxn>
                <a:cxn ang="0">
                  <a:pos x="177" y="19"/>
                </a:cxn>
                <a:cxn ang="0">
                  <a:pos x="174" y="30"/>
                </a:cxn>
                <a:cxn ang="0">
                  <a:pos x="166" y="54"/>
                </a:cxn>
                <a:cxn ang="0">
                  <a:pos x="180" y="139"/>
                </a:cxn>
                <a:cxn ang="0">
                  <a:pos x="172" y="141"/>
                </a:cxn>
                <a:cxn ang="0">
                  <a:pos x="164" y="152"/>
                </a:cxn>
                <a:cxn ang="0">
                  <a:pos x="174" y="174"/>
                </a:cxn>
                <a:cxn ang="0">
                  <a:pos x="184" y="187"/>
                </a:cxn>
                <a:cxn ang="0">
                  <a:pos x="169" y="184"/>
                </a:cxn>
                <a:cxn ang="0">
                  <a:pos x="154" y="168"/>
                </a:cxn>
                <a:cxn ang="0">
                  <a:pos x="149" y="167"/>
                </a:cxn>
                <a:cxn ang="0">
                  <a:pos x="147" y="166"/>
                </a:cxn>
                <a:cxn ang="0">
                  <a:pos x="142" y="168"/>
                </a:cxn>
                <a:cxn ang="0">
                  <a:pos x="113" y="160"/>
                </a:cxn>
                <a:cxn ang="0">
                  <a:pos x="105" y="159"/>
                </a:cxn>
                <a:cxn ang="0">
                  <a:pos x="89" y="160"/>
                </a:cxn>
                <a:cxn ang="0">
                  <a:pos x="80" y="153"/>
                </a:cxn>
                <a:cxn ang="0">
                  <a:pos x="79" y="143"/>
                </a:cxn>
                <a:cxn ang="0">
                  <a:pos x="78" y="127"/>
                </a:cxn>
                <a:cxn ang="0">
                  <a:pos x="71" y="124"/>
                </a:cxn>
                <a:cxn ang="0">
                  <a:pos x="59" y="135"/>
                </a:cxn>
                <a:cxn ang="0">
                  <a:pos x="37" y="115"/>
                </a:cxn>
                <a:cxn ang="0">
                  <a:pos x="14" y="116"/>
                </a:cxn>
                <a:cxn ang="0">
                  <a:pos x="0" y="111"/>
                </a:cxn>
              </a:cxnLst>
              <a:rect l="0" t="0" r="r" b="b"/>
              <a:pathLst>
                <a:path w="184" h="187">
                  <a:moveTo>
                    <a:pt x="0" y="111"/>
                  </a:moveTo>
                  <a:lnTo>
                    <a:pt x="16" y="97"/>
                  </a:lnTo>
                  <a:lnTo>
                    <a:pt x="19" y="94"/>
                  </a:lnTo>
                  <a:lnTo>
                    <a:pt x="27" y="93"/>
                  </a:lnTo>
                  <a:lnTo>
                    <a:pt x="29" y="95"/>
                  </a:lnTo>
                  <a:lnTo>
                    <a:pt x="32" y="94"/>
                  </a:lnTo>
                  <a:lnTo>
                    <a:pt x="35" y="90"/>
                  </a:lnTo>
                  <a:lnTo>
                    <a:pt x="37" y="87"/>
                  </a:lnTo>
                  <a:lnTo>
                    <a:pt x="42" y="77"/>
                  </a:lnTo>
                  <a:lnTo>
                    <a:pt x="48" y="63"/>
                  </a:lnTo>
                  <a:lnTo>
                    <a:pt x="48" y="61"/>
                  </a:lnTo>
                  <a:lnTo>
                    <a:pt x="50" y="54"/>
                  </a:lnTo>
                  <a:lnTo>
                    <a:pt x="52" y="38"/>
                  </a:lnTo>
                  <a:lnTo>
                    <a:pt x="53" y="24"/>
                  </a:lnTo>
                  <a:lnTo>
                    <a:pt x="54" y="19"/>
                  </a:lnTo>
                  <a:lnTo>
                    <a:pt x="54" y="16"/>
                  </a:lnTo>
                  <a:lnTo>
                    <a:pt x="52" y="12"/>
                  </a:lnTo>
                  <a:lnTo>
                    <a:pt x="54" y="8"/>
                  </a:lnTo>
                  <a:lnTo>
                    <a:pt x="58" y="4"/>
                  </a:lnTo>
                  <a:lnTo>
                    <a:pt x="65" y="3"/>
                  </a:lnTo>
                  <a:lnTo>
                    <a:pt x="70" y="11"/>
                  </a:lnTo>
                  <a:lnTo>
                    <a:pt x="75" y="9"/>
                  </a:lnTo>
                  <a:lnTo>
                    <a:pt x="87" y="8"/>
                  </a:lnTo>
                  <a:lnTo>
                    <a:pt x="96" y="8"/>
                  </a:lnTo>
                  <a:lnTo>
                    <a:pt x="129" y="0"/>
                  </a:lnTo>
                  <a:lnTo>
                    <a:pt x="133" y="4"/>
                  </a:lnTo>
                  <a:lnTo>
                    <a:pt x="138" y="8"/>
                  </a:lnTo>
                  <a:lnTo>
                    <a:pt x="144" y="10"/>
                  </a:lnTo>
                  <a:lnTo>
                    <a:pt x="149" y="11"/>
                  </a:lnTo>
                  <a:lnTo>
                    <a:pt x="153" y="13"/>
                  </a:lnTo>
                  <a:lnTo>
                    <a:pt x="156" y="17"/>
                  </a:lnTo>
                  <a:lnTo>
                    <a:pt x="177" y="19"/>
                  </a:lnTo>
                  <a:lnTo>
                    <a:pt x="175" y="26"/>
                  </a:lnTo>
                  <a:lnTo>
                    <a:pt x="174" y="30"/>
                  </a:lnTo>
                  <a:lnTo>
                    <a:pt x="173" y="36"/>
                  </a:lnTo>
                  <a:lnTo>
                    <a:pt x="166" y="54"/>
                  </a:lnTo>
                  <a:lnTo>
                    <a:pt x="166" y="74"/>
                  </a:lnTo>
                  <a:lnTo>
                    <a:pt x="180" y="139"/>
                  </a:lnTo>
                  <a:lnTo>
                    <a:pt x="178" y="141"/>
                  </a:lnTo>
                  <a:lnTo>
                    <a:pt x="172" y="141"/>
                  </a:lnTo>
                  <a:lnTo>
                    <a:pt x="165" y="144"/>
                  </a:lnTo>
                  <a:lnTo>
                    <a:pt x="164" y="152"/>
                  </a:lnTo>
                  <a:lnTo>
                    <a:pt x="167" y="162"/>
                  </a:lnTo>
                  <a:lnTo>
                    <a:pt x="174" y="174"/>
                  </a:lnTo>
                  <a:lnTo>
                    <a:pt x="183" y="176"/>
                  </a:lnTo>
                  <a:lnTo>
                    <a:pt x="184" y="187"/>
                  </a:lnTo>
                  <a:lnTo>
                    <a:pt x="176" y="186"/>
                  </a:lnTo>
                  <a:lnTo>
                    <a:pt x="169" y="184"/>
                  </a:lnTo>
                  <a:lnTo>
                    <a:pt x="161" y="177"/>
                  </a:lnTo>
                  <a:lnTo>
                    <a:pt x="154" y="168"/>
                  </a:lnTo>
                  <a:lnTo>
                    <a:pt x="152" y="168"/>
                  </a:lnTo>
                  <a:lnTo>
                    <a:pt x="149" y="167"/>
                  </a:lnTo>
                  <a:lnTo>
                    <a:pt x="149" y="163"/>
                  </a:lnTo>
                  <a:lnTo>
                    <a:pt x="147" y="166"/>
                  </a:lnTo>
                  <a:lnTo>
                    <a:pt x="145" y="168"/>
                  </a:lnTo>
                  <a:lnTo>
                    <a:pt x="142" y="168"/>
                  </a:lnTo>
                  <a:lnTo>
                    <a:pt x="118" y="163"/>
                  </a:lnTo>
                  <a:lnTo>
                    <a:pt x="113" y="160"/>
                  </a:lnTo>
                  <a:lnTo>
                    <a:pt x="111" y="159"/>
                  </a:lnTo>
                  <a:lnTo>
                    <a:pt x="105" y="159"/>
                  </a:lnTo>
                  <a:lnTo>
                    <a:pt x="100" y="158"/>
                  </a:lnTo>
                  <a:lnTo>
                    <a:pt x="89" y="160"/>
                  </a:lnTo>
                  <a:lnTo>
                    <a:pt x="79" y="159"/>
                  </a:lnTo>
                  <a:lnTo>
                    <a:pt x="80" y="153"/>
                  </a:lnTo>
                  <a:lnTo>
                    <a:pt x="81" y="148"/>
                  </a:lnTo>
                  <a:lnTo>
                    <a:pt x="79" y="143"/>
                  </a:lnTo>
                  <a:lnTo>
                    <a:pt x="78" y="137"/>
                  </a:lnTo>
                  <a:lnTo>
                    <a:pt x="78" y="127"/>
                  </a:lnTo>
                  <a:lnTo>
                    <a:pt x="71" y="127"/>
                  </a:lnTo>
                  <a:lnTo>
                    <a:pt x="71" y="124"/>
                  </a:lnTo>
                  <a:lnTo>
                    <a:pt x="60" y="125"/>
                  </a:lnTo>
                  <a:lnTo>
                    <a:pt x="59" y="135"/>
                  </a:lnTo>
                  <a:lnTo>
                    <a:pt x="43" y="132"/>
                  </a:lnTo>
                  <a:lnTo>
                    <a:pt x="37" y="115"/>
                  </a:lnTo>
                  <a:lnTo>
                    <a:pt x="27" y="114"/>
                  </a:lnTo>
                  <a:lnTo>
                    <a:pt x="14" y="116"/>
                  </a:lnTo>
                  <a:lnTo>
                    <a:pt x="1" y="118"/>
                  </a:lnTo>
                  <a:lnTo>
                    <a:pt x="0" y="11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11" name="Freeform 395"/>
            <p:cNvSpPr/>
            <p:nvPr/>
          </p:nvSpPr>
          <p:spPr bwMode="auto">
            <a:xfrm>
              <a:off x="3342138" y="2550645"/>
              <a:ext cx="294796" cy="180147"/>
            </a:xfrm>
            <a:custGeom>
              <a:avLst/>
              <a:gdLst/>
              <a:ahLst/>
              <a:cxnLst>
                <a:cxn ang="0">
                  <a:pos x="102" y="0"/>
                </a:cxn>
                <a:cxn ang="0">
                  <a:pos x="101" y="2"/>
                </a:cxn>
                <a:cxn ang="0">
                  <a:pos x="94" y="2"/>
                </a:cxn>
                <a:cxn ang="0">
                  <a:pos x="88" y="5"/>
                </a:cxn>
                <a:cxn ang="0">
                  <a:pos x="86" y="13"/>
                </a:cxn>
                <a:cxn ang="0">
                  <a:pos x="90" y="23"/>
                </a:cxn>
                <a:cxn ang="0">
                  <a:pos x="96" y="35"/>
                </a:cxn>
                <a:cxn ang="0">
                  <a:pos x="105" y="37"/>
                </a:cxn>
                <a:cxn ang="0">
                  <a:pos x="106" y="48"/>
                </a:cxn>
                <a:cxn ang="0">
                  <a:pos x="99" y="47"/>
                </a:cxn>
                <a:cxn ang="0">
                  <a:pos x="91" y="45"/>
                </a:cxn>
                <a:cxn ang="0">
                  <a:pos x="83" y="38"/>
                </a:cxn>
                <a:cxn ang="0">
                  <a:pos x="77" y="29"/>
                </a:cxn>
                <a:cxn ang="0">
                  <a:pos x="74" y="29"/>
                </a:cxn>
                <a:cxn ang="0">
                  <a:pos x="71" y="28"/>
                </a:cxn>
                <a:cxn ang="0">
                  <a:pos x="71" y="24"/>
                </a:cxn>
                <a:cxn ang="0">
                  <a:pos x="69" y="27"/>
                </a:cxn>
                <a:cxn ang="0">
                  <a:pos x="68" y="29"/>
                </a:cxn>
                <a:cxn ang="0">
                  <a:pos x="65" y="29"/>
                </a:cxn>
                <a:cxn ang="0">
                  <a:pos x="40" y="24"/>
                </a:cxn>
                <a:cxn ang="0">
                  <a:pos x="36" y="21"/>
                </a:cxn>
                <a:cxn ang="0">
                  <a:pos x="34" y="19"/>
                </a:cxn>
                <a:cxn ang="0">
                  <a:pos x="27" y="19"/>
                </a:cxn>
                <a:cxn ang="0">
                  <a:pos x="19" y="18"/>
                </a:cxn>
                <a:cxn ang="0">
                  <a:pos x="12" y="20"/>
                </a:cxn>
                <a:cxn ang="0">
                  <a:pos x="12" y="40"/>
                </a:cxn>
                <a:cxn ang="0">
                  <a:pos x="0" y="41"/>
                </a:cxn>
                <a:cxn ang="0">
                  <a:pos x="1" y="74"/>
                </a:cxn>
                <a:cxn ang="0">
                  <a:pos x="3" y="79"/>
                </a:cxn>
                <a:cxn ang="0">
                  <a:pos x="7" y="83"/>
                </a:cxn>
                <a:cxn ang="0">
                  <a:pos x="13" y="85"/>
                </a:cxn>
                <a:cxn ang="0">
                  <a:pos x="19" y="84"/>
                </a:cxn>
                <a:cxn ang="0">
                  <a:pos x="34" y="84"/>
                </a:cxn>
                <a:cxn ang="0">
                  <a:pos x="57" y="87"/>
                </a:cxn>
                <a:cxn ang="0">
                  <a:pos x="83" y="76"/>
                </a:cxn>
                <a:cxn ang="0">
                  <a:pos x="139" y="63"/>
                </a:cxn>
                <a:cxn ang="0">
                  <a:pos x="139" y="48"/>
                </a:cxn>
                <a:cxn ang="0">
                  <a:pos x="138" y="41"/>
                </a:cxn>
                <a:cxn ang="0">
                  <a:pos x="141" y="37"/>
                </a:cxn>
                <a:cxn ang="0">
                  <a:pos x="136" y="20"/>
                </a:cxn>
                <a:cxn ang="0">
                  <a:pos x="129" y="8"/>
                </a:cxn>
                <a:cxn ang="0">
                  <a:pos x="123" y="6"/>
                </a:cxn>
                <a:cxn ang="0">
                  <a:pos x="116" y="4"/>
                </a:cxn>
                <a:cxn ang="0">
                  <a:pos x="102" y="0"/>
                </a:cxn>
              </a:cxnLst>
              <a:rect l="0" t="0" r="r" b="b"/>
              <a:pathLst>
                <a:path w="141" h="87">
                  <a:moveTo>
                    <a:pt x="102" y="0"/>
                  </a:moveTo>
                  <a:lnTo>
                    <a:pt x="101" y="2"/>
                  </a:lnTo>
                  <a:lnTo>
                    <a:pt x="94" y="2"/>
                  </a:lnTo>
                  <a:lnTo>
                    <a:pt x="88" y="5"/>
                  </a:lnTo>
                  <a:lnTo>
                    <a:pt x="86" y="13"/>
                  </a:lnTo>
                  <a:lnTo>
                    <a:pt x="90" y="23"/>
                  </a:lnTo>
                  <a:lnTo>
                    <a:pt x="96" y="35"/>
                  </a:lnTo>
                  <a:lnTo>
                    <a:pt x="105" y="37"/>
                  </a:lnTo>
                  <a:lnTo>
                    <a:pt x="106" y="48"/>
                  </a:lnTo>
                  <a:lnTo>
                    <a:pt x="99" y="47"/>
                  </a:lnTo>
                  <a:lnTo>
                    <a:pt x="91" y="45"/>
                  </a:lnTo>
                  <a:lnTo>
                    <a:pt x="83" y="38"/>
                  </a:lnTo>
                  <a:lnTo>
                    <a:pt x="77" y="29"/>
                  </a:lnTo>
                  <a:lnTo>
                    <a:pt x="74" y="29"/>
                  </a:lnTo>
                  <a:lnTo>
                    <a:pt x="71" y="28"/>
                  </a:lnTo>
                  <a:lnTo>
                    <a:pt x="71" y="24"/>
                  </a:lnTo>
                  <a:lnTo>
                    <a:pt x="69" y="27"/>
                  </a:lnTo>
                  <a:lnTo>
                    <a:pt x="68" y="29"/>
                  </a:lnTo>
                  <a:lnTo>
                    <a:pt x="65" y="29"/>
                  </a:lnTo>
                  <a:lnTo>
                    <a:pt x="40" y="24"/>
                  </a:lnTo>
                  <a:lnTo>
                    <a:pt x="36" y="21"/>
                  </a:lnTo>
                  <a:lnTo>
                    <a:pt x="34" y="19"/>
                  </a:lnTo>
                  <a:lnTo>
                    <a:pt x="27" y="19"/>
                  </a:lnTo>
                  <a:lnTo>
                    <a:pt x="19" y="18"/>
                  </a:lnTo>
                  <a:lnTo>
                    <a:pt x="12" y="20"/>
                  </a:lnTo>
                  <a:lnTo>
                    <a:pt x="12" y="40"/>
                  </a:lnTo>
                  <a:lnTo>
                    <a:pt x="0" y="41"/>
                  </a:lnTo>
                  <a:lnTo>
                    <a:pt x="1" y="74"/>
                  </a:lnTo>
                  <a:lnTo>
                    <a:pt x="3" y="79"/>
                  </a:lnTo>
                  <a:lnTo>
                    <a:pt x="7" y="83"/>
                  </a:lnTo>
                  <a:lnTo>
                    <a:pt x="13" y="85"/>
                  </a:lnTo>
                  <a:lnTo>
                    <a:pt x="19" y="84"/>
                  </a:lnTo>
                  <a:lnTo>
                    <a:pt x="34" y="84"/>
                  </a:lnTo>
                  <a:lnTo>
                    <a:pt x="57" y="87"/>
                  </a:lnTo>
                  <a:lnTo>
                    <a:pt x="83" y="76"/>
                  </a:lnTo>
                  <a:lnTo>
                    <a:pt x="139" y="63"/>
                  </a:lnTo>
                  <a:lnTo>
                    <a:pt x="139" y="48"/>
                  </a:lnTo>
                  <a:lnTo>
                    <a:pt x="138" y="41"/>
                  </a:lnTo>
                  <a:lnTo>
                    <a:pt x="141" y="37"/>
                  </a:lnTo>
                  <a:lnTo>
                    <a:pt x="136" y="20"/>
                  </a:lnTo>
                  <a:lnTo>
                    <a:pt x="129" y="8"/>
                  </a:lnTo>
                  <a:lnTo>
                    <a:pt x="123" y="6"/>
                  </a:lnTo>
                  <a:lnTo>
                    <a:pt x="116" y="4"/>
                  </a:lnTo>
                  <a:lnTo>
                    <a:pt x="102" y="0"/>
                  </a:lnTo>
                  <a:close/>
                </a:path>
              </a:pathLst>
            </a:custGeom>
            <a:noFill/>
            <a:ln w="9525">
              <a:solidFill>
                <a:schemeClr val="tx1">
                  <a:lumMod val="85000"/>
                  <a:lumOff val="15000"/>
                </a:schemeClr>
              </a:solidFill>
              <a:round/>
            </a:ln>
          </p:spPr>
          <p:txBody>
            <a:bodyPr/>
            <a:lstStyle/>
            <a:p>
              <a:endParaRPr lang="zh-CN" altLang="en-US" sz="100"/>
            </a:p>
          </p:txBody>
        </p:sp>
        <p:sp>
          <p:nvSpPr>
            <p:cNvPr id="112" name="Freeform 396"/>
            <p:cNvSpPr/>
            <p:nvPr/>
          </p:nvSpPr>
          <p:spPr bwMode="auto">
            <a:xfrm>
              <a:off x="3342138" y="2550645"/>
              <a:ext cx="294796" cy="180147"/>
            </a:xfrm>
            <a:custGeom>
              <a:avLst/>
              <a:gdLst/>
              <a:ahLst/>
              <a:cxnLst>
                <a:cxn ang="0">
                  <a:pos x="102" y="0"/>
                </a:cxn>
                <a:cxn ang="0">
                  <a:pos x="101" y="2"/>
                </a:cxn>
                <a:cxn ang="0">
                  <a:pos x="94" y="2"/>
                </a:cxn>
                <a:cxn ang="0">
                  <a:pos x="88" y="5"/>
                </a:cxn>
                <a:cxn ang="0">
                  <a:pos x="86" y="13"/>
                </a:cxn>
                <a:cxn ang="0">
                  <a:pos x="90" y="23"/>
                </a:cxn>
                <a:cxn ang="0">
                  <a:pos x="96" y="35"/>
                </a:cxn>
                <a:cxn ang="0">
                  <a:pos x="105" y="37"/>
                </a:cxn>
                <a:cxn ang="0">
                  <a:pos x="106" y="48"/>
                </a:cxn>
                <a:cxn ang="0">
                  <a:pos x="99" y="47"/>
                </a:cxn>
                <a:cxn ang="0">
                  <a:pos x="91" y="45"/>
                </a:cxn>
                <a:cxn ang="0">
                  <a:pos x="83" y="38"/>
                </a:cxn>
                <a:cxn ang="0">
                  <a:pos x="77" y="29"/>
                </a:cxn>
                <a:cxn ang="0">
                  <a:pos x="74" y="29"/>
                </a:cxn>
                <a:cxn ang="0">
                  <a:pos x="71" y="28"/>
                </a:cxn>
                <a:cxn ang="0">
                  <a:pos x="71" y="24"/>
                </a:cxn>
                <a:cxn ang="0">
                  <a:pos x="69" y="27"/>
                </a:cxn>
                <a:cxn ang="0">
                  <a:pos x="68" y="29"/>
                </a:cxn>
                <a:cxn ang="0">
                  <a:pos x="65" y="29"/>
                </a:cxn>
                <a:cxn ang="0">
                  <a:pos x="40" y="24"/>
                </a:cxn>
                <a:cxn ang="0">
                  <a:pos x="36" y="21"/>
                </a:cxn>
                <a:cxn ang="0">
                  <a:pos x="34" y="19"/>
                </a:cxn>
                <a:cxn ang="0">
                  <a:pos x="27" y="19"/>
                </a:cxn>
                <a:cxn ang="0">
                  <a:pos x="19" y="18"/>
                </a:cxn>
                <a:cxn ang="0">
                  <a:pos x="12" y="20"/>
                </a:cxn>
                <a:cxn ang="0">
                  <a:pos x="12" y="40"/>
                </a:cxn>
                <a:cxn ang="0">
                  <a:pos x="0" y="41"/>
                </a:cxn>
                <a:cxn ang="0">
                  <a:pos x="1" y="74"/>
                </a:cxn>
                <a:cxn ang="0">
                  <a:pos x="3" y="79"/>
                </a:cxn>
                <a:cxn ang="0">
                  <a:pos x="7" y="83"/>
                </a:cxn>
                <a:cxn ang="0">
                  <a:pos x="13" y="85"/>
                </a:cxn>
                <a:cxn ang="0">
                  <a:pos x="19" y="84"/>
                </a:cxn>
                <a:cxn ang="0">
                  <a:pos x="34" y="84"/>
                </a:cxn>
                <a:cxn ang="0">
                  <a:pos x="57" y="87"/>
                </a:cxn>
                <a:cxn ang="0">
                  <a:pos x="83" y="76"/>
                </a:cxn>
                <a:cxn ang="0">
                  <a:pos x="139" y="63"/>
                </a:cxn>
                <a:cxn ang="0">
                  <a:pos x="139" y="48"/>
                </a:cxn>
                <a:cxn ang="0">
                  <a:pos x="138" y="41"/>
                </a:cxn>
                <a:cxn ang="0">
                  <a:pos x="141" y="37"/>
                </a:cxn>
                <a:cxn ang="0">
                  <a:pos x="136" y="20"/>
                </a:cxn>
                <a:cxn ang="0">
                  <a:pos x="129" y="8"/>
                </a:cxn>
                <a:cxn ang="0">
                  <a:pos x="123" y="6"/>
                </a:cxn>
                <a:cxn ang="0">
                  <a:pos x="116" y="4"/>
                </a:cxn>
                <a:cxn ang="0">
                  <a:pos x="102" y="0"/>
                </a:cxn>
              </a:cxnLst>
              <a:rect l="0" t="0" r="r" b="b"/>
              <a:pathLst>
                <a:path w="141" h="87">
                  <a:moveTo>
                    <a:pt x="102" y="0"/>
                  </a:moveTo>
                  <a:lnTo>
                    <a:pt x="101" y="2"/>
                  </a:lnTo>
                  <a:lnTo>
                    <a:pt x="94" y="2"/>
                  </a:lnTo>
                  <a:lnTo>
                    <a:pt x="88" y="5"/>
                  </a:lnTo>
                  <a:lnTo>
                    <a:pt x="86" y="13"/>
                  </a:lnTo>
                  <a:lnTo>
                    <a:pt x="90" y="23"/>
                  </a:lnTo>
                  <a:lnTo>
                    <a:pt x="96" y="35"/>
                  </a:lnTo>
                  <a:lnTo>
                    <a:pt x="105" y="37"/>
                  </a:lnTo>
                  <a:lnTo>
                    <a:pt x="106" y="48"/>
                  </a:lnTo>
                  <a:lnTo>
                    <a:pt x="99" y="47"/>
                  </a:lnTo>
                  <a:lnTo>
                    <a:pt x="91" y="45"/>
                  </a:lnTo>
                  <a:lnTo>
                    <a:pt x="83" y="38"/>
                  </a:lnTo>
                  <a:lnTo>
                    <a:pt x="77" y="29"/>
                  </a:lnTo>
                  <a:lnTo>
                    <a:pt x="74" y="29"/>
                  </a:lnTo>
                  <a:lnTo>
                    <a:pt x="71" y="28"/>
                  </a:lnTo>
                  <a:lnTo>
                    <a:pt x="71" y="24"/>
                  </a:lnTo>
                  <a:lnTo>
                    <a:pt x="69" y="27"/>
                  </a:lnTo>
                  <a:lnTo>
                    <a:pt x="68" y="29"/>
                  </a:lnTo>
                  <a:lnTo>
                    <a:pt x="65" y="29"/>
                  </a:lnTo>
                  <a:lnTo>
                    <a:pt x="40" y="24"/>
                  </a:lnTo>
                  <a:lnTo>
                    <a:pt x="36" y="21"/>
                  </a:lnTo>
                  <a:lnTo>
                    <a:pt x="34" y="19"/>
                  </a:lnTo>
                  <a:lnTo>
                    <a:pt x="27" y="19"/>
                  </a:lnTo>
                  <a:lnTo>
                    <a:pt x="19" y="18"/>
                  </a:lnTo>
                  <a:lnTo>
                    <a:pt x="12" y="20"/>
                  </a:lnTo>
                  <a:lnTo>
                    <a:pt x="12" y="40"/>
                  </a:lnTo>
                  <a:lnTo>
                    <a:pt x="0" y="41"/>
                  </a:lnTo>
                  <a:lnTo>
                    <a:pt x="1" y="74"/>
                  </a:lnTo>
                  <a:lnTo>
                    <a:pt x="3" y="79"/>
                  </a:lnTo>
                  <a:lnTo>
                    <a:pt x="7" y="83"/>
                  </a:lnTo>
                  <a:lnTo>
                    <a:pt x="13" y="85"/>
                  </a:lnTo>
                  <a:lnTo>
                    <a:pt x="19" y="84"/>
                  </a:lnTo>
                  <a:lnTo>
                    <a:pt x="34" y="84"/>
                  </a:lnTo>
                  <a:lnTo>
                    <a:pt x="57" y="87"/>
                  </a:lnTo>
                  <a:lnTo>
                    <a:pt x="83" y="76"/>
                  </a:lnTo>
                  <a:lnTo>
                    <a:pt x="139" y="63"/>
                  </a:lnTo>
                  <a:lnTo>
                    <a:pt x="139" y="48"/>
                  </a:lnTo>
                  <a:lnTo>
                    <a:pt x="138" y="41"/>
                  </a:lnTo>
                  <a:lnTo>
                    <a:pt x="141" y="37"/>
                  </a:lnTo>
                  <a:lnTo>
                    <a:pt x="136" y="20"/>
                  </a:lnTo>
                  <a:lnTo>
                    <a:pt x="129" y="8"/>
                  </a:lnTo>
                  <a:lnTo>
                    <a:pt x="123" y="6"/>
                  </a:lnTo>
                  <a:lnTo>
                    <a:pt x="116" y="4"/>
                  </a:lnTo>
                  <a:lnTo>
                    <a:pt x="102"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13" name="Freeform 398"/>
            <p:cNvSpPr/>
            <p:nvPr/>
          </p:nvSpPr>
          <p:spPr bwMode="auto">
            <a:xfrm>
              <a:off x="3170655" y="2714226"/>
              <a:ext cx="289016" cy="248478"/>
            </a:xfrm>
            <a:custGeom>
              <a:avLst/>
              <a:gdLst/>
              <a:ahLst/>
              <a:cxnLst>
                <a:cxn ang="0">
                  <a:pos x="95" y="7"/>
                </a:cxn>
                <a:cxn ang="0">
                  <a:pos x="74" y="10"/>
                </a:cxn>
                <a:cxn ang="0">
                  <a:pos x="55" y="6"/>
                </a:cxn>
                <a:cxn ang="0">
                  <a:pos x="23" y="6"/>
                </a:cxn>
                <a:cxn ang="0">
                  <a:pos x="19" y="6"/>
                </a:cxn>
                <a:cxn ang="0">
                  <a:pos x="14" y="2"/>
                </a:cxn>
                <a:cxn ang="0">
                  <a:pos x="10" y="0"/>
                </a:cxn>
                <a:cxn ang="0">
                  <a:pos x="0" y="0"/>
                </a:cxn>
                <a:cxn ang="0">
                  <a:pos x="0" y="7"/>
                </a:cxn>
                <a:cxn ang="0">
                  <a:pos x="5" y="19"/>
                </a:cxn>
                <a:cxn ang="0">
                  <a:pos x="13" y="39"/>
                </a:cxn>
                <a:cxn ang="0">
                  <a:pos x="20" y="66"/>
                </a:cxn>
                <a:cxn ang="0">
                  <a:pos x="26" y="86"/>
                </a:cxn>
                <a:cxn ang="0">
                  <a:pos x="33" y="99"/>
                </a:cxn>
                <a:cxn ang="0">
                  <a:pos x="43" y="120"/>
                </a:cxn>
                <a:cxn ang="0">
                  <a:pos x="51" y="117"/>
                </a:cxn>
                <a:cxn ang="0">
                  <a:pos x="54" y="110"/>
                </a:cxn>
                <a:cxn ang="0">
                  <a:pos x="56" y="110"/>
                </a:cxn>
                <a:cxn ang="0">
                  <a:pos x="59" y="111"/>
                </a:cxn>
                <a:cxn ang="0">
                  <a:pos x="59" y="116"/>
                </a:cxn>
                <a:cxn ang="0">
                  <a:pos x="60" y="119"/>
                </a:cxn>
                <a:cxn ang="0">
                  <a:pos x="83" y="117"/>
                </a:cxn>
                <a:cxn ang="0">
                  <a:pos x="83" y="44"/>
                </a:cxn>
                <a:cxn ang="0">
                  <a:pos x="92" y="43"/>
                </a:cxn>
                <a:cxn ang="0">
                  <a:pos x="92" y="12"/>
                </a:cxn>
                <a:cxn ang="0">
                  <a:pos x="103" y="11"/>
                </a:cxn>
                <a:cxn ang="0">
                  <a:pos x="118" y="11"/>
                </a:cxn>
                <a:cxn ang="0">
                  <a:pos x="119" y="13"/>
                </a:cxn>
                <a:cxn ang="0">
                  <a:pos x="121" y="16"/>
                </a:cxn>
                <a:cxn ang="0">
                  <a:pos x="129" y="12"/>
                </a:cxn>
                <a:cxn ang="0">
                  <a:pos x="138" y="8"/>
                </a:cxn>
                <a:cxn ang="0">
                  <a:pos x="128" y="7"/>
                </a:cxn>
                <a:cxn ang="0">
                  <a:pos x="111" y="5"/>
                </a:cxn>
                <a:cxn ang="0">
                  <a:pos x="95" y="7"/>
                </a:cxn>
              </a:cxnLst>
              <a:rect l="0" t="0" r="r" b="b"/>
              <a:pathLst>
                <a:path w="138" h="120">
                  <a:moveTo>
                    <a:pt x="95" y="7"/>
                  </a:moveTo>
                  <a:lnTo>
                    <a:pt x="74" y="10"/>
                  </a:lnTo>
                  <a:lnTo>
                    <a:pt x="55" y="6"/>
                  </a:lnTo>
                  <a:lnTo>
                    <a:pt x="23" y="6"/>
                  </a:lnTo>
                  <a:lnTo>
                    <a:pt x="19" y="6"/>
                  </a:lnTo>
                  <a:lnTo>
                    <a:pt x="14" y="2"/>
                  </a:lnTo>
                  <a:lnTo>
                    <a:pt x="10" y="0"/>
                  </a:lnTo>
                  <a:lnTo>
                    <a:pt x="0" y="0"/>
                  </a:lnTo>
                  <a:lnTo>
                    <a:pt x="0" y="7"/>
                  </a:lnTo>
                  <a:lnTo>
                    <a:pt x="5" y="19"/>
                  </a:lnTo>
                  <a:lnTo>
                    <a:pt x="13" y="39"/>
                  </a:lnTo>
                  <a:lnTo>
                    <a:pt x="20" y="66"/>
                  </a:lnTo>
                  <a:lnTo>
                    <a:pt x="26" y="86"/>
                  </a:lnTo>
                  <a:lnTo>
                    <a:pt x="33" y="99"/>
                  </a:lnTo>
                  <a:lnTo>
                    <a:pt x="43" y="120"/>
                  </a:lnTo>
                  <a:lnTo>
                    <a:pt x="51" y="117"/>
                  </a:lnTo>
                  <a:lnTo>
                    <a:pt x="54" y="110"/>
                  </a:lnTo>
                  <a:lnTo>
                    <a:pt x="56" y="110"/>
                  </a:lnTo>
                  <a:lnTo>
                    <a:pt x="59" y="111"/>
                  </a:lnTo>
                  <a:lnTo>
                    <a:pt x="59" y="116"/>
                  </a:lnTo>
                  <a:lnTo>
                    <a:pt x="60" y="119"/>
                  </a:lnTo>
                  <a:lnTo>
                    <a:pt x="83" y="117"/>
                  </a:lnTo>
                  <a:lnTo>
                    <a:pt x="83" y="44"/>
                  </a:lnTo>
                  <a:lnTo>
                    <a:pt x="92" y="43"/>
                  </a:lnTo>
                  <a:lnTo>
                    <a:pt x="92" y="12"/>
                  </a:lnTo>
                  <a:lnTo>
                    <a:pt x="103" y="11"/>
                  </a:lnTo>
                  <a:lnTo>
                    <a:pt x="118" y="11"/>
                  </a:lnTo>
                  <a:lnTo>
                    <a:pt x="119" y="13"/>
                  </a:lnTo>
                  <a:lnTo>
                    <a:pt x="121" y="16"/>
                  </a:lnTo>
                  <a:lnTo>
                    <a:pt x="129" y="12"/>
                  </a:lnTo>
                  <a:lnTo>
                    <a:pt x="138" y="8"/>
                  </a:lnTo>
                  <a:lnTo>
                    <a:pt x="128" y="7"/>
                  </a:lnTo>
                  <a:lnTo>
                    <a:pt x="111" y="5"/>
                  </a:lnTo>
                  <a:lnTo>
                    <a:pt x="95" y="7"/>
                  </a:lnTo>
                  <a:close/>
                </a:path>
              </a:pathLst>
            </a:custGeom>
            <a:noFill/>
            <a:ln w="9525">
              <a:solidFill>
                <a:schemeClr val="tx1">
                  <a:lumMod val="85000"/>
                  <a:lumOff val="15000"/>
                </a:schemeClr>
              </a:solidFill>
              <a:round/>
            </a:ln>
          </p:spPr>
          <p:txBody>
            <a:bodyPr/>
            <a:lstStyle/>
            <a:p>
              <a:endParaRPr lang="zh-CN" altLang="en-US" sz="100"/>
            </a:p>
          </p:txBody>
        </p:sp>
        <p:sp>
          <p:nvSpPr>
            <p:cNvPr id="114" name="Freeform 399"/>
            <p:cNvSpPr/>
            <p:nvPr/>
          </p:nvSpPr>
          <p:spPr bwMode="auto">
            <a:xfrm>
              <a:off x="3170655" y="2714226"/>
              <a:ext cx="289016" cy="248478"/>
            </a:xfrm>
            <a:custGeom>
              <a:avLst/>
              <a:gdLst/>
              <a:ahLst/>
              <a:cxnLst>
                <a:cxn ang="0">
                  <a:pos x="95" y="7"/>
                </a:cxn>
                <a:cxn ang="0">
                  <a:pos x="74" y="10"/>
                </a:cxn>
                <a:cxn ang="0">
                  <a:pos x="55" y="6"/>
                </a:cxn>
                <a:cxn ang="0">
                  <a:pos x="23" y="6"/>
                </a:cxn>
                <a:cxn ang="0">
                  <a:pos x="19" y="6"/>
                </a:cxn>
                <a:cxn ang="0">
                  <a:pos x="14" y="2"/>
                </a:cxn>
                <a:cxn ang="0">
                  <a:pos x="10" y="0"/>
                </a:cxn>
                <a:cxn ang="0">
                  <a:pos x="0" y="0"/>
                </a:cxn>
                <a:cxn ang="0">
                  <a:pos x="0" y="7"/>
                </a:cxn>
                <a:cxn ang="0">
                  <a:pos x="5" y="19"/>
                </a:cxn>
                <a:cxn ang="0">
                  <a:pos x="13" y="39"/>
                </a:cxn>
                <a:cxn ang="0">
                  <a:pos x="20" y="66"/>
                </a:cxn>
                <a:cxn ang="0">
                  <a:pos x="26" y="86"/>
                </a:cxn>
                <a:cxn ang="0">
                  <a:pos x="33" y="99"/>
                </a:cxn>
                <a:cxn ang="0">
                  <a:pos x="43" y="120"/>
                </a:cxn>
                <a:cxn ang="0">
                  <a:pos x="51" y="117"/>
                </a:cxn>
                <a:cxn ang="0">
                  <a:pos x="54" y="110"/>
                </a:cxn>
                <a:cxn ang="0">
                  <a:pos x="56" y="110"/>
                </a:cxn>
                <a:cxn ang="0">
                  <a:pos x="59" y="111"/>
                </a:cxn>
                <a:cxn ang="0">
                  <a:pos x="59" y="116"/>
                </a:cxn>
                <a:cxn ang="0">
                  <a:pos x="60" y="119"/>
                </a:cxn>
                <a:cxn ang="0">
                  <a:pos x="83" y="117"/>
                </a:cxn>
                <a:cxn ang="0">
                  <a:pos x="83" y="44"/>
                </a:cxn>
                <a:cxn ang="0">
                  <a:pos x="92" y="43"/>
                </a:cxn>
                <a:cxn ang="0">
                  <a:pos x="92" y="12"/>
                </a:cxn>
                <a:cxn ang="0">
                  <a:pos x="103" y="11"/>
                </a:cxn>
                <a:cxn ang="0">
                  <a:pos x="118" y="11"/>
                </a:cxn>
                <a:cxn ang="0">
                  <a:pos x="119" y="13"/>
                </a:cxn>
                <a:cxn ang="0">
                  <a:pos x="121" y="16"/>
                </a:cxn>
                <a:cxn ang="0">
                  <a:pos x="129" y="12"/>
                </a:cxn>
                <a:cxn ang="0">
                  <a:pos x="138" y="8"/>
                </a:cxn>
                <a:cxn ang="0">
                  <a:pos x="128" y="7"/>
                </a:cxn>
                <a:cxn ang="0">
                  <a:pos x="111" y="5"/>
                </a:cxn>
                <a:cxn ang="0">
                  <a:pos x="95" y="7"/>
                </a:cxn>
              </a:cxnLst>
              <a:rect l="0" t="0" r="r" b="b"/>
              <a:pathLst>
                <a:path w="138" h="120">
                  <a:moveTo>
                    <a:pt x="95" y="7"/>
                  </a:moveTo>
                  <a:lnTo>
                    <a:pt x="74" y="10"/>
                  </a:lnTo>
                  <a:lnTo>
                    <a:pt x="55" y="6"/>
                  </a:lnTo>
                  <a:lnTo>
                    <a:pt x="23" y="6"/>
                  </a:lnTo>
                  <a:lnTo>
                    <a:pt x="19" y="6"/>
                  </a:lnTo>
                  <a:lnTo>
                    <a:pt x="14" y="2"/>
                  </a:lnTo>
                  <a:lnTo>
                    <a:pt x="10" y="0"/>
                  </a:lnTo>
                  <a:lnTo>
                    <a:pt x="0" y="0"/>
                  </a:lnTo>
                  <a:lnTo>
                    <a:pt x="0" y="7"/>
                  </a:lnTo>
                  <a:lnTo>
                    <a:pt x="5" y="19"/>
                  </a:lnTo>
                  <a:lnTo>
                    <a:pt x="13" y="39"/>
                  </a:lnTo>
                  <a:lnTo>
                    <a:pt x="20" y="66"/>
                  </a:lnTo>
                  <a:lnTo>
                    <a:pt x="26" y="86"/>
                  </a:lnTo>
                  <a:lnTo>
                    <a:pt x="33" y="99"/>
                  </a:lnTo>
                  <a:lnTo>
                    <a:pt x="43" y="120"/>
                  </a:lnTo>
                  <a:lnTo>
                    <a:pt x="51" y="117"/>
                  </a:lnTo>
                  <a:lnTo>
                    <a:pt x="54" y="110"/>
                  </a:lnTo>
                  <a:lnTo>
                    <a:pt x="56" y="110"/>
                  </a:lnTo>
                  <a:lnTo>
                    <a:pt x="59" y="111"/>
                  </a:lnTo>
                  <a:lnTo>
                    <a:pt x="59" y="116"/>
                  </a:lnTo>
                  <a:lnTo>
                    <a:pt x="60" y="119"/>
                  </a:lnTo>
                  <a:lnTo>
                    <a:pt x="83" y="117"/>
                  </a:lnTo>
                  <a:lnTo>
                    <a:pt x="83" y="44"/>
                  </a:lnTo>
                  <a:lnTo>
                    <a:pt x="92" y="43"/>
                  </a:lnTo>
                  <a:lnTo>
                    <a:pt x="92" y="12"/>
                  </a:lnTo>
                  <a:lnTo>
                    <a:pt x="103" y="11"/>
                  </a:lnTo>
                  <a:lnTo>
                    <a:pt x="118" y="11"/>
                  </a:lnTo>
                  <a:lnTo>
                    <a:pt x="119" y="13"/>
                  </a:lnTo>
                  <a:lnTo>
                    <a:pt x="121" y="16"/>
                  </a:lnTo>
                  <a:lnTo>
                    <a:pt x="129" y="12"/>
                  </a:lnTo>
                  <a:lnTo>
                    <a:pt x="138" y="8"/>
                  </a:lnTo>
                  <a:lnTo>
                    <a:pt x="128" y="7"/>
                  </a:lnTo>
                  <a:lnTo>
                    <a:pt x="111" y="5"/>
                  </a:lnTo>
                  <a:lnTo>
                    <a:pt x="95" y="7"/>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15" name="Freeform 401"/>
            <p:cNvSpPr/>
            <p:nvPr/>
          </p:nvSpPr>
          <p:spPr bwMode="auto">
            <a:xfrm>
              <a:off x="3764100" y="2136514"/>
              <a:ext cx="177263" cy="246406"/>
            </a:xfrm>
            <a:custGeom>
              <a:avLst/>
              <a:gdLst/>
              <a:ahLst/>
              <a:cxnLst>
                <a:cxn ang="0">
                  <a:pos x="2" y="119"/>
                </a:cxn>
                <a:cxn ang="0">
                  <a:pos x="20" y="108"/>
                </a:cxn>
                <a:cxn ang="0">
                  <a:pos x="36" y="91"/>
                </a:cxn>
                <a:cxn ang="0">
                  <a:pos x="49" y="78"/>
                </a:cxn>
                <a:cxn ang="0">
                  <a:pos x="59" y="63"/>
                </a:cxn>
                <a:cxn ang="0">
                  <a:pos x="76" y="32"/>
                </a:cxn>
                <a:cxn ang="0">
                  <a:pos x="82" y="17"/>
                </a:cxn>
                <a:cxn ang="0">
                  <a:pos x="85" y="0"/>
                </a:cxn>
                <a:cxn ang="0">
                  <a:pos x="66" y="4"/>
                </a:cxn>
                <a:cxn ang="0">
                  <a:pos x="36" y="8"/>
                </a:cxn>
                <a:cxn ang="0">
                  <a:pos x="20" y="11"/>
                </a:cxn>
                <a:cxn ang="0">
                  <a:pos x="18" y="8"/>
                </a:cxn>
                <a:cxn ang="0">
                  <a:pos x="14" y="7"/>
                </a:cxn>
                <a:cxn ang="0">
                  <a:pos x="9" y="15"/>
                </a:cxn>
                <a:cxn ang="0">
                  <a:pos x="12" y="17"/>
                </a:cxn>
                <a:cxn ang="0">
                  <a:pos x="9" y="20"/>
                </a:cxn>
                <a:cxn ang="0">
                  <a:pos x="16" y="25"/>
                </a:cxn>
                <a:cxn ang="0">
                  <a:pos x="40" y="38"/>
                </a:cxn>
                <a:cxn ang="0">
                  <a:pos x="52" y="40"/>
                </a:cxn>
                <a:cxn ang="0">
                  <a:pos x="28" y="71"/>
                </a:cxn>
                <a:cxn ang="0">
                  <a:pos x="18" y="75"/>
                </a:cxn>
                <a:cxn ang="0">
                  <a:pos x="15" y="79"/>
                </a:cxn>
                <a:cxn ang="0">
                  <a:pos x="5" y="79"/>
                </a:cxn>
                <a:cxn ang="0">
                  <a:pos x="0" y="90"/>
                </a:cxn>
                <a:cxn ang="0">
                  <a:pos x="0" y="114"/>
                </a:cxn>
                <a:cxn ang="0">
                  <a:pos x="2" y="119"/>
                </a:cxn>
              </a:cxnLst>
              <a:rect l="0" t="0" r="r" b="b"/>
              <a:pathLst>
                <a:path w="85" h="119">
                  <a:moveTo>
                    <a:pt x="2" y="119"/>
                  </a:moveTo>
                  <a:lnTo>
                    <a:pt x="20" y="108"/>
                  </a:lnTo>
                  <a:lnTo>
                    <a:pt x="36" y="91"/>
                  </a:lnTo>
                  <a:lnTo>
                    <a:pt x="49" y="78"/>
                  </a:lnTo>
                  <a:lnTo>
                    <a:pt x="59" y="63"/>
                  </a:lnTo>
                  <a:lnTo>
                    <a:pt x="76" y="32"/>
                  </a:lnTo>
                  <a:lnTo>
                    <a:pt x="82" y="17"/>
                  </a:lnTo>
                  <a:lnTo>
                    <a:pt x="85" y="0"/>
                  </a:lnTo>
                  <a:lnTo>
                    <a:pt x="66" y="4"/>
                  </a:lnTo>
                  <a:lnTo>
                    <a:pt x="36" y="8"/>
                  </a:lnTo>
                  <a:lnTo>
                    <a:pt x="20" y="11"/>
                  </a:lnTo>
                  <a:lnTo>
                    <a:pt x="18" y="8"/>
                  </a:lnTo>
                  <a:lnTo>
                    <a:pt x="14" y="7"/>
                  </a:lnTo>
                  <a:lnTo>
                    <a:pt x="9" y="15"/>
                  </a:lnTo>
                  <a:lnTo>
                    <a:pt x="12" y="17"/>
                  </a:lnTo>
                  <a:lnTo>
                    <a:pt x="9" y="20"/>
                  </a:lnTo>
                  <a:lnTo>
                    <a:pt x="16" y="25"/>
                  </a:lnTo>
                  <a:lnTo>
                    <a:pt x="40" y="38"/>
                  </a:lnTo>
                  <a:lnTo>
                    <a:pt x="52" y="40"/>
                  </a:lnTo>
                  <a:lnTo>
                    <a:pt x="28" y="71"/>
                  </a:lnTo>
                  <a:lnTo>
                    <a:pt x="18" y="75"/>
                  </a:lnTo>
                  <a:lnTo>
                    <a:pt x="15" y="79"/>
                  </a:lnTo>
                  <a:lnTo>
                    <a:pt x="5" y="79"/>
                  </a:lnTo>
                  <a:lnTo>
                    <a:pt x="0" y="90"/>
                  </a:lnTo>
                  <a:lnTo>
                    <a:pt x="0" y="114"/>
                  </a:lnTo>
                  <a:lnTo>
                    <a:pt x="2" y="119"/>
                  </a:lnTo>
                  <a:close/>
                </a:path>
              </a:pathLst>
            </a:custGeom>
            <a:noFill/>
            <a:ln w="9525">
              <a:solidFill>
                <a:schemeClr val="tx1">
                  <a:lumMod val="85000"/>
                  <a:lumOff val="15000"/>
                </a:schemeClr>
              </a:solidFill>
              <a:round/>
            </a:ln>
          </p:spPr>
          <p:txBody>
            <a:bodyPr/>
            <a:lstStyle/>
            <a:p>
              <a:endParaRPr lang="zh-CN" altLang="en-US" sz="100"/>
            </a:p>
          </p:txBody>
        </p:sp>
        <p:sp>
          <p:nvSpPr>
            <p:cNvPr id="116" name="Freeform 402"/>
            <p:cNvSpPr/>
            <p:nvPr/>
          </p:nvSpPr>
          <p:spPr bwMode="auto">
            <a:xfrm>
              <a:off x="3764100" y="2136514"/>
              <a:ext cx="177263" cy="246406"/>
            </a:xfrm>
            <a:custGeom>
              <a:avLst/>
              <a:gdLst/>
              <a:ahLst/>
              <a:cxnLst>
                <a:cxn ang="0">
                  <a:pos x="2" y="119"/>
                </a:cxn>
                <a:cxn ang="0">
                  <a:pos x="20" y="108"/>
                </a:cxn>
                <a:cxn ang="0">
                  <a:pos x="36" y="91"/>
                </a:cxn>
                <a:cxn ang="0">
                  <a:pos x="49" y="78"/>
                </a:cxn>
                <a:cxn ang="0">
                  <a:pos x="59" y="63"/>
                </a:cxn>
                <a:cxn ang="0">
                  <a:pos x="76" y="32"/>
                </a:cxn>
                <a:cxn ang="0">
                  <a:pos x="82" y="17"/>
                </a:cxn>
                <a:cxn ang="0">
                  <a:pos x="85" y="0"/>
                </a:cxn>
                <a:cxn ang="0">
                  <a:pos x="66" y="4"/>
                </a:cxn>
                <a:cxn ang="0">
                  <a:pos x="36" y="8"/>
                </a:cxn>
                <a:cxn ang="0">
                  <a:pos x="20" y="11"/>
                </a:cxn>
                <a:cxn ang="0">
                  <a:pos x="18" y="8"/>
                </a:cxn>
                <a:cxn ang="0">
                  <a:pos x="14" y="7"/>
                </a:cxn>
                <a:cxn ang="0">
                  <a:pos x="9" y="15"/>
                </a:cxn>
                <a:cxn ang="0">
                  <a:pos x="12" y="17"/>
                </a:cxn>
                <a:cxn ang="0">
                  <a:pos x="9" y="20"/>
                </a:cxn>
                <a:cxn ang="0">
                  <a:pos x="16" y="25"/>
                </a:cxn>
                <a:cxn ang="0">
                  <a:pos x="40" y="38"/>
                </a:cxn>
                <a:cxn ang="0">
                  <a:pos x="52" y="40"/>
                </a:cxn>
                <a:cxn ang="0">
                  <a:pos x="28" y="71"/>
                </a:cxn>
                <a:cxn ang="0">
                  <a:pos x="18" y="75"/>
                </a:cxn>
                <a:cxn ang="0">
                  <a:pos x="15" y="79"/>
                </a:cxn>
                <a:cxn ang="0">
                  <a:pos x="5" y="79"/>
                </a:cxn>
                <a:cxn ang="0">
                  <a:pos x="0" y="90"/>
                </a:cxn>
                <a:cxn ang="0">
                  <a:pos x="0" y="114"/>
                </a:cxn>
                <a:cxn ang="0">
                  <a:pos x="2" y="119"/>
                </a:cxn>
              </a:cxnLst>
              <a:rect l="0" t="0" r="r" b="b"/>
              <a:pathLst>
                <a:path w="85" h="119">
                  <a:moveTo>
                    <a:pt x="2" y="119"/>
                  </a:moveTo>
                  <a:lnTo>
                    <a:pt x="20" y="108"/>
                  </a:lnTo>
                  <a:lnTo>
                    <a:pt x="36" y="91"/>
                  </a:lnTo>
                  <a:lnTo>
                    <a:pt x="49" y="78"/>
                  </a:lnTo>
                  <a:lnTo>
                    <a:pt x="59" y="63"/>
                  </a:lnTo>
                  <a:lnTo>
                    <a:pt x="76" y="32"/>
                  </a:lnTo>
                  <a:lnTo>
                    <a:pt x="82" y="17"/>
                  </a:lnTo>
                  <a:lnTo>
                    <a:pt x="85" y="0"/>
                  </a:lnTo>
                  <a:lnTo>
                    <a:pt x="66" y="4"/>
                  </a:lnTo>
                  <a:lnTo>
                    <a:pt x="36" y="8"/>
                  </a:lnTo>
                  <a:lnTo>
                    <a:pt x="20" y="11"/>
                  </a:lnTo>
                  <a:lnTo>
                    <a:pt x="18" y="8"/>
                  </a:lnTo>
                  <a:lnTo>
                    <a:pt x="14" y="7"/>
                  </a:lnTo>
                  <a:lnTo>
                    <a:pt x="9" y="15"/>
                  </a:lnTo>
                  <a:lnTo>
                    <a:pt x="12" y="17"/>
                  </a:lnTo>
                  <a:lnTo>
                    <a:pt x="9" y="20"/>
                  </a:lnTo>
                  <a:lnTo>
                    <a:pt x="16" y="25"/>
                  </a:lnTo>
                  <a:lnTo>
                    <a:pt x="40" y="38"/>
                  </a:lnTo>
                  <a:lnTo>
                    <a:pt x="52" y="40"/>
                  </a:lnTo>
                  <a:lnTo>
                    <a:pt x="28" y="71"/>
                  </a:lnTo>
                  <a:lnTo>
                    <a:pt x="18" y="75"/>
                  </a:lnTo>
                  <a:lnTo>
                    <a:pt x="15" y="79"/>
                  </a:lnTo>
                  <a:lnTo>
                    <a:pt x="5" y="79"/>
                  </a:lnTo>
                  <a:lnTo>
                    <a:pt x="0" y="90"/>
                  </a:lnTo>
                  <a:lnTo>
                    <a:pt x="0" y="114"/>
                  </a:lnTo>
                  <a:lnTo>
                    <a:pt x="2" y="11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17" name="Freeform 404"/>
            <p:cNvSpPr/>
            <p:nvPr/>
          </p:nvSpPr>
          <p:spPr bwMode="auto">
            <a:xfrm>
              <a:off x="3611885" y="2281461"/>
              <a:ext cx="163775" cy="188428"/>
            </a:xfrm>
            <a:custGeom>
              <a:avLst/>
              <a:gdLst/>
              <a:ahLst/>
              <a:cxnLst>
                <a:cxn ang="0">
                  <a:pos x="48" y="85"/>
                </a:cxn>
                <a:cxn ang="0">
                  <a:pos x="60" y="74"/>
                </a:cxn>
                <a:cxn ang="0">
                  <a:pos x="75" y="51"/>
                </a:cxn>
                <a:cxn ang="0">
                  <a:pos x="76" y="49"/>
                </a:cxn>
                <a:cxn ang="0">
                  <a:pos x="73" y="44"/>
                </a:cxn>
                <a:cxn ang="0">
                  <a:pos x="73" y="20"/>
                </a:cxn>
                <a:cxn ang="0">
                  <a:pos x="79" y="9"/>
                </a:cxn>
                <a:cxn ang="0">
                  <a:pos x="76" y="4"/>
                </a:cxn>
                <a:cxn ang="0">
                  <a:pos x="61" y="7"/>
                </a:cxn>
                <a:cxn ang="0">
                  <a:pos x="57" y="13"/>
                </a:cxn>
                <a:cxn ang="0">
                  <a:pos x="42" y="11"/>
                </a:cxn>
                <a:cxn ang="0">
                  <a:pos x="30" y="0"/>
                </a:cxn>
                <a:cxn ang="0">
                  <a:pos x="19" y="0"/>
                </a:cxn>
                <a:cxn ang="0">
                  <a:pos x="18" y="1"/>
                </a:cxn>
                <a:cxn ang="0">
                  <a:pos x="6" y="5"/>
                </a:cxn>
                <a:cxn ang="0">
                  <a:pos x="7" y="9"/>
                </a:cxn>
                <a:cxn ang="0">
                  <a:pos x="11" y="30"/>
                </a:cxn>
                <a:cxn ang="0">
                  <a:pos x="0" y="42"/>
                </a:cxn>
                <a:cxn ang="0">
                  <a:pos x="3" y="47"/>
                </a:cxn>
                <a:cxn ang="0">
                  <a:pos x="4" y="52"/>
                </a:cxn>
                <a:cxn ang="0">
                  <a:pos x="1" y="58"/>
                </a:cxn>
                <a:cxn ang="0">
                  <a:pos x="34" y="80"/>
                </a:cxn>
                <a:cxn ang="0">
                  <a:pos x="34" y="83"/>
                </a:cxn>
                <a:cxn ang="0">
                  <a:pos x="38" y="86"/>
                </a:cxn>
                <a:cxn ang="0">
                  <a:pos x="46" y="91"/>
                </a:cxn>
                <a:cxn ang="0">
                  <a:pos x="48" y="85"/>
                </a:cxn>
              </a:cxnLst>
              <a:rect l="0" t="0" r="r" b="b"/>
              <a:pathLst>
                <a:path w="79" h="91">
                  <a:moveTo>
                    <a:pt x="48" y="85"/>
                  </a:moveTo>
                  <a:lnTo>
                    <a:pt x="60" y="74"/>
                  </a:lnTo>
                  <a:lnTo>
                    <a:pt x="75" y="51"/>
                  </a:lnTo>
                  <a:lnTo>
                    <a:pt x="76" y="49"/>
                  </a:lnTo>
                  <a:lnTo>
                    <a:pt x="73" y="44"/>
                  </a:lnTo>
                  <a:lnTo>
                    <a:pt x="73" y="20"/>
                  </a:lnTo>
                  <a:lnTo>
                    <a:pt x="79" y="9"/>
                  </a:lnTo>
                  <a:lnTo>
                    <a:pt x="76" y="4"/>
                  </a:lnTo>
                  <a:lnTo>
                    <a:pt x="61" y="7"/>
                  </a:lnTo>
                  <a:lnTo>
                    <a:pt x="57" y="13"/>
                  </a:lnTo>
                  <a:lnTo>
                    <a:pt x="42" y="11"/>
                  </a:lnTo>
                  <a:lnTo>
                    <a:pt x="30" y="0"/>
                  </a:lnTo>
                  <a:lnTo>
                    <a:pt x="19" y="0"/>
                  </a:lnTo>
                  <a:lnTo>
                    <a:pt x="18" y="1"/>
                  </a:lnTo>
                  <a:lnTo>
                    <a:pt x="6" y="5"/>
                  </a:lnTo>
                  <a:lnTo>
                    <a:pt x="7" y="9"/>
                  </a:lnTo>
                  <a:lnTo>
                    <a:pt x="11" y="30"/>
                  </a:lnTo>
                  <a:lnTo>
                    <a:pt x="0" y="42"/>
                  </a:lnTo>
                  <a:lnTo>
                    <a:pt x="3" y="47"/>
                  </a:lnTo>
                  <a:lnTo>
                    <a:pt x="4" y="52"/>
                  </a:lnTo>
                  <a:lnTo>
                    <a:pt x="1" y="58"/>
                  </a:lnTo>
                  <a:lnTo>
                    <a:pt x="34" y="80"/>
                  </a:lnTo>
                  <a:lnTo>
                    <a:pt x="34" y="83"/>
                  </a:lnTo>
                  <a:lnTo>
                    <a:pt x="38" y="86"/>
                  </a:lnTo>
                  <a:lnTo>
                    <a:pt x="46" y="91"/>
                  </a:lnTo>
                  <a:lnTo>
                    <a:pt x="48" y="85"/>
                  </a:lnTo>
                  <a:close/>
                </a:path>
              </a:pathLst>
            </a:custGeom>
            <a:noFill/>
            <a:ln w="9525">
              <a:solidFill>
                <a:schemeClr val="tx1">
                  <a:lumMod val="85000"/>
                  <a:lumOff val="15000"/>
                </a:schemeClr>
              </a:solidFill>
              <a:round/>
            </a:ln>
          </p:spPr>
          <p:txBody>
            <a:bodyPr/>
            <a:lstStyle/>
            <a:p>
              <a:endParaRPr lang="zh-CN" altLang="en-US" sz="100"/>
            </a:p>
          </p:txBody>
        </p:sp>
        <p:sp>
          <p:nvSpPr>
            <p:cNvPr id="118" name="Freeform 405"/>
            <p:cNvSpPr/>
            <p:nvPr/>
          </p:nvSpPr>
          <p:spPr bwMode="auto">
            <a:xfrm>
              <a:off x="3611885" y="2281461"/>
              <a:ext cx="163775" cy="188428"/>
            </a:xfrm>
            <a:custGeom>
              <a:avLst/>
              <a:gdLst/>
              <a:ahLst/>
              <a:cxnLst>
                <a:cxn ang="0">
                  <a:pos x="48" y="85"/>
                </a:cxn>
                <a:cxn ang="0">
                  <a:pos x="60" y="74"/>
                </a:cxn>
                <a:cxn ang="0">
                  <a:pos x="75" y="51"/>
                </a:cxn>
                <a:cxn ang="0">
                  <a:pos x="76" y="49"/>
                </a:cxn>
                <a:cxn ang="0">
                  <a:pos x="73" y="44"/>
                </a:cxn>
                <a:cxn ang="0">
                  <a:pos x="73" y="20"/>
                </a:cxn>
                <a:cxn ang="0">
                  <a:pos x="79" y="9"/>
                </a:cxn>
                <a:cxn ang="0">
                  <a:pos x="76" y="4"/>
                </a:cxn>
                <a:cxn ang="0">
                  <a:pos x="61" y="7"/>
                </a:cxn>
                <a:cxn ang="0">
                  <a:pos x="57" y="13"/>
                </a:cxn>
                <a:cxn ang="0">
                  <a:pos x="42" y="11"/>
                </a:cxn>
                <a:cxn ang="0">
                  <a:pos x="30" y="0"/>
                </a:cxn>
                <a:cxn ang="0">
                  <a:pos x="19" y="0"/>
                </a:cxn>
                <a:cxn ang="0">
                  <a:pos x="18" y="1"/>
                </a:cxn>
                <a:cxn ang="0">
                  <a:pos x="6" y="5"/>
                </a:cxn>
                <a:cxn ang="0">
                  <a:pos x="7" y="9"/>
                </a:cxn>
                <a:cxn ang="0">
                  <a:pos x="11" y="30"/>
                </a:cxn>
                <a:cxn ang="0">
                  <a:pos x="0" y="42"/>
                </a:cxn>
                <a:cxn ang="0">
                  <a:pos x="3" y="47"/>
                </a:cxn>
                <a:cxn ang="0">
                  <a:pos x="4" y="52"/>
                </a:cxn>
                <a:cxn ang="0">
                  <a:pos x="1" y="58"/>
                </a:cxn>
                <a:cxn ang="0">
                  <a:pos x="34" y="80"/>
                </a:cxn>
                <a:cxn ang="0">
                  <a:pos x="34" y="83"/>
                </a:cxn>
                <a:cxn ang="0">
                  <a:pos x="38" y="86"/>
                </a:cxn>
                <a:cxn ang="0">
                  <a:pos x="46" y="91"/>
                </a:cxn>
                <a:cxn ang="0">
                  <a:pos x="48" y="85"/>
                </a:cxn>
              </a:cxnLst>
              <a:rect l="0" t="0" r="r" b="b"/>
              <a:pathLst>
                <a:path w="79" h="91">
                  <a:moveTo>
                    <a:pt x="48" y="85"/>
                  </a:moveTo>
                  <a:lnTo>
                    <a:pt x="60" y="74"/>
                  </a:lnTo>
                  <a:lnTo>
                    <a:pt x="75" y="51"/>
                  </a:lnTo>
                  <a:lnTo>
                    <a:pt x="76" y="49"/>
                  </a:lnTo>
                  <a:lnTo>
                    <a:pt x="73" y="44"/>
                  </a:lnTo>
                  <a:lnTo>
                    <a:pt x="73" y="20"/>
                  </a:lnTo>
                  <a:lnTo>
                    <a:pt x="79" y="9"/>
                  </a:lnTo>
                  <a:lnTo>
                    <a:pt x="76" y="4"/>
                  </a:lnTo>
                  <a:lnTo>
                    <a:pt x="61" y="7"/>
                  </a:lnTo>
                  <a:lnTo>
                    <a:pt x="57" y="13"/>
                  </a:lnTo>
                  <a:lnTo>
                    <a:pt x="42" y="11"/>
                  </a:lnTo>
                  <a:lnTo>
                    <a:pt x="30" y="0"/>
                  </a:lnTo>
                  <a:lnTo>
                    <a:pt x="19" y="0"/>
                  </a:lnTo>
                  <a:lnTo>
                    <a:pt x="18" y="1"/>
                  </a:lnTo>
                  <a:lnTo>
                    <a:pt x="6" y="5"/>
                  </a:lnTo>
                  <a:lnTo>
                    <a:pt x="7" y="9"/>
                  </a:lnTo>
                  <a:lnTo>
                    <a:pt x="11" y="30"/>
                  </a:lnTo>
                  <a:lnTo>
                    <a:pt x="0" y="42"/>
                  </a:lnTo>
                  <a:lnTo>
                    <a:pt x="3" y="47"/>
                  </a:lnTo>
                  <a:lnTo>
                    <a:pt x="4" y="52"/>
                  </a:lnTo>
                  <a:lnTo>
                    <a:pt x="1" y="58"/>
                  </a:lnTo>
                  <a:lnTo>
                    <a:pt x="34" y="80"/>
                  </a:lnTo>
                  <a:lnTo>
                    <a:pt x="34" y="83"/>
                  </a:lnTo>
                  <a:lnTo>
                    <a:pt x="38" y="86"/>
                  </a:lnTo>
                  <a:lnTo>
                    <a:pt x="46" y="91"/>
                  </a:lnTo>
                  <a:lnTo>
                    <a:pt x="48" y="8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19" name="Freeform 407"/>
            <p:cNvSpPr/>
            <p:nvPr/>
          </p:nvSpPr>
          <p:spPr bwMode="auto">
            <a:xfrm>
              <a:off x="3525181" y="2293883"/>
              <a:ext cx="109826" cy="111815"/>
            </a:xfrm>
            <a:custGeom>
              <a:avLst/>
              <a:gdLst/>
              <a:ahLst/>
              <a:cxnLst>
                <a:cxn ang="0">
                  <a:pos x="12" y="4"/>
                </a:cxn>
                <a:cxn ang="0">
                  <a:pos x="10" y="6"/>
                </a:cxn>
                <a:cxn ang="0">
                  <a:pos x="9" y="11"/>
                </a:cxn>
                <a:cxn ang="0">
                  <a:pos x="8" y="14"/>
                </a:cxn>
                <a:cxn ang="0">
                  <a:pos x="7" y="21"/>
                </a:cxn>
                <a:cxn ang="0">
                  <a:pos x="0" y="38"/>
                </a:cxn>
                <a:cxn ang="0">
                  <a:pos x="0" y="45"/>
                </a:cxn>
                <a:cxn ang="0">
                  <a:pos x="2" y="54"/>
                </a:cxn>
                <a:cxn ang="0">
                  <a:pos x="8" y="53"/>
                </a:cxn>
                <a:cxn ang="0">
                  <a:pos x="20" y="49"/>
                </a:cxn>
                <a:cxn ang="0">
                  <a:pos x="31" y="40"/>
                </a:cxn>
                <a:cxn ang="0">
                  <a:pos x="32" y="38"/>
                </a:cxn>
                <a:cxn ang="0">
                  <a:pos x="40" y="35"/>
                </a:cxn>
                <a:cxn ang="0">
                  <a:pos x="52" y="24"/>
                </a:cxn>
                <a:cxn ang="0">
                  <a:pos x="48" y="7"/>
                </a:cxn>
                <a:cxn ang="0">
                  <a:pos x="48" y="4"/>
                </a:cxn>
                <a:cxn ang="0">
                  <a:pos x="45" y="0"/>
                </a:cxn>
                <a:cxn ang="0">
                  <a:pos x="28" y="2"/>
                </a:cxn>
                <a:cxn ang="0">
                  <a:pos x="14" y="2"/>
                </a:cxn>
                <a:cxn ang="0">
                  <a:pos x="12" y="4"/>
                </a:cxn>
              </a:cxnLst>
              <a:rect l="0" t="0" r="r" b="b"/>
              <a:pathLst>
                <a:path w="52" h="54">
                  <a:moveTo>
                    <a:pt x="12" y="4"/>
                  </a:moveTo>
                  <a:lnTo>
                    <a:pt x="10" y="6"/>
                  </a:lnTo>
                  <a:lnTo>
                    <a:pt x="9" y="11"/>
                  </a:lnTo>
                  <a:lnTo>
                    <a:pt x="8" y="14"/>
                  </a:lnTo>
                  <a:lnTo>
                    <a:pt x="7" y="21"/>
                  </a:lnTo>
                  <a:lnTo>
                    <a:pt x="0" y="38"/>
                  </a:lnTo>
                  <a:lnTo>
                    <a:pt x="0" y="45"/>
                  </a:lnTo>
                  <a:lnTo>
                    <a:pt x="2" y="54"/>
                  </a:lnTo>
                  <a:lnTo>
                    <a:pt x="8" y="53"/>
                  </a:lnTo>
                  <a:lnTo>
                    <a:pt x="20" y="49"/>
                  </a:lnTo>
                  <a:lnTo>
                    <a:pt x="31" y="40"/>
                  </a:lnTo>
                  <a:lnTo>
                    <a:pt x="32" y="38"/>
                  </a:lnTo>
                  <a:lnTo>
                    <a:pt x="40" y="35"/>
                  </a:lnTo>
                  <a:lnTo>
                    <a:pt x="52" y="24"/>
                  </a:lnTo>
                  <a:lnTo>
                    <a:pt x="48" y="7"/>
                  </a:lnTo>
                  <a:lnTo>
                    <a:pt x="48" y="4"/>
                  </a:lnTo>
                  <a:lnTo>
                    <a:pt x="45" y="0"/>
                  </a:lnTo>
                  <a:lnTo>
                    <a:pt x="28" y="2"/>
                  </a:lnTo>
                  <a:lnTo>
                    <a:pt x="14" y="2"/>
                  </a:lnTo>
                  <a:lnTo>
                    <a:pt x="12" y="4"/>
                  </a:lnTo>
                  <a:close/>
                </a:path>
              </a:pathLst>
            </a:custGeom>
            <a:noFill/>
            <a:ln w="9525">
              <a:solidFill>
                <a:schemeClr val="tx1">
                  <a:lumMod val="85000"/>
                  <a:lumOff val="15000"/>
                </a:schemeClr>
              </a:solidFill>
              <a:round/>
            </a:ln>
          </p:spPr>
          <p:txBody>
            <a:bodyPr/>
            <a:lstStyle/>
            <a:p>
              <a:endParaRPr lang="zh-CN" altLang="en-US" sz="100"/>
            </a:p>
          </p:txBody>
        </p:sp>
        <p:sp>
          <p:nvSpPr>
            <p:cNvPr id="120" name="Freeform 408"/>
            <p:cNvSpPr/>
            <p:nvPr/>
          </p:nvSpPr>
          <p:spPr bwMode="auto">
            <a:xfrm>
              <a:off x="3525181" y="2293883"/>
              <a:ext cx="109826" cy="111815"/>
            </a:xfrm>
            <a:custGeom>
              <a:avLst/>
              <a:gdLst/>
              <a:ahLst/>
              <a:cxnLst>
                <a:cxn ang="0">
                  <a:pos x="12" y="4"/>
                </a:cxn>
                <a:cxn ang="0">
                  <a:pos x="10" y="6"/>
                </a:cxn>
                <a:cxn ang="0">
                  <a:pos x="9" y="11"/>
                </a:cxn>
                <a:cxn ang="0">
                  <a:pos x="8" y="14"/>
                </a:cxn>
                <a:cxn ang="0">
                  <a:pos x="7" y="21"/>
                </a:cxn>
                <a:cxn ang="0">
                  <a:pos x="0" y="38"/>
                </a:cxn>
                <a:cxn ang="0">
                  <a:pos x="0" y="45"/>
                </a:cxn>
                <a:cxn ang="0">
                  <a:pos x="2" y="54"/>
                </a:cxn>
                <a:cxn ang="0">
                  <a:pos x="8" y="53"/>
                </a:cxn>
                <a:cxn ang="0">
                  <a:pos x="20" y="49"/>
                </a:cxn>
                <a:cxn ang="0">
                  <a:pos x="31" y="40"/>
                </a:cxn>
                <a:cxn ang="0">
                  <a:pos x="32" y="38"/>
                </a:cxn>
                <a:cxn ang="0">
                  <a:pos x="40" y="35"/>
                </a:cxn>
                <a:cxn ang="0">
                  <a:pos x="52" y="24"/>
                </a:cxn>
                <a:cxn ang="0">
                  <a:pos x="48" y="7"/>
                </a:cxn>
                <a:cxn ang="0">
                  <a:pos x="48" y="4"/>
                </a:cxn>
                <a:cxn ang="0">
                  <a:pos x="45" y="0"/>
                </a:cxn>
                <a:cxn ang="0">
                  <a:pos x="28" y="2"/>
                </a:cxn>
                <a:cxn ang="0">
                  <a:pos x="14" y="2"/>
                </a:cxn>
                <a:cxn ang="0">
                  <a:pos x="12" y="4"/>
                </a:cxn>
              </a:cxnLst>
              <a:rect l="0" t="0" r="r" b="b"/>
              <a:pathLst>
                <a:path w="52" h="54">
                  <a:moveTo>
                    <a:pt x="12" y="4"/>
                  </a:moveTo>
                  <a:lnTo>
                    <a:pt x="10" y="6"/>
                  </a:lnTo>
                  <a:lnTo>
                    <a:pt x="9" y="11"/>
                  </a:lnTo>
                  <a:lnTo>
                    <a:pt x="8" y="14"/>
                  </a:lnTo>
                  <a:lnTo>
                    <a:pt x="7" y="21"/>
                  </a:lnTo>
                  <a:lnTo>
                    <a:pt x="0" y="38"/>
                  </a:lnTo>
                  <a:lnTo>
                    <a:pt x="0" y="45"/>
                  </a:lnTo>
                  <a:lnTo>
                    <a:pt x="2" y="54"/>
                  </a:lnTo>
                  <a:lnTo>
                    <a:pt x="8" y="53"/>
                  </a:lnTo>
                  <a:lnTo>
                    <a:pt x="20" y="49"/>
                  </a:lnTo>
                  <a:lnTo>
                    <a:pt x="31" y="40"/>
                  </a:lnTo>
                  <a:lnTo>
                    <a:pt x="32" y="38"/>
                  </a:lnTo>
                  <a:lnTo>
                    <a:pt x="40" y="35"/>
                  </a:lnTo>
                  <a:lnTo>
                    <a:pt x="52" y="24"/>
                  </a:lnTo>
                  <a:lnTo>
                    <a:pt x="48" y="7"/>
                  </a:lnTo>
                  <a:lnTo>
                    <a:pt x="48" y="4"/>
                  </a:lnTo>
                  <a:lnTo>
                    <a:pt x="45" y="0"/>
                  </a:lnTo>
                  <a:lnTo>
                    <a:pt x="28" y="2"/>
                  </a:lnTo>
                  <a:lnTo>
                    <a:pt x="14" y="2"/>
                  </a:lnTo>
                  <a:lnTo>
                    <a:pt x="12" y="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21" name="Freeform 410"/>
            <p:cNvSpPr/>
            <p:nvPr/>
          </p:nvSpPr>
          <p:spPr bwMode="auto">
            <a:xfrm>
              <a:off x="3600325" y="2022630"/>
              <a:ext cx="271674" cy="285750"/>
            </a:xfrm>
            <a:custGeom>
              <a:avLst/>
              <a:gdLst/>
              <a:ahLst/>
              <a:cxnLst>
                <a:cxn ang="0">
                  <a:pos x="49" y="0"/>
                </a:cxn>
                <a:cxn ang="0">
                  <a:pos x="45" y="4"/>
                </a:cxn>
                <a:cxn ang="0">
                  <a:pos x="39" y="8"/>
                </a:cxn>
                <a:cxn ang="0">
                  <a:pos x="32" y="15"/>
                </a:cxn>
                <a:cxn ang="0">
                  <a:pos x="28" y="22"/>
                </a:cxn>
                <a:cxn ang="0">
                  <a:pos x="26" y="30"/>
                </a:cxn>
                <a:cxn ang="0">
                  <a:pos x="22" y="37"/>
                </a:cxn>
                <a:cxn ang="0">
                  <a:pos x="17" y="46"/>
                </a:cxn>
                <a:cxn ang="0">
                  <a:pos x="10" y="53"/>
                </a:cxn>
                <a:cxn ang="0">
                  <a:pos x="5" y="60"/>
                </a:cxn>
                <a:cxn ang="0">
                  <a:pos x="2" y="66"/>
                </a:cxn>
                <a:cxn ang="0">
                  <a:pos x="2" y="83"/>
                </a:cxn>
                <a:cxn ang="0">
                  <a:pos x="0" y="86"/>
                </a:cxn>
                <a:cxn ang="0">
                  <a:pos x="1" y="89"/>
                </a:cxn>
                <a:cxn ang="0">
                  <a:pos x="4" y="92"/>
                </a:cxn>
                <a:cxn ang="0">
                  <a:pos x="15" y="103"/>
                </a:cxn>
                <a:cxn ang="0">
                  <a:pos x="21" y="113"/>
                </a:cxn>
                <a:cxn ang="0">
                  <a:pos x="24" y="125"/>
                </a:cxn>
                <a:cxn ang="0">
                  <a:pos x="34" y="126"/>
                </a:cxn>
                <a:cxn ang="0">
                  <a:pos x="46" y="137"/>
                </a:cxn>
                <a:cxn ang="0">
                  <a:pos x="60" y="138"/>
                </a:cxn>
                <a:cxn ang="0">
                  <a:pos x="66" y="133"/>
                </a:cxn>
                <a:cxn ang="0">
                  <a:pos x="81" y="130"/>
                </a:cxn>
                <a:cxn ang="0">
                  <a:pos x="83" y="134"/>
                </a:cxn>
                <a:cxn ang="0">
                  <a:pos x="95" y="134"/>
                </a:cxn>
                <a:cxn ang="0">
                  <a:pos x="96" y="130"/>
                </a:cxn>
                <a:cxn ang="0">
                  <a:pos x="107" y="126"/>
                </a:cxn>
                <a:cxn ang="0">
                  <a:pos x="130" y="95"/>
                </a:cxn>
                <a:cxn ang="0">
                  <a:pos x="120" y="93"/>
                </a:cxn>
                <a:cxn ang="0">
                  <a:pos x="95" y="80"/>
                </a:cxn>
                <a:cxn ang="0">
                  <a:pos x="87" y="76"/>
                </a:cxn>
                <a:cxn ang="0">
                  <a:pos x="90" y="72"/>
                </a:cxn>
                <a:cxn ang="0">
                  <a:pos x="87" y="70"/>
                </a:cxn>
                <a:cxn ang="0">
                  <a:pos x="78" y="67"/>
                </a:cxn>
                <a:cxn ang="0">
                  <a:pos x="76" y="59"/>
                </a:cxn>
                <a:cxn ang="0">
                  <a:pos x="82" y="52"/>
                </a:cxn>
                <a:cxn ang="0">
                  <a:pos x="83" y="54"/>
                </a:cxn>
                <a:cxn ang="0">
                  <a:pos x="87" y="51"/>
                </a:cxn>
                <a:cxn ang="0">
                  <a:pos x="85" y="47"/>
                </a:cxn>
                <a:cxn ang="0">
                  <a:pos x="71" y="32"/>
                </a:cxn>
                <a:cxn ang="0">
                  <a:pos x="62" y="23"/>
                </a:cxn>
                <a:cxn ang="0">
                  <a:pos x="56" y="17"/>
                </a:cxn>
                <a:cxn ang="0">
                  <a:pos x="53" y="10"/>
                </a:cxn>
                <a:cxn ang="0">
                  <a:pos x="51" y="5"/>
                </a:cxn>
                <a:cxn ang="0">
                  <a:pos x="49" y="0"/>
                </a:cxn>
              </a:cxnLst>
              <a:rect l="0" t="0" r="r" b="b"/>
              <a:pathLst>
                <a:path w="130" h="138">
                  <a:moveTo>
                    <a:pt x="49" y="0"/>
                  </a:moveTo>
                  <a:lnTo>
                    <a:pt x="45" y="4"/>
                  </a:lnTo>
                  <a:lnTo>
                    <a:pt x="39" y="8"/>
                  </a:lnTo>
                  <a:lnTo>
                    <a:pt x="32" y="15"/>
                  </a:lnTo>
                  <a:lnTo>
                    <a:pt x="28" y="22"/>
                  </a:lnTo>
                  <a:lnTo>
                    <a:pt x="26" y="30"/>
                  </a:lnTo>
                  <a:lnTo>
                    <a:pt x="22" y="37"/>
                  </a:lnTo>
                  <a:lnTo>
                    <a:pt x="17" y="46"/>
                  </a:lnTo>
                  <a:lnTo>
                    <a:pt x="10" y="53"/>
                  </a:lnTo>
                  <a:lnTo>
                    <a:pt x="5" y="60"/>
                  </a:lnTo>
                  <a:lnTo>
                    <a:pt x="2" y="66"/>
                  </a:lnTo>
                  <a:lnTo>
                    <a:pt x="2" y="83"/>
                  </a:lnTo>
                  <a:lnTo>
                    <a:pt x="0" y="86"/>
                  </a:lnTo>
                  <a:lnTo>
                    <a:pt x="1" y="89"/>
                  </a:lnTo>
                  <a:lnTo>
                    <a:pt x="4" y="92"/>
                  </a:lnTo>
                  <a:lnTo>
                    <a:pt x="15" y="103"/>
                  </a:lnTo>
                  <a:lnTo>
                    <a:pt x="21" y="113"/>
                  </a:lnTo>
                  <a:lnTo>
                    <a:pt x="24" y="125"/>
                  </a:lnTo>
                  <a:lnTo>
                    <a:pt x="34" y="126"/>
                  </a:lnTo>
                  <a:lnTo>
                    <a:pt x="46" y="137"/>
                  </a:lnTo>
                  <a:lnTo>
                    <a:pt x="60" y="138"/>
                  </a:lnTo>
                  <a:lnTo>
                    <a:pt x="66" y="133"/>
                  </a:lnTo>
                  <a:lnTo>
                    <a:pt x="81" y="130"/>
                  </a:lnTo>
                  <a:lnTo>
                    <a:pt x="83" y="134"/>
                  </a:lnTo>
                  <a:lnTo>
                    <a:pt x="95" y="134"/>
                  </a:lnTo>
                  <a:lnTo>
                    <a:pt x="96" y="130"/>
                  </a:lnTo>
                  <a:lnTo>
                    <a:pt x="107" y="126"/>
                  </a:lnTo>
                  <a:lnTo>
                    <a:pt x="130" y="95"/>
                  </a:lnTo>
                  <a:lnTo>
                    <a:pt x="120" y="93"/>
                  </a:lnTo>
                  <a:lnTo>
                    <a:pt x="95" y="80"/>
                  </a:lnTo>
                  <a:lnTo>
                    <a:pt x="87" y="76"/>
                  </a:lnTo>
                  <a:lnTo>
                    <a:pt x="90" y="72"/>
                  </a:lnTo>
                  <a:lnTo>
                    <a:pt x="87" y="70"/>
                  </a:lnTo>
                  <a:lnTo>
                    <a:pt x="78" y="67"/>
                  </a:lnTo>
                  <a:lnTo>
                    <a:pt x="76" y="59"/>
                  </a:lnTo>
                  <a:lnTo>
                    <a:pt x="82" y="52"/>
                  </a:lnTo>
                  <a:lnTo>
                    <a:pt x="83" y="54"/>
                  </a:lnTo>
                  <a:lnTo>
                    <a:pt x="87" y="51"/>
                  </a:lnTo>
                  <a:lnTo>
                    <a:pt x="85" y="47"/>
                  </a:lnTo>
                  <a:lnTo>
                    <a:pt x="71" y="32"/>
                  </a:lnTo>
                  <a:lnTo>
                    <a:pt x="62" y="23"/>
                  </a:lnTo>
                  <a:lnTo>
                    <a:pt x="56" y="17"/>
                  </a:lnTo>
                  <a:lnTo>
                    <a:pt x="53" y="10"/>
                  </a:lnTo>
                  <a:lnTo>
                    <a:pt x="51" y="5"/>
                  </a:lnTo>
                  <a:lnTo>
                    <a:pt x="49" y="0"/>
                  </a:lnTo>
                  <a:close/>
                </a:path>
              </a:pathLst>
            </a:custGeom>
            <a:noFill/>
            <a:ln w="9525">
              <a:solidFill>
                <a:schemeClr val="tx1">
                  <a:lumMod val="85000"/>
                  <a:lumOff val="15000"/>
                </a:schemeClr>
              </a:solidFill>
              <a:round/>
            </a:ln>
          </p:spPr>
          <p:txBody>
            <a:bodyPr/>
            <a:lstStyle/>
            <a:p>
              <a:endParaRPr lang="zh-CN" altLang="en-US" sz="100"/>
            </a:p>
          </p:txBody>
        </p:sp>
        <p:sp>
          <p:nvSpPr>
            <p:cNvPr id="122" name="Freeform 411"/>
            <p:cNvSpPr/>
            <p:nvPr/>
          </p:nvSpPr>
          <p:spPr bwMode="auto">
            <a:xfrm>
              <a:off x="3600325" y="2022630"/>
              <a:ext cx="271674" cy="285750"/>
            </a:xfrm>
            <a:custGeom>
              <a:avLst/>
              <a:gdLst/>
              <a:ahLst/>
              <a:cxnLst>
                <a:cxn ang="0">
                  <a:pos x="49" y="0"/>
                </a:cxn>
                <a:cxn ang="0">
                  <a:pos x="45" y="4"/>
                </a:cxn>
                <a:cxn ang="0">
                  <a:pos x="39" y="8"/>
                </a:cxn>
                <a:cxn ang="0">
                  <a:pos x="32" y="15"/>
                </a:cxn>
                <a:cxn ang="0">
                  <a:pos x="28" y="22"/>
                </a:cxn>
                <a:cxn ang="0">
                  <a:pos x="26" y="30"/>
                </a:cxn>
                <a:cxn ang="0">
                  <a:pos x="22" y="37"/>
                </a:cxn>
                <a:cxn ang="0">
                  <a:pos x="17" y="46"/>
                </a:cxn>
                <a:cxn ang="0">
                  <a:pos x="10" y="53"/>
                </a:cxn>
                <a:cxn ang="0">
                  <a:pos x="5" y="60"/>
                </a:cxn>
                <a:cxn ang="0">
                  <a:pos x="2" y="66"/>
                </a:cxn>
                <a:cxn ang="0">
                  <a:pos x="2" y="83"/>
                </a:cxn>
                <a:cxn ang="0">
                  <a:pos x="0" y="86"/>
                </a:cxn>
                <a:cxn ang="0">
                  <a:pos x="1" y="89"/>
                </a:cxn>
                <a:cxn ang="0">
                  <a:pos x="4" y="92"/>
                </a:cxn>
                <a:cxn ang="0">
                  <a:pos x="15" y="103"/>
                </a:cxn>
                <a:cxn ang="0">
                  <a:pos x="21" y="113"/>
                </a:cxn>
                <a:cxn ang="0">
                  <a:pos x="24" y="125"/>
                </a:cxn>
                <a:cxn ang="0">
                  <a:pos x="34" y="126"/>
                </a:cxn>
                <a:cxn ang="0">
                  <a:pos x="46" y="137"/>
                </a:cxn>
                <a:cxn ang="0">
                  <a:pos x="60" y="138"/>
                </a:cxn>
                <a:cxn ang="0">
                  <a:pos x="66" y="133"/>
                </a:cxn>
                <a:cxn ang="0">
                  <a:pos x="81" y="130"/>
                </a:cxn>
                <a:cxn ang="0">
                  <a:pos x="83" y="134"/>
                </a:cxn>
                <a:cxn ang="0">
                  <a:pos x="95" y="134"/>
                </a:cxn>
                <a:cxn ang="0">
                  <a:pos x="96" y="130"/>
                </a:cxn>
                <a:cxn ang="0">
                  <a:pos x="107" y="126"/>
                </a:cxn>
                <a:cxn ang="0">
                  <a:pos x="130" y="95"/>
                </a:cxn>
                <a:cxn ang="0">
                  <a:pos x="120" y="93"/>
                </a:cxn>
                <a:cxn ang="0">
                  <a:pos x="95" y="80"/>
                </a:cxn>
                <a:cxn ang="0">
                  <a:pos x="87" y="76"/>
                </a:cxn>
                <a:cxn ang="0">
                  <a:pos x="90" y="72"/>
                </a:cxn>
                <a:cxn ang="0">
                  <a:pos x="87" y="70"/>
                </a:cxn>
                <a:cxn ang="0">
                  <a:pos x="78" y="67"/>
                </a:cxn>
                <a:cxn ang="0">
                  <a:pos x="76" y="59"/>
                </a:cxn>
                <a:cxn ang="0">
                  <a:pos x="82" y="52"/>
                </a:cxn>
                <a:cxn ang="0">
                  <a:pos x="83" y="54"/>
                </a:cxn>
                <a:cxn ang="0">
                  <a:pos x="87" y="51"/>
                </a:cxn>
                <a:cxn ang="0">
                  <a:pos x="85" y="47"/>
                </a:cxn>
                <a:cxn ang="0">
                  <a:pos x="71" y="32"/>
                </a:cxn>
                <a:cxn ang="0">
                  <a:pos x="62" y="23"/>
                </a:cxn>
                <a:cxn ang="0">
                  <a:pos x="56" y="17"/>
                </a:cxn>
                <a:cxn ang="0">
                  <a:pos x="53" y="10"/>
                </a:cxn>
                <a:cxn ang="0">
                  <a:pos x="51" y="5"/>
                </a:cxn>
                <a:cxn ang="0">
                  <a:pos x="49" y="0"/>
                </a:cxn>
              </a:cxnLst>
              <a:rect l="0" t="0" r="r" b="b"/>
              <a:pathLst>
                <a:path w="130" h="138">
                  <a:moveTo>
                    <a:pt x="49" y="0"/>
                  </a:moveTo>
                  <a:lnTo>
                    <a:pt x="45" y="4"/>
                  </a:lnTo>
                  <a:lnTo>
                    <a:pt x="39" y="8"/>
                  </a:lnTo>
                  <a:lnTo>
                    <a:pt x="32" y="15"/>
                  </a:lnTo>
                  <a:lnTo>
                    <a:pt x="28" y="22"/>
                  </a:lnTo>
                  <a:lnTo>
                    <a:pt x="26" y="30"/>
                  </a:lnTo>
                  <a:lnTo>
                    <a:pt x="22" y="37"/>
                  </a:lnTo>
                  <a:lnTo>
                    <a:pt x="17" y="46"/>
                  </a:lnTo>
                  <a:lnTo>
                    <a:pt x="10" y="53"/>
                  </a:lnTo>
                  <a:lnTo>
                    <a:pt x="5" y="60"/>
                  </a:lnTo>
                  <a:lnTo>
                    <a:pt x="2" y="66"/>
                  </a:lnTo>
                  <a:lnTo>
                    <a:pt x="2" y="83"/>
                  </a:lnTo>
                  <a:lnTo>
                    <a:pt x="0" y="86"/>
                  </a:lnTo>
                  <a:lnTo>
                    <a:pt x="1" y="89"/>
                  </a:lnTo>
                  <a:lnTo>
                    <a:pt x="4" y="92"/>
                  </a:lnTo>
                  <a:lnTo>
                    <a:pt x="15" y="103"/>
                  </a:lnTo>
                  <a:lnTo>
                    <a:pt x="21" y="113"/>
                  </a:lnTo>
                  <a:lnTo>
                    <a:pt x="24" y="125"/>
                  </a:lnTo>
                  <a:lnTo>
                    <a:pt x="34" y="126"/>
                  </a:lnTo>
                  <a:lnTo>
                    <a:pt x="46" y="137"/>
                  </a:lnTo>
                  <a:lnTo>
                    <a:pt x="60" y="138"/>
                  </a:lnTo>
                  <a:lnTo>
                    <a:pt x="66" y="133"/>
                  </a:lnTo>
                  <a:lnTo>
                    <a:pt x="81" y="130"/>
                  </a:lnTo>
                  <a:lnTo>
                    <a:pt x="83" y="134"/>
                  </a:lnTo>
                  <a:lnTo>
                    <a:pt x="95" y="134"/>
                  </a:lnTo>
                  <a:lnTo>
                    <a:pt x="96" y="130"/>
                  </a:lnTo>
                  <a:lnTo>
                    <a:pt x="107" y="126"/>
                  </a:lnTo>
                  <a:lnTo>
                    <a:pt x="130" y="95"/>
                  </a:lnTo>
                  <a:lnTo>
                    <a:pt x="120" y="93"/>
                  </a:lnTo>
                  <a:lnTo>
                    <a:pt x="95" y="80"/>
                  </a:lnTo>
                  <a:lnTo>
                    <a:pt x="87" y="76"/>
                  </a:lnTo>
                  <a:lnTo>
                    <a:pt x="90" y="72"/>
                  </a:lnTo>
                  <a:lnTo>
                    <a:pt x="87" y="70"/>
                  </a:lnTo>
                  <a:lnTo>
                    <a:pt x="78" y="67"/>
                  </a:lnTo>
                  <a:lnTo>
                    <a:pt x="76" y="59"/>
                  </a:lnTo>
                  <a:lnTo>
                    <a:pt x="82" y="52"/>
                  </a:lnTo>
                  <a:lnTo>
                    <a:pt x="83" y="54"/>
                  </a:lnTo>
                  <a:lnTo>
                    <a:pt x="87" y="51"/>
                  </a:lnTo>
                  <a:lnTo>
                    <a:pt x="85" y="47"/>
                  </a:lnTo>
                  <a:lnTo>
                    <a:pt x="71" y="32"/>
                  </a:lnTo>
                  <a:lnTo>
                    <a:pt x="62" y="23"/>
                  </a:lnTo>
                  <a:lnTo>
                    <a:pt x="56" y="17"/>
                  </a:lnTo>
                  <a:lnTo>
                    <a:pt x="53" y="10"/>
                  </a:lnTo>
                  <a:lnTo>
                    <a:pt x="51" y="5"/>
                  </a:lnTo>
                  <a:lnTo>
                    <a:pt x="49"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23" name="Freeform 413"/>
            <p:cNvSpPr/>
            <p:nvPr/>
          </p:nvSpPr>
          <p:spPr bwMode="auto">
            <a:xfrm>
              <a:off x="3529035" y="2426405"/>
              <a:ext cx="38535" cy="47625"/>
            </a:xfrm>
            <a:custGeom>
              <a:avLst/>
              <a:gdLst/>
              <a:ahLst/>
              <a:cxnLst>
                <a:cxn ang="0">
                  <a:pos x="13" y="0"/>
                </a:cxn>
                <a:cxn ang="0">
                  <a:pos x="9" y="3"/>
                </a:cxn>
                <a:cxn ang="0">
                  <a:pos x="7" y="4"/>
                </a:cxn>
                <a:cxn ang="0">
                  <a:pos x="6" y="5"/>
                </a:cxn>
                <a:cxn ang="0">
                  <a:pos x="0" y="4"/>
                </a:cxn>
                <a:cxn ang="0">
                  <a:pos x="4" y="23"/>
                </a:cxn>
                <a:cxn ang="0">
                  <a:pos x="18" y="8"/>
                </a:cxn>
                <a:cxn ang="0">
                  <a:pos x="13" y="0"/>
                </a:cxn>
              </a:cxnLst>
              <a:rect l="0" t="0" r="r" b="b"/>
              <a:pathLst>
                <a:path w="18" h="23">
                  <a:moveTo>
                    <a:pt x="13" y="0"/>
                  </a:moveTo>
                  <a:lnTo>
                    <a:pt x="9" y="3"/>
                  </a:lnTo>
                  <a:lnTo>
                    <a:pt x="7" y="4"/>
                  </a:lnTo>
                  <a:lnTo>
                    <a:pt x="6" y="5"/>
                  </a:lnTo>
                  <a:lnTo>
                    <a:pt x="0" y="4"/>
                  </a:lnTo>
                  <a:lnTo>
                    <a:pt x="4" y="23"/>
                  </a:lnTo>
                  <a:lnTo>
                    <a:pt x="18" y="8"/>
                  </a:lnTo>
                  <a:lnTo>
                    <a:pt x="13" y="0"/>
                  </a:lnTo>
                  <a:close/>
                </a:path>
              </a:pathLst>
            </a:custGeom>
            <a:noFill/>
            <a:ln w="9525">
              <a:solidFill>
                <a:schemeClr val="tx1">
                  <a:lumMod val="85000"/>
                  <a:lumOff val="15000"/>
                </a:schemeClr>
              </a:solidFill>
              <a:round/>
            </a:ln>
          </p:spPr>
          <p:txBody>
            <a:bodyPr/>
            <a:lstStyle/>
            <a:p>
              <a:endParaRPr lang="zh-CN" altLang="en-US" sz="100"/>
            </a:p>
          </p:txBody>
        </p:sp>
        <p:sp>
          <p:nvSpPr>
            <p:cNvPr id="124" name="Freeform 414"/>
            <p:cNvSpPr/>
            <p:nvPr/>
          </p:nvSpPr>
          <p:spPr bwMode="auto">
            <a:xfrm>
              <a:off x="3529035" y="2426405"/>
              <a:ext cx="38535" cy="47625"/>
            </a:xfrm>
            <a:custGeom>
              <a:avLst/>
              <a:gdLst/>
              <a:ahLst/>
              <a:cxnLst>
                <a:cxn ang="0">
                  <a:pos x="13" y="0"/>
                </a:cxn>
                <a:cxn ang="0">
                  <a:pos x="9" y="3"/>
                </a:cxn>
                <a:cxn ang="0">
                  <a:pos x="7" y="4"/>
                </a:cxn>
                <a:cxn ang="0">
                  <a:pos x="6" y="5"/>
                </a:cxn>
                <a:cxn ang="0">
                  <a:pos x="0" y="4"/>
                </a:cxn>
                <a:cxn ang="0">
                  <a:pos x="4" y="23"/>
                </a:cxn>
                <a:cxn ang="0">
                  <a:pos x="18" y="8"/>
                </a:cxn>
                <a:cxn ang="0">
                  <a:pos x="13" y="0"/>
                </a:cxn>
              </a:cxnLst>
              <a:rect l="0" t="0" r="r" b="b"/>
              <a:pathLst>
                <a:path w="18" h="23">
                  <a:moveTo>
                    <a:pt x="13" y="0"/>
                  </a:moveTo>
                  <a:lnTo>
                    <a:pt x="9" y="3"/>
                  </a:lnTo>
                  <a:lnTo>
                    <a:pt x="7" y="4"/>
                  </a:lnTo>
                  <a:lnTo>
                    <a:pt x="6" y="5"/>
                  </a:lnTo>
                  <a:lnTo>
                    <a:pt x="0" y="4"/>
                  </a:lnTo>
                  <a:lnTo>
                    <a:pt x="4" y="23"/>
                  </a:lnTo>
                  <a:lnTo>
                    <a:pt x="18" y="8"/>
                  </a:lnTo>
                  <a:lnTo>
                    <a:pt x="13"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25" name="Freeform 416"/>
            <p:cNvSpPr/>
            <p:nvPr/>
          </p:nvSpPr>
          <p:spPr bwMode="auto">
            <a:xfrm>
              <a:off x="3540595" y="2393274"/>
              <a:ext cx="188823" cy="215347"/>
            </a:xfrm>
            <a:custGeom>
              <a:avLst/>
              <a:gdLst/>
              <a:ahLst/>
              <a:cxnLst>
                <a:cxn ang="0">
                  <a:pos x="36" y="3"/>
                </a:cxn>
                <a:cxn ang="0">
                  <a:pos x="29" y="3"/>
                </a:cxn>
                <a:cxn ang="0">
                  <a:pos x="28" y="8"/>
                </a:cxn>
                <a:cxn ang="0">
                  <a:pos x="25" y="12"/>
                </a:cxn>
                <a:cxn ang="0">
                  <a:pos x="21" y="13"/>
                </a:cxn>
                <a:cxn ang="0">
                  <a:pos x="19" y="6"/>
                </a:cxn>
                <a:cxn ang="0">
                  <a:pos x="17" y="1"/>
                </a:cxn>
                <a:cxn ang="0">
                  <a:pos x="13" y="0"/>
                </a:cxn>
                <a:cxn ang="0">
                  <a:pos x="7" y="2"/>
                </a:cxn>
                <a:cxn ang="0">
                  <a:pos x="10" y="10"/>
                </a:cxn>
                <a:cxn ang="0">
                  <a:pos x="8" y="16"/>
                </a:cxn>
                <a:cxn ang="0">
                  <a:pos x="13" y="23"/>
                </a:cxn>
                <a:cxn ang="0">
                  <a:pos x="0" y="39"/>
                </a:cxn>
                <a:cxn ang="0">
                  <a:pos x="7" y="76"/>
                </a:cxn>
                <a:cxn ang="0">
                  <a:pos x="25" y="79"/>
                </a:cxn>
                <a:cxn ang="0">
                  <a:pos x="31" y="78"/>
                </a:cxn>
                <a:cxn ang="0">
                  <a:pos x="38" y="81"/>
                </a:cxn>
                <a:cxn ang="0">
                  <a:pos x="44" y="91"/>
                </a:cxn>
                <a:cxn ang="0">
                  <a:pos x="46" y="98"/>
                </a:cxn>
                <a:cxn ang="0">
                  <a:pos x="49" y="104"/>
                </a:cxn>
                <a:cxn ang="0">
                  <a:pos x="60" y="104"/>
                </a:cxn>
                <a:cxn ang="0">
                  <a:pos x="61" y="102"/>
                </a:cxn>
                <a:cxn ang="0">
                  <a:pos x="63" y="104"/>
                </a:cxn>
                <a:cxn ang="0">
                  <a:pos x="78" y="103"/>
                </a:cxn>
                <a:cxn ang="0">
                  <a:pos x="91" y="99"/>
                </a:cxn>
                <a:cxn ang="0">
                  <a:pos x="81" y="78"/>
                </a:cxn>
                <a:cxn ang="0">
                  <a:pos x="77" y="65"/>
                </a:cxn>
                <a:cxn ang="0">
                  <a:pos x="74" y="52"/>
                </a:cxn>
                <a:cxn ang="0">
                  <a:pos x="80" y="37"/>
                </a:cxn>
                <a:cxn ang="0">
                  <a:pos x="71" y="31"/>
                </a:cxn>
                <a:cxn ang="0">
                  <a:pos x="68" y="26"/>
                </a:cxn>
                <a:cxn ang="0">
                  <a:pos x="36" y="3"/>
                </a:cxn>
              </a:cxnLst>
              <a:rect l="0" t="0" r="r" b="b"/>
              <a:pathLst>
                <a:path w="91" h="104">
                  <a:moveTo>
                    <a:pt x="36" y="3"/>
                  </a:moveTo>
                  <a:lnTo>
                    <a:pt x="29" y="3"/>
                  </a:lnTo>
                  <a:lnTo>
                    <a:pt x="28" y="8"/>
                  </a:lnTo>
                  <a:lnTo>
                    <a:pt x="25" y="12"/>
                  </a:lnTo>
                  <a:lnTo>
                    <a:pt x="21" y="13"/>
                  </a:lnTo>
                  <a:lnTo>
                    <a:pt x="19" y="6"/>
                  </a:lnTo>
                  <a:lnTo>
                    <a:pt x="17" y="1"/>
                  </a:lnTo>
                  <a:lnTo>
                    <a:pt x="13" y="0"/>
                  </a:lnTo>
                  <a:lnTo>
                    <a:pt x="7" y="2"/>
                  </a:lnTo>
                  <a:lnTo>
                    <a:pt x="10" y="10"/>
                  </a:lnTo>
                  <a:lnTo>
                    <a:pt x="8" y="16"/>
                  </a:lnTo>
                  <a:lnTo>
                    <a:pt x="13" y="23"/>
                  </a:lnTo>
                  <a:lnTo>
                    <a:pt x="0" y="39"/>
                  </a:lnTo>
                  <a:lnTo>
                    <a:pt x="7" y="76"/>
                  </a:lnTo>
                  <a:lnTo>
                    <a:pt x="25" y="79"/>
                  </a:lnTo>
                  <a:lnTo>
                    <a:pt x="31" y="78"/>
                  </a:lnTo>
                  <a:lnTo>
                    <a:pt x="38" y="81"/>
                  </a:lnTo>
                  <a:lnTo>
                    <a:pt x="44" y="91"/>
                  </a:lnTo>
                  <a:lnTo>
                    <a:pt x="46" y="98"/>
                  </a:lnTo>
                  <a:lnTo>
                    <a:pt x="49" y="104"/>
                  </a:lnTo>
                  <a:lnTo>
                    <a:pt x="60" y="104"/>
                  </a:lnTo>
                  <a:lnTo>
                    <a:pt x="61" y="102"/>
                  </a:lnTo>
                  <a:lnTo>
                    <a:pt x="63" y="104"/>
                  </a:lnTo>
                  <a:lnTo>
                    <a:pt x="78" y="103"/>
                  </a:lnTo>
                  <a:lnTo>
                    <a:pt x="91" y="99"/>
                  </a:lnTo>
                  <a:lnTo>
                    <a:pt x="81" y="78"/>
                  </a:lnTo>
                  <a:lnTo>
                    <a:pt x="77" y="65"/>
                  </a:lnTo>
                  <a:lnTo>
                    <a:pt x="74" y="52"/>
                  </a:lnTo>
                  <a:lnTo>
                    <a:pt x="80" y="37"/>
                  </a:lnTo>
                  <a:lnTo>
                    <a:pt x="71" y="31"/>
                  </a:lnTo>
                  <a:lnTo>
                    <a:pt x="68" y="26"/>
                  </a:lnTo>
                  <a:lnTo>
                    <a:pt x="36" y="3"/>
                  </a:lnTo>
                  <a:close/>
                </a:path>
              </a:pathLst>
            </a:custGeom>
            <a:noFill/>
            <a:ln w="9525">
              <a:solidFill>
                <a:schemeClr val="tx1">
                  <a:lumMod val="85000"/>
                  <a:lumOff val="15000"/>
                </a:schemeClr>
              </a:solidFill>
              <a:round/>
            </a:ln>
          </p:spPr>
          <p:txBody>
            <a:bodyPr/>
            <a:lstStyle/>
            <a:p>
              <a:endParaRPr lang="zh-CN" altLang="en-US" sz="100"/>
            </a:p>
          </p:txBody>
        </p:sp>
        <p:sp>
          <p:nvSpPr>
            <p:cNvPr id="126" name="Freeform 417"/>
            <p:cNvSpPr/>
            <p:nvPr/>
          </p:nvSpPr>
          <p:spPr bwMode="auto">
            <a:xfrm>
              <a:off x="3540595" y="2393274"/>
              <a:ext cx="188823" cy="215347"/>
            </a:xfrm>
            <a:custGeom>
              <a:avLst/>
              <a:gdLst/>
              <a:ahLst/>
              <a:cxnLst>
                <a:cxn ang="0">
                  <a:pos x="36" y="3"/>
                </a:cxn>
                <a:cxn ang="0">
                  <a:pos x="29" y="3"/>
                </a:cxn>
                <a:cxn ang="0">
                  <a:pos x="28" y="8"/>
                </a:cxn>
                <a:cxn ang="0">
                  <a:pos x="25" y="12"/>
                </a:cxn>
                <a:cxn ang="0">
                  <a:pos x="21" y="13"/>
                </a:cxn>
                <a:cxn ang="0">
                  <a:pos x="19" y="6"/>
                </a:cxn>
                <a:cxn ang="0">
                  <a:pos x="17" y="1"/>
                </a:cxn>
                <a:cxn ang="0">
                  <a:pos x="13" y="0"/>
                </a:cxn>
                <a:cxn ang="0">
                  <a:pos x="7" y="2"/>
                </a:cxn>
                <a:cxn ang="0">
                  <a:pos x="10" y="10"/>
                </a:cxn>
                <a:cxn ang="0">
                  <a:pos x="8" y="16"/>
                </a:cxn>
                <a:cxn ang="0">
                  <a:pos x="13" y="23"/>
                </a:cxn>
                <a:cxn ang="0">
                  <a:pos x="0" y="39"/>
                </a:cxn>
                <a:cxn ang="0">
                  <a:pos x="7" y="76"/>
                </a:cxn>
                <a:cxn ang="0">
                  <a:pos x="25" y="79"/>
                </a:cxn>
                <a:cxn ang="0">
                  <a:pos x="31" y="78"/>
                </a:cxn>
                <a:cxn ang="0">
                  <a:pos x="38" y="81"/>
                </a:cxn>
                <a:cxn ang="0">
                  <a:pos x="44" y="91"/>
                </a:cxn>
                <a:cxn ang="0">
                  <a:pos x="46" y="98"/>
                </a:cxn>
                <a:cxn ang="0">
                  <a:pos x="49" y="104"/>
                </a:cxn>
                <a:cxn ang="0">
                  <a:pos x="60" y="104"/>
                </a:cxn>
                <a:cxn ang="0">
                  <a:pos x="61" y="102"/>
                </a:cxn>
                <a:cxn ang="0">
                  <a:pos x="63" y="104"/>
                </a:cxn>
                <a:cxn ang="0">
                  <a:pos x="78" y="103"/>
                </a:cxn>
                <a:cxn ang="0">
                  <a:pos x="91" y="99"/>
                </a:cxn>
                <a:cxn ang="0">
                  <a:pos x="81" y="78"/>
                </a:cxn>
                <a:cxn ang="0">
                  <a:pos x="77" y="65"/>
                </a:cxn>
                <a:cxn ang="0">
                  <a:pos x="74" y="52"/>
                </a:cxn>
                <a:cxn ang="0">
                  <a:pos x="80" y="37"/>
                </a:cxn>
                <a:cxn ang="0">
                  <a:pos x="71" y="31"/>
                </a:cxn>
                <a:cxn ang="0">
                  <a:pos x="68" y="26"/>
                </a:cxn>
                <a:cxn ang="0">
                  <a:pos x="36" y="3"/>
                </a:cxn>
              </a:cxnLst>
              <a:rect l="0" t="0" r="r" b="b"/>
              <a:pathLst>
                <a:path w="91" h="104">
                  <a:moveTo>
                    <a:pt x="36" y="3"/>
                  </a:moveTo>
                  <a:lnTo>
                    <a:pt x="29" y="3"/>
                  </a:lnTo>
                  <a:lnTo>
                    <a:pt x="28" y="8"/>
                  </a:lnTo>
                  <a:lnTo>
                    <a:pt x="25" y="12"/>
                  </a:lnTo>
                  <a:lnTo>
                    <a:pt x="21" y="13"/>
                  </a:lnTo>
                  <a:lnTo>
                    <a:pt x="19" y="6"/>
                  </a:lnTo>
                  <a:lnTo>
                    <a:pt x="17" y="1"/>
                  </a:lnTo>
                  <a:lnTo>
                    <a:pt x="13" y="0"/>
                  </a:lnTo>
                  <a:lnTo>
                    <a:pt x="7" y="2"/>
                  </a:lnTo>
                  <a:lnTo>
                    <a:pt x="10" y="10"/>
                  </a:lnTo>
                  <a:lnTo>
                    <a:pt x="8" y="16"/>
                  </a:lnTo>
                  <a:lnTo>
                    <a:pt x="13" y="23"/>
                  </a:lnTo>
                  <a:lnTo>
                    <a:pt x="0" y="39"/>
                  </a:lnTo>
                  <a:lnTo>
                    <a:pt x="7" y="76"/>
                  </a:lnTo>
                  <a:lnTo>
                    <a:pt x="25" y="79"/>
                  </a:lnTo>
                  <a:lnTo>
                    <a:pt x="31" y="78"/>
                  </a:lnTo>
                  <a:lnTo>
                    <a:pt x="38" y="81"/>
                  </a:lnTo>
                  <a:lnTo>
                    <a:pt x="44" y="91"/>
                  </a:lnTo>
                  <a:lnTo>
                    <a:pt x="46" y="98"/>
                  </a:lnTo>
                  <a:lnTo>
                    <a:pt x="49" y="104"/>
                  </a:lnTo>
                  <a:lnTo>
                    <a:pt x="60" y="104"/>
                  </a:lnTo>
                  <a:lnTo>
                    <a:pt x="61" y="102"/>
                  </a:lnTo>
                  <a:lnTo>
                    <a:pt x="63" y="104"/>
                  </a:lnTo>
                  <a:lnTo>
                    <a:pt x="78" y="103"/>
                  </a:lnTo>
                  <a:lnTo>
                    <a:pt x="91" y="99"/>
                  </a:lnTo>
                  <a:lnTo>
                    <a:pt x="81" y="78"/>
                  </a:lnTo>
                  <a:lnTo>
                    <a:pt x="77" y="65"/>
                  </a:lnTo>
                  <a:lnTo>
                    <a:pt x="74" y="52"/>
                  </a:lnTo>
                  <a:lnTo>
                    <a:pt x="80" y="37"/>
                  </a:lnTo>
                  <a:lnTo>
                    <a:pt x="71" y="31"/>
                  </a:lnTo>
                  <a:lnTo>
                    <a:pt x="68" y="26"/>
                  </a:lnTo>
                  <a:lnTo>
                    <a:pt x="36" y="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27" name="Freeform 419"/>
            <p:cNvSpPr/>
            <p:nvPr/>
          </p:nvSpPr>
          <p:spPr bwMode="auto">
            <a:xfrm>
              <a:off x="3569497" y="2368427"/>
              <a:ext cx="52022" cy="53837"/>
            </a:xfrm>
            <a:custGeom>
              <a:avLst/>
              <a:gdLst/>
              <a:ahLst/>
              <a:cxnLst>
                <a:cxn ang="0">
                  <a:pos x="22" y="16"/>
                </a:cxn>
                <a:cxn ang="0">
                  <a:pos x="24" y="14"/>
                </a:cxn>
                <a:cxn ang="0">
                  <a:pos x="25" y="9"/>
                </a:cxn>
                <a:cxn ang="0">
                  <a:pos x="23" y="5"/>
                </a:cxn>
                <a:cxn ang="0">
                  <a:pos x="20" y="0"/>
                </a:cxn>
                <a:cxn ang="0">
                  <a:pos x="15" y="0"/>
                </a:cxn>
                <a:cxn ang="0">
                  <a:pos x="12" y="1"/>
                </a:cxn>
                <a:cxn ang="0">
                  <a:pos x="10" y="5"/>
                </a:cxn>
                <a:cxn ang="0">
                  <a:pos x="0" y="14"/>
                </a:cxn>
                <a:cxn ang="0">
                  <a:pos x="3" y="15"/>
                </a:cxn>
                <a:cxn ang="0">
                  <a:pos x="6" y="20"/>
                </a:cxn>
                <a:cxn ang="0">
                  <a:pos x="6" y="24"/>
                </a:cxn>
                <a:cxn ang="0">
                  <a:pos x="7" y="26"/>
                </a:cxn>
                <a:cxn ang="0">
                  <a:pos x="11" y="25"/>
                </a:cxn>
                <a:cxn ang="0">
                  <a:pos x="13" y="23"/>
                </a:cxn>
                <a:cxn ang="0">
                  <a:pos x="16" y="16"/>
                </a:cxn>
                <a:cxn ang="0">
                  <a:pos x="22" y="16"/>
                </a:cxn>
              </a:cxnLst>
              <a:rect l="0" t="0" r="r" b="b"/>
              <a:pathLst>
                <a:path w="25" h="26">
                  <a:moveTo>
                    <a:pt x="22" y="16"/>
                  </a:moveTo>
                  <a:lnTo>
                    <a:pt x="24" y="14"/>
                  </a:lnTo>
                  <a:lnTo>
                    <a:pt x="25" y="9"/>
                  </a:lnTo>
                  <a:lnTo>
                    <a:pt x="23" y="5"/>
                  </a:lnTo>
                  <a:lnTo>
                    <a:pt x="20" y="0"/>
                  </a:lnTo>
                  <a:lnTo>
                    <a:pt x="15" y="0"/>
                  </a:lnTo>
                  <a:lnTo>
                    <a:pt x="12" y="1"/>
                  </a:lnTo>
                  <a:lnTo>
                    <a:pt x="10" y="5"/>
                  </a:lnTo>
                  <a:lnTo>
                    <a:pt x="0" y="14"/>
                  </a:lnTo>
                  <a:lnTo>
                    <a:pt x="3" y="15"/>
                  </a:lnTo>
                  <a:lnTo>
                    <a:pt x="6" y="20"/>
                  </a:lnTo>
                  <a:lnTo>
                    <a:pt x="6" y="24"/>
                  </a:lnTo>
                  <a:lnTo>
                    <a:pt x="7" y="26"/>
                  </a:lnTo>
                  <a:lnTo>
                    <a:pt x="11" y="25"/>
                  </a:lnTo>
                  <a:lnTo>
                    <a:pt x="13" y="23"/>
                  </a:lnTo>
                  <a:lnTo>
                    <a:pt x="16" y="16"/>
                  </a:lnTo>
                  <a:lnTo>
                    <a:pt x="22" y="16"/>
                  </a:lnTo>
                  <a:close/>
                </a:path>
              </a:pathLst>
            </a:custGeom>
            <a:noFill/>
            <a:ln w="9525">
              <a:solidFill>
                <a:schemeClr val="tx1">
                  <a:lumMod val="85000"/>
                  <a:lumOff val="15000"/>
                </a:schemeClr>
              </a:solidFill>
              <a:round/>
            </a:ln>
          </p:spPr>
          <p:txBody>
            <a:bodyPr/>
            <a:lstStyle/>
            <a:p>
              <a:endParaRPr lang="zh-CN" altLang="en-US" sz="100"/>
            </a:p>
          </p:txBody>
        </p:sp>
        <p:sp>
          <p:nvSpPr>
            <p:cNvPr id="128" name="Freeform 420"/>
            <p:cNvSpPr/>
            <p:nvPr/>
          </p:nvSpPr>
          <p:spPr bwMode="auto">
            <a:xfrm>
              <a:off x="3569497" y="2368427"/>
              <a:ext cx="52022" cy="53837"/>
            </a:xfrm>
            <a:custGeom>
              <a:avLst/>
              <a:gdLst/>
              <a:ahLst/>
              <a:cxnLst>
                <a:cxn ang="0">
                  <a:pos x="22" y="16"/>
                </a:cxn>
                <a:cxn ang="0">
                  <a:pos x="24" y="14"/>
                </a:cxn>
                <a:cxn ang="0">
                  <a:pos x="25" y="9"/>
                </a:cxn>
                <a:cxn ang="0">
                  <a:pos x="23" y="5"/>
                </a:cxn>
                <a:cxn ang="0">
                  <a:pos x="20" y="0"/>
                </a:cxn>
                <a:cxn ang="0">
                  <a:pos x="15" y="0"/>
                </a:cxn>
                <a:cxn ang="0">
                  <a:pos x="12" y="1"/>
                </a:cxn>
                <a:cxn ang="0">
                  <a:pos x="10" y="5"/>
                </a:cxn>
                <a:cxn ang="0">
                  <a:pos x="0" y="14"/>
                </a:cxn>
                <a:cxn ang="0">
                  <a:pos x="3" y="15"/>
                </a:cxn>
                <a:cxn ang="0">
                  <a:pos x="6" y="20"/>
                </a:cxn>
                <a:cxn ang="0">
                  <a:pos x="6" y="24"/>
                </a:cxn>
                <a:cxn ang="0">
                  <a:pos x="7" y="26"/>
                </a:cxn>
                <a:cxn ang="0">
                  <a:pos x="11" y="25"/>
                </a:cxn>
                <a:cxn ang="0">
                  <a:pos x="13" y="23"/>
                </a:cxn>
                <a:cxn ang="0">
                  <a:pos x="16" y="16"/>
                </a:cxn>
                <a:cxn ang="0">
                  <a:pos x="22" y="16"/>
                </a:cxn>
              </a:cxnLst>
              <a:rect l="0" t="0" r="r" b="b"/>
              <a:pathLst>
                <a:path w="25" h="26">
                  <a:moveTo>
                    <a:pt x="22" y="16"/>
                  </a:moveTo>
                  <a:lnTo>
                    <a:pt x="24" y="14"/>
                  </a:lnTo>
                  <a:lnTo>
                    <a:pt x="25" y="9"/>
                  </a:lnTo>
                  <a:lnTo>
                    <a:pt x="23" y="5"/>
                  </a:lnTo>
                  <a:lnTo>
                    <a:pt x="20" y="0"/>
                  </a:lnTo>
                  <a:lnTo>
                    <a:pt x="15" y="0"/>
                  </a:lnTo>
                  <a:lnTo>
                    <a:pt x="12" y="1"/>
                  </a:lnTo>
                  <a:lnTo>
                    <a:pt x="10" y="5"/>
                  </a:lnTo>
                  <a:lnTo>
                    <a:pt x="0" y="14"/>
                  </a:lnTo>
                  <a:lnTo>
                    <a:pt x="3" y="15"/>
                  </a:lnTo>
                  <a:lnTo>
                    <a:pt x="6" y="20"/>
                  </a:lnTo>
                  <a:lnTo>
                    <a:pt x="6" y="24"/>
                  </a:lnTo>
                  <a:lnTo>
                    <a:pt x="7" y="26"/>
                  </a:lnTo>
                  <a:lnTo>
                    <a:pt x="11" y="25"/>
                  </a:lnTo>
                  <a:lnTo>
                    <a:pt x="13" y="23"/>
                  </a:lnTo>
                  <a:lnTo>
                    <a:pt x="16" y="16"/>
                  </a:lnTo>
                  <a:lnTo>
                    <a:pt x="22" y="16"/>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29" name="Freeform 422"/>
            <p:cNvSpPr/>
            <p:nvPr/>
          </p:nvSpPr>
          <p:spPr bwMode="auto">
            <a:xfrm>
              <a:off x="3567570" y="2598270"/>
              <a:ext cx="169557" cy="318880"/>
            </a:xfrm>
            <a:custGeom>
              <a:avLst/>
              <a:gdLst/>
              <a:ahLst/>
              <a:cxnLst>
                <a:cxn ang="0">
                  <a:pos x="1" y="114"/>
                </a:cxn>
                <a:cxn ang="0">
                  <a:pos x="5" y="108"/>
                </a:cxn>
                <a:cxn ang="0">
                  <a:pos x="14" y="101"/>
                </a:cxn>
                <a:cxn ang="0">
                  <a:pos x="19" y="92"/>
                </a:cxn>
                <a:cxn ang="0">
                  <a:pos x="22" y="80"/>
                </a:cxn>
                <a:cxn ang="0">
                  <a:pos x="20" y="68"/>
                </a:cxn>
                <a:cxn ang="0">
                  <a:pos x="21" y="59"/>
                </a:cxn>
                <a:cxn ang="0">
                  <a:pos x="13" y="54"/>
                </a:cxn>
                <a:cxn ang="0">
                  <a:pos x="5" y="52"/>
                </a:cxn>
                <a:cxn ang="0">
                  <a:pos x="5" y="46"/>
                </a:cxn>
                <a:cxn ang="0">
                  <a:pos x="31" y="41"/>
                </a:cxn>
                <a:cxn ang="0">
                  <a:pos x="31" y="25"/>
                </a:cxn>
                <a:cxn ang="0">
                  <a:pos x="30" y="19"/>
                </a:cxn>
                <a:cxn ang="0">
                  <a:pos x="33" y="14"/>
                </a:cxn>
                <a:cxn ang="0">
                  <a:pos x="36" y="20"/>
                </a:cxn>
                <a:cxn ang="0">
                  <a:pos x="38" y="20"/>
                </a:cxn>
                <a:cxn ang="0">
                  <a:pos x="40" y="25"/>
                </a:cxn>
                <a:cxn ang="0">
                  <a:pos x="43" y="27"/>
                </a:cxn>
                <a:cxn ang="0">
                  <a:pos x="47" y="28"/>
                </a:cxn>
                <a:cxn ang="0">
                  <a:pos x="47" y="23"/>
                </a:cxn>
                <a:cxn ang="0">
                  <a:pos x="44" y="19"/>
                </a:cxn>
                <a:cxn ang="0">
                  <a:pos x="40" y="16"/>
                </a:cxn>
                <a:cxn ang="0">
                  <a:pos x="39" y="14"/>
                </a:cxn>
                <a:cxn ang="0">
                  <a:pos x="37" y="6"/>
                </a:cxn>
                <a:cxn ang="0">
                  <a:pos x="47" y="6"/>
                </a:cxn>
                <a:cxn ang="0">
                  <a:pos x="49" y="4"/>
                </a:cxn>
                <a:cxn ang="0">
                  <a:pos x="50" y="6"/>
                </a:cxn>
                <a:cxn ang="0">
                  <a:pos x="66" y="5"/>
                </a:cxn>
                <a:cxn ang="0">
                  <a:pos x="78" y="0"/>
                </a:cxn>
                <a:cxn ang="0">
                  <a:pos x="80" y="2"/>
                </a:cxn>
                <a:cxn ang="0">
                  <a:pos x="79" y="7"/>
                </a:cxn>
                <a:cxn ang="0">
                  <a:pos x="79" y="22"/>
                </a:cxn>
                <a:cxn ang="0">
                  <a:pos x="81" y="30"/>
                </a:cxn>
                <a:cxn ang="0">
                  <a:pos x="81" y="39"/>
                </a:cxn>
                <a:cxn ang="0">
                  <a:pos x="79" y="46"/>
                </a:cxn>
                <a:cxn ang="0">
                  <a:pos x="73" y="55"/>
                </a:cxn>
                <a:cxn ang="0">
                  <a:pos x="66" y="59"/>
                </a:cxn>
                <a:cxn ang="0">
                  <a:pos x="62" y="59"/>
                </a:cxn>
                <a:cxn ang="0">
                  <a:pos x="55" y="65"/>
                </a:cxn>
                <a:cxn ang="0">
                  <a:pos x="51" y="68"/>
                </a:cxn>
                <a:cxn ang="0">
                  <a:pos x="44" y="77"/>
                </a:cxn>
                <a:cxn ang="0">
                  <a:pos x="39" y="79"/>
                </a:cxn>
                <a:cxn ang="0">
                  <a:pos x="33" y="87"/>
                </a:cxn>
                <a:cxn ang="0">
                  <a:pos x="32" y="91"/>
                </a:cxn>
                <a:cxn ang="0">
                  <a:pos x="31" y="114"/>
                </a:cxn>
                <a:cxn ang="0">
                  <a:pos x="32" y="125"/>
                </a:cxn>
                <a:cxn ang="0">
                  <a:pos x="31" y="135"/>
                </a:cxn>
                <a:cxn ang="0">
                  <a:pos x="26" y="139"/>
                </a:cxn>
                <a:cxn ang="0">
                  <a:pos x="18" y="141"/>
                </a:cxn>
                <a:cxn ang="0">
                  <a:pos x="14" y="147"/>
                </a:cxn>
                <a:cxn ang="0">
                  <a:pos x="15" y="151"/>
                </a:cxn>
                <a:cxn ang="0">
                  <a:pos x="14" y="153"/>
                </a:cxn>
                <a:cxn ang="0">
                  <a:pos x="13" y="154"/>
                </a:cxn>
                <a:cxn ang="0">
                  <a:pos x="8" y="154"/>
                </a:cxn>
                <a:cxn ang="0">
                  <a:pos x="1" y="152"/>
                </a:cxn>
                <a:cxn ang="0">
                  <a:pos x="0" y="147"/>
                </a:cxn>
                <a:cxn ang="0">
                  <a:pos x="4" y="139"/>
                </a:cxn>
                <a:cxn ang="0">
                  <a:pos x="3" y="122"/>
                </a:cxn>
                <a:cxn ang="0">
                  <a:pos x="0" y="116"/>
                </a:cxn>
                <a:cxn ang="0">
                  <a:pos x="1" y="114"/>
                </a:cxn>
              </a:cxnLst>
              <a:rect l="0" t="0" r="r" b="b"/>
              <a:pathLst>
                <a:path w="81" h="154">
                  <a:moveTo>
                    <a:pt x="1" y="114"/>
                  </a:moveTo>
                  <a:lnTo>
                    <a:pt x="5" y="108"/>
                  </a:lnTo>
                  <a:lnTo>
                    <a:pt x="14" y="101"/>
                  </a:lnTo>
                  <a:lnTo>
                    <a:pt x="19" y="92"/>
                  </a:lnTo>
                  <a:lnTo>
                    <a:pt x="22" y="80"/>
                  </a:lnTo>
                  <a:lnTo>
                    <a:pt x="20" y="68"/>
                  </a:lnTo>
                  <a:lnTo>
                    <a:pt x="21" y="59"/>
                  </a:lnTo>
                  <a:lnTo>
                    <a:pt x="13" y="54"/>
                  </a:lnTo>
                  <a:lnTo>
                    <a:pt x="5" y="52"/>
                  </a:lnTo>
                  <a:lnTo>
                    <a:pt x="5" y="46"/>
                  </a:lnTo>
                  <a:lnTo>
                    <a:pt x="31" y="41"/>
                  </a:lnTo>
                  <a:lnTo>
                    <a:pt x="31" y="25"/>
                  </a:lnTo>
                  <a:lnTo>
                    <a:pt x="30" y="19"/>
                  </a:lnTo>
                  <a:lnTo>
                    <a:pt x="33" y="14"/>
                  </a:lnTo>
                  <a:lnTo>
                    <a:pt x="36" y="20"/>
                  </a:lnTo>
                  <a:lnTo>
                    <a:pt x="38" y="20"/>
                  </a:lnTo>
                  <a:lnTo>
                    <a:pt x="40" y="25"/>
                  </a:lnTo>
                  <a:lnTo>
                    <a:pt x="43" y="27"/>
                  </a:lnTo>
                  <a:lnTo>
                    <a:pt x="47" y="28"/>
                  </a:lnTo>
                  <a:lnTo>
                    <a:pt x="47" y="23"/>
                  </a:lnTo>
                  <a:lnTo>
                    <a:pt x="44" y="19"/>
                  </a:lnTo>
                  <a:lnTo>
                    <a:pt x="40" y="16"/>
                  </a:lnTo>
                  <a:lnTo>
                    <a:pt x="39" y="14"/>
                  </a:lnTo>
                  <a:lnTo>
                    <a:pt x="37" y="6"/>
                  </a:lnTo>
                  <a:lnTo>
                    <a:pt x="47" y="6"/>
                  </a:lnTo>
                  <a:lnTo>
                    <a:pt x="49" y="4"/>
                  </a:lnTo>
                  <a:lnTo>
                    <a:pt x="50" y="6"/>
                  </a:lnTo>
                  <a:lnTo>
                    <a:pt x="66" y="5"/>
                  </a:lnTo>
                  <a:lnTo>
                    <a:pt x="78" y="0"/>
                  </a:lnTo>
                  <a:lnTo>
                    <a:pt x="80" y="2"/>
                  </a:lnTo>
                  <a:lnTo>
                    <a:pt x="79" y="7"/>
                  </a:lnTo>
                  <a:lnTo>
                    <a:pt x="79" y="22"/>
                  </a:lnTo>
                  <a:lnTo>
                    <a:pt x="81" y="30"/>
                  </a:lnTo>
                  <a:lnTo>
                    <a:pt x="81" y="39"/>
                  </a:lnTo>
                  <a:lnTo>
                    <a:pt x="79" y="46"/>
                  </a:lnTo>
                  <a:lnTo>
                    <a:pt x="73" y="55"/>
                  </a:lnTo>
                  <a:lnTo>
                    <a:pt x="66" y="59"/>
                  </a:lnTo>
                  <a:lnTo>
                    <a:pt x="62" y="59"/>
                  </a:lnTo>
                  <a:lnTo>
                    <a:pt x="55" y="65"/>
                  </a:lnTo>
                  <a:lnTo>
                    <a:pt x="51" y="68"/>
                  </a:lnTo>
                  <a:lnTo>
                    <a:pt x="44" y="77"/>
                  </a:lnTo>
                  <a:lnTo>
                    <a:pt x="39" y="79"/>
                  </a:lnTo>
                  <a:lnTo>
                    <a:pt x="33" y="87"/>
                  </a:lnTo>
                  <a:lnTo>
                    <a:pt x="32" y="91"/>
                  </a:lnTo>
                  <a:lnTo>
                    <a:pt x="31" y="114"/>
                  </a:lnTo>
                  <a:lnTo>
                    <a:pt x="32" y="125"/>
                  </a:lnTo>
                  <a:lnTo>
                    <a:pt x="31" y="135"/>
                  </a:lnTo>
                  <a:lnTo>
                    <a:pt x="26" y="139"/>
                  </a:lnTo>
                  <a:lnTo>
                    <a:pt x="18" y="141"/>
                  </a:lnTo>
                  <a:lnTo>
                    <a:pt x="14" y="147"/>
                  </a:lnTo>
                  <a:lnTo>
                    <a:pt x="15" y="151"/>
                  </a:lnTo>
                  <a:lnTo>
                    <a:pt x="14" y="153"/>
                  </a:lnTo>
                  <a:lnTo>
                    <a:pt x="13" y="154"/>
                  </a:lnTo>
                  <a:lnTo>
                    <a:pt x="8" y="154"/>
                  </a:lnTo>
                  <a:lnTo>
                    <a:pt x="1" y="152"/>
                  </a:lnTo>
                  <a:lnTo>
                    <a:pt x="0" y="147"/>
                  </a:lnTo>
                  <a:lnTo>
                    <a:pt x="4" y="139"/>
                  </a:lnTo>
                  <a:lnTo>
                    <a:pt x="3" y="122"/>
                  </a:lnTo>
                  <a:lnTo>
                    <a:pt x="0" y="116"/>
                  </a:lnTo>
                  <a:lnTo>
                    <a:pt x="1" y="114"/>
                  </a:lnTo>
                  <a:close/>
                </a:path>
              </a:pathLst>
            </a:custGeom>
            <a:noFill/>
            <a:ln w="9525">
              <a:solidFill>
                <a:schemeClr val="tx1">
                  <a:lumMod val="85000"/>
                  <a:lumOff val="15000"/>
                </a:schemeClr>
              </a:solidFill>
              <a:round/>
            </a:ln>
          </p:spPr>
          <p:txBody>
            <a:bodyPr/>
            <a:lstStyle/>
            <a:p>
              <a:endParaRPr lang="zh-CN" altLang="en-US" sz="100"/>
            </a:p>
          </p:txBody>
        </p:sp>
        <p:sp>
          <p:nvSpPr>
            <p:cNvPr id="130" name="Freeform 423"/>
            <p:cNvSpPr/>
            <p:nvPr/>
          </p:nvSpPr>
          <p:spPr bwMode="auto">
            <a:xfrm>
              <a:off x="3567570" y="2598270"/>
              <a:ext cx="169557" cy="318880"/>
            </a:xfrm>
            <a:custGeom>
              <a:avLst/>
              <a:gdLst/>
              <a:ahLst/>
              <a:cxnLst>
                <a:cxn ang="0">
                  <a:pos x="1" y="114"/>
                </a:cxn>
                <a:cxn ang="0">
                  <a:pos x="5" y="108"/>
                </a:cxn>
                <a:cxn ang="0">
                  <a:pos x="14" y="101"/>
                </a:cxn>
                <a:cxn ang="0">
                  <a:pos x="19" y="92"/>
                </a:cxn>
                <a:cxn ang="0">
                  <a:pos x="22" y="80"/>
                </a:cxn>
                <a:cxn ang="0">
                  <a:pos x="20" y="68"/>
                </a:cxn>
                <a:cxn ang="0">
                  <a:pos x="21" y="59"/>
                </a:cxn>
                <a:cxn ang="0">
                  <a:pos x="13" y="54"/>
                </a:cxn>
                <a:cxn ang="0">
                  <a:pos x="5" y="52"/>
                </a:cxn>
                <a:cxn ang="0">
                  <a:pos x="5" y="46"/>
                </a:cxn>
                <a:cxn ang="0">
                  <a:pos x="31" y="41"/>
                </a:cxn>
                <a:cxn ang="0">
                  <a:pos x="31" y="25"/>
                </a:cxn>
                <a:cxn ang="0">
                  <a:pos x="30" y="19"/>
                </a:cxn>
                <a:cxn ang="0">
                  <a:pos x="33" y="14"/>
                </a:cxn>
                <a:cxn ang="0">
                  <a:pos x="36" y="20"/>
                </a:cxn>
                <a:cxn ang="0">
                  <a:pos x="38" y="20"/>
                </a:cxn>
                <a:cxn ang="0">
                  <a:pos x="40" y="25"/>
                </a:cxn>
                <a:cxn ang="0">
                  <a:pos x="43" y="27"/>
                </a:cxn>
                <a:cxn ang="0">
                  <a:pos x="47" y="28"/>
                </a:cxn>
                <a:cxn ang="0">
                  <a:pos x="47" y="23"/>
                </a:cxn>
                <a:cxn ang="0">
                  <a:pos x="44" y="19"/>
                </a:cxn>
                <a:cxn ang="0">
                  <a:pos x="40" y="16"/>
                </a:cxn>
                <a:cxn ang="0">
                  <a:pos x="39" y="14"/>
                </a:cxn>
                <a:cxn ang="0">
                  <a:pos x="37" y="6"/>
                </a:cxn>
                <a:cxn ang="0">
                  <a:pos x="47" y="6"/>
                </a:cxn>
                <a:cxn ang="0">
                  <a:pos x="49" y="4"/>
                </a:cxn>
                <a:cxn ang="0">
                  <a:pos x="50" y="6"/>
                </a:cxn>
                <a:cxn ang="0">
                  <a:pos x="66" y="5"/>
                </a:cxn>
                <a:cxn ang="0">
                  <a:pos x="78" y="0"/>
                </a:cxn>
                <a:cxn ang="0">
                  <a:pos x="80" y="2"/>
                </a:cxn>
                <a:cxn ang="0">
                  <a:pos x="79" y="7"/>
                </a:cxn>
                <a:cxn ang="0">
                  <a:pos x="79" y="22"/>
                </a:cxn>
                <a:cxn ang="0">
                  <a:pos x="81" y="30"/>
                </a:cxn>
                <a:cxn ang="0">
                  <a:pos x="81" y="39"/>
                </a:cxn>
                <a:cxn ang="0">
                  <a:pos x="79" y="46"/>
                </a:cxn>
                <a:cxn ang="0">
                  <a:pos x="73" y="55"/>
                </a:cxn>
                <a:cxn ang="0">
                  <a:pos x="66" y="59"/>
                </a:cxn>
                <a:cxn ang="0">
                  <a:pos x="62" y="59"/>
                </a:cxn>
                <a:cxn ang="0">
                  <a:pos x="55" y="65"/>
                </a:cxn>
                <a:cxn ang="0">
                  <a:pos x="51" y="68"/>
                </a:cxn>
                <a:cxn ang="0">
                  <a:pos x="44" y="77"/>
                </a:cxn>
                <a:cxn ang="0">
                  <a:pos x="39" y="79"/>
                </a:cxn>
                <a:cxn ang="0">
                  <a:pos x="33" y="87"/>
                </a:cxn>
                <a:cxn ang="0">
                  <a:pos x="32" y="91"/>
                </a:cxn>
                <a:cxn ang="0">
                  <a:pos x="31" y="114"/>
                </a:cxn>
                <a:cxn ang="0">
                  <a:pos x="32" y="125"/>
                </a:cxn>
                <a:cxn ang="0">
                  <a:pos x="31" y="135"/>
                </a:cxn>
                <a:cxn ang="0">
                  <a:pos x="26" y="139"/>
                </a:cxn>
                <a:cxn ang="0">
                  <a:pos x="18" y="141"/>
                </a:cxn>
                <a:cxn ang="0">
                  <a:pos x="14" y="147"/>
                </a:cxn>
                <a:cxn ang="0">
                  <a:pos x="15" y="151"/>
                </a:cxn>
                <a:cxn ang="0">
                  <a:pos x="14" y="153"/>
                </a:cxn>
                <a:cxn ang="0">
                  <a:pos x="13" y="154"/>
                </a:cxn>
                <a:cxn ang="0">
                  <a:pos x="8" y="154"/>
                </a:cxn>
                <a:cxn ang="0">
                  <a:pos x="1" y="152"/>
                </a:cxn>
                <a:cxn ang="0">
                  <a:pos x="0" y="147"/>
                </a:cxn>
                <a:cxn ang="0">
                  <a:pos x="4" y="139"/>
                </a:cxn>
                <a:cxn ang="0">
                  <a:pos x="3" y="122"/>
                </a:cxn>
                <a:cxn ang="0">
                  <a:pos x="0" y="116"/>
                </a:cxn>
                <a:cxn ang="0">
                  <a:pos x="1" y="114"/>
                </a:cxn>
              </a:cxnLst>
              <a:rect l="0" t="0" r="r" b="b"/>
              <a:pathLst>
                <a:path w="81" h="154">
                  <a:moveTo>
                    <a:pt x="1" y="114"/>
                  </a:moveTo>
                  <a:lnTo>
                    <a:pt x="5" y="108"/>
                  </a:lnTo>
                  <a:lnTo>
                    <a:pt x="14" y="101"/>
                  </a:lnTo>
                  <a:lnTo>
                    <a:pt x="19" y="92"/>
                  </a:lnTo>
                  <a:lnTo>
                    <a:pt x="22" y="80"/>
                  </a:lnTo>
                  <a:lnTo>
                    <a:pt x="20" y="68"/>
                  </a:lnTo>
                  <a:lnTo>
                    <a:pt x="21" y="59"/>
                  </a:lnTo>
                  <a:lnTo>
                    <a:pt x="13" y="54"/>
                  </a:lnTo>
                  <a:lnTo>
                    <a:pt x="5" y="52"/>
                  </a:lnTo>
                  <a:lnTo>
                    <a:pt x="5" y="46"/>
                  </a:lnTo>
                  <a:lnTo>
                    <a:pt x="31" y="41"/>
                  </a:lnTo>
                  <a:lnTo>
                    <a:pt x="31" y="25"/>
                  </a:lnTo>
                  <a:lnTo>
                    <a:pt x="30" y="19"/>
                  </a:lnTo>
                  <a:lnTo>
                    <a:pt x="33" y="14"/>
                  </a:lnTo>
                  <a:lnTo>
                    <a:pt x="36" y="20"/>
                  </a:lnTo>
                  <a:lnTo>
                    <a:pt x="38" y="20"/>
                  </a:lnTo>
                  <a:lnTo>
                    <a:pt x="40" y="25"/>
                  </a:lnTo>
                  <a:lnTo>
                    <a:pt x="43" y="27"/>
                  </a:lnTo>
                  <a:lnTo>
                    <a:pt x="47" y="28"/>
                  </a:lnTo>
                  <a:lnTo>
                    <a:pt x="47" y="23"/>
                  </a:lnTo>
                  <a:lnTo>
                    <a:pt x="44" y="19"/>
                  </a:lnTo>
                  <a:lnTo>
                    <a:pt x="40" y="16"/>
                  </a:lnTo>
                  <a:lnTo>
                    <a:pt x="39" y="14"/>
                  </a:lnTo>
                  <a:lnTo>
                    <a:pt x="37" y="6"/>
                  </a:lnTo>
                  <a:lnTo>
                    <a:pt x="47" y="6"/>
                  </a:lnTo>
                  <a:lnTo>
                    <a:pt x="49" y="4"/>
                  </a:lnTo>
                  <a:lnTo>
                    <a:pt x="50" y="6"/>
                  </a:lnTo>
                  <a:lnTo>
                    <a:pt x="66" y="5"/>
                  </a:lnTo>
                  <a:lnTo>
                    <a:pt x="78" y="0"/>
                  </a:lnTo>
                  <a:lnTo>
                    <a:pt x="80" y="2"/>
                  </a:lnTo>
                  <a:lnTo>
                    <a:pt x="79" y="7"/>
                  </a:lnTo>
                  <a:lnTo>
                    <a:pt x="79" y="22"/>
                  </a:lnTo>
                  <a:lnTo>
                    <a:pt x="81" y="30"/>
                  </a:lnTo>
                  <a:lnTo>
                    <a:pt x="81" y="39"/>
                  </a:lnTo>
                  <a:lnTo>
                    <a:pt x="79" y="46"/>
                  </a:lnTo>
                  <a:lnTo>
                    <a:pt x="73" y="55"/>
                  </a:lnTo>
                  <a:lnTo>
                    <a:pt x="66" y="59"/>
                  </a:lnTo>
                  <a:lnTo>
                    <a:pt x="62" y="59"/>
                  </a:lnTo>
                  <a:lnTo>
                    <a:pt x="55" y="65"/>
                  </a:lnTo>
                  <a:lnTo>
                    <a:pt x="51" y="68"/>
                  </a:lnTo>
                  <a:lnTo>
                    <a:pt x="44" y="77"/>
                  </a:lnTo>
                  <a:lnTo>
                    <a:pt x="39" y="79"/>
                  </a:lnTo>
                  <a:lnTo>
                    <a:pt x="33" y="87"/>
                  </a:lnTo>
                  <a:lnTo>
                    <a:pt x="32" y="91"/>
                  </a:lnTo>
                  <a:lnTo>
                    <a:pt x="31" y="114"/>
                  </a:lnTo>
                  <a:lnTo>
                    <a:pt x="32" y="125"/>
                  </a:lnTo>
                  <a:lnTo>
                    <a:pt x="31" y="135"/>
                  </a:lnTo>
                  <a:lnTo>
                    <a:pt x="26" y="139"/>
                  </a:lnTo>
                  <a:lnTo>
                    <a:pt x="18" y="141"/>
                  </a:lnTo>
                  <a:lnTo>
                    <a:pt x="14" y="147"/>
                  </a:lnTo>
                  <a:lnTo>
                    <a:pt x="15" y="151"/>
                  </a:lnTo>
                  <a:lnTo>
                    <a:pt x="14" y="153"/>
                  </a:lnTo>
                  <a:lnTo>
                    <a:pt x="13" y="154"/>
                  </a:lnTo>
                  <a:lnTo>
                    <a:pt x="8" y="154"/>
                  </a:lnTo>
                  <a:lnTo>
                    <a:pt x="1" y="152"/>
                  </a:lnTo>
                  <a:lnTo>
                    <a:pt x="0" y="147"/>
                  </a:lnTo>
                  <a:lnTo>
                    <a:pt x="4" y="139"/>
                  </a:lnTo>
                  <a:lnTo>
                    <a:pt x="3" y="122"/>
                  </a:lnTo>
                  <a:lnTo>
                    <a:pt x="0" y="116"/>
                  </a:lnTo>
                  <a:lnTo>
                    <a:pt x="1" y="11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31" name="Freeform 425"/>
            <p:cNvSpPr/>
            <p:nvPr/>
          </p:nvSpPr>
          <p:spPr bwMode="auto">
            <a:xfrm>
              <a:off x="3588765" y="2556855"/>
              <a:ext cx="77071" cy="99391"/>
            </a:xfrm>
            <a:custGeom>
              <a:avLst/>
              <a:gdLst/>
              <a:ahLst/>
              <a:cxnLst>
                <a:cxn ang="0">
                  <a:pos x="0" y="1"/>
                </a:cxn>
                <a:cxn ang="0">
                  <a:pos x="8" y="0"/>
                </a:cxn>
                <a:cxn ang="0">
                  <a:pos x="15" y="3"/>
                </a:cxn>
                <a:cxn ang="0">
                  <a:pos x="22" y="13"/>
                </a:cxn>
                <a:cxn ang="0">
                  <a:pos x="27" y="26"/>
                </a:cxn>
                <a:cxn ang="0">
                  <a:pos x="30" y="35"/>
                </a:cxn>
                <a:cxn ang="0">
                  <a:pos x="31" y="36"/>
                </a:cxn>
                <a:cxn ang="0">
                  <a:pos x="34" y="39"/>
                </a:cxn>
                <a:cxn ang="0">
                  <a:pos x="37" y="43"/>
                </a:cxn>
                <a:cxn ang="0">
                  <a:pos x="37" y="48"/>
                </a:cxn>
                <a:cxn ang="0">
                  <a:pos x="33" y="47"/>
                </a:cxn>
                <a:cxn ang="0">
                  <a:pos x="30" y="45"/>
                </a:cxn>
                <a:cxn ang="0">
                  <a:pos x="29" y="39"/>
                </a:cxn>
                <a:cxn ang="0">
                  <a:pos x="27" y="39"/>
                </a:cxn>
                <a:cxn ang="0">
                  <a:pos x="24" y="34"/>
                </a:cxn>
                <a:cxn ang="0">
                  <a:pos x="18" y="17"/>
                </a:cxn>
                <a:cxn ang="0">
                  <a:pos x="11" y="6"/>
                </a:cxn>
                <a:cxn ang="0">
                  <a:pos x="6" y="3"/>
                </a:cxn>
                <a:cxn ang="0">
                  <a:pos x="0" y="1"/>
                </a:cxn>
              </a:cxnLst>
              <a:rect l="0" t="0" r="r" b="b"/>
              <a:pathLst>
                <a:path w="37" h="48">
                  <a:moveTo>
                    <a:pt x="0" y="1"/>
                  </a:moveTo>
                  <a:lnTo>
                    <a:pt x="8" y="0"/>
                  </a:lnTo>
                  <a:lnTo>
                    <a:pt x="15" y="3"/>
                  </a:lnTo>
                  <a:lnTo>
                    <a:pt x="22" y="13"/>
                  </a:lnTo>
                  <a:lnTo>
                    <a:pt x="27" y="26"/>
                  </a:lnTo>
                  <a:lnTo>
                    <a:pt x="30" y="35"/>
                  </a:lnTo>
                  <a:lnTo>
                    <a:pt x="31" y="36"/>
                  </a:lnTo>
                  <a:lnTo>
                    <a:pt x="34" y="39"/>
                  </a:lnTo>
                  <a:lnTo>
                    <a:pt x="37" y="43"/>
                  </a:lnTo>
                  <a:lnTo>
                    <a:pt x="37" y="48"/>
                  </a:lnTo>
                  <a:lnTo>
                    <a:pt x="33" y="47"/>
                  </a:lnTo>
                  <a:lnTo>
                    <a:pt x="30" y="45"/>
                  </a:lnTo>
                  <a:lnTo>
                    <a:pt x="29" y="39"/>
                  </a:lnTo>
                  <a:lnTo>
                    <a:pt x="27" y="39"/>
                  </a:lnTo>
                  <a:lnTo>
                    <a:pt x="24" y="34"/>
                  </a:lnTo>
                  <a:lnTo>
                    <a:pt x="18" y="17"/>
                  </a:lnTo>
                  <a:lnTo>
                    <a:pt x="11" y="6"/>
                  </a:lnTo>
                  <a:lnTo>
                    <a:pt x="6" y="3"/>
                  </a:lnTo>
                  <a:lnTo>
                    <a:pt x="0" y="1"/>
                  </a:lnTo>
                  <a:close/>
                </a:path>
              </a:pathLst>
            </a:custGeom>
            <a:noFill/>
            <a:ln w="9525">
              <a:solidFill>
                <a:schemeClr val="tx1">
                  <a:lumMod val="85000"/>
                  <a:lumOff val="15000"/>
                </a:schemeClr>
              </a:solidFill>
              <a:round/>
            </a:ln>
          </p:spPr>
          <p:txBody>
            <a:bodyPr/>
            <a:lstStyle/>
            <a:p>
              <a:endParaRPr lang="zh-CN" altLang="en-US" sz="100"/>
            </a:p>
          </p:txBody>
        </p:sp>
        <p:sp>
          <p:nvSpPr>
            <p:cNvPr id="132" name="Freeform 426"/>
            <p:cNvSpPr/>
            <p:nvPr/>
          </p:nvSpPr>
          <p:spPr bwMode="auto">
            <a:xfrm>
              <a:off x="3588765" y="2556855"/>
              <a:ext cx="77071" cy="99391"/>
            </a:xfrm>
            <a:custGeom>
              <a:avLst/>
              <a:gdLst/>
              <a:ahLst/>
              <a:cxnLst>
                <a:cxn ang="0">
                  <a:pos x="0" y="1"/>
                </a:cxn>
                <a:cxn ang="0">
                  <a:pos x="8" y="0"/>
                </a:cxn>
                <a:cxn ang="0">
                  <a:pos x="15" y="3"/>
                </a:cxn>
                <a:cxn ang="0">
                  <a:pos x="22" y="13"/>
                </a:cxn>
                <a:cxn ang="0">
                  <a:pos x="27" y="26"/>
                </a:cxn>
                <a:cxn ang="0">
                  <a:pos x="30" y="35"/>
                </a:cxn>
                <a:cxn ang="0">
                  <a:pos x="31" y="36"/>
                </a:cxn>
                <a:cxn ang="0">
                  <a:pos x="34" y="39"/>
                </a:cxn>
                <a:cxn ang="0">
                  <a:pos x="37" y="43"/>
                </a:cxn>
                <a:cxn ang="0">
                  <a:pos x="37" y="48"/>
                </a:cxn>
                <a:cxn ang="0">
                  <a:pos x="33" y="47"/>
                </a:cxn>
                <a:cxn ang="0">
                  <a:pos x="30" y="45"/>
                </a:cxn>
                <a:cxn ang="0">
                  <a:pos x="29" y="39"/>
                </a:cxn>
                <a:cxn ang="0">
                  <a:pos x="27" y="39"/>
                </a:cxn>
                <a:cxn ang="0">
                  <a:pos x="24" y="34"/>
                </a:cxn>
                <a:cxn ang="0">
                  <a:pos x="18" y="17"/>
                </a:cxn>
                <a:cxn ang="0">
                  <a:pos x="11" y="6"/>
                </a:cxn>
                <a:cxn ang="0">
                  <a:pos x="6" y="3"/>
                </a:cxn>
                <a:cxn ang="0">
                  <a:pos x="0" y="1"/>
                </a:cxn>
              </a:cxnLst>
              <a:rect l="0" t="0" r="r" b="b"/>
              <a:pathLst>
                <a:path w="37" h="48">
                  <a:moveTo>
                    <a:pt x="0" y="1"/>
                  </a:moveTo>
                  <a:lnTo>
                    <a:pt x="8" y="0"/>
                  </a:lnTo>
                  <a:lnTo>
                    <a:pt x="15" y="3"/>
                  </a:lnTo>
                  <a:lnTo>
                    <a:pt x="22" y="13"/>
                  </a:lnTo>
                  <a:lnTo>
                    <a:pt x="27" y="26"/>
                  </a:lnTo>
                  <a:lnTo>
                    <a:pt x="30" y="35"/>
                  </a:lnTo>
                  <a:lnTo>
                    <a:pt x="31" y="36"/>
                  </a:lnTo>
                  <a:lnTo>
                    <a:pt x="34" y="39"/>
                  </a:lnTo>
                  <a:lnTo>
                    <a:pt x="37" y="43"/>
                  </a:lnTo>
                  <a:lnTo>
                    <a:pt x="37" y="48"/>
                  </a:lnTo>
                  <a:lnTo>
                    <a:pt x="33" y="47"/>
                  </a:lnTo>
                  <a:lnTo>
                    <a:pt x="30" y="45"/>
                  </a:lnTo>
                  <a:lnTo>
                    <a:pt x="29" y="39"/>
                  </a:lnTo>
                  <a:lnTo>
                    <a:pt x="27" y="39"/>
                  </a:lnTo>
                  <a:lnTo>
                    <a:pt x="24" y="34"/>
                  </a:lnTo>
                  <a:lnTo>
                    <a:pt x="18" y="17"/>
                  </a:lnTo>
                  <a:lnTo>
                    <a:pt x="11" y="6"/>
                  </a:lnTo>
                  <a:lnTo>
                    <a:pt x="6" y="3"/>
                  </a:lnTo>
                  <a:lnTo>
                    <a:pt x="0" y="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33" name="Freeform 428"/>
            <p:cNvSpPr/>
            <p:nvPr/>
          </p:nvSpPr>
          <p:spPr bwMode="auto">
            <a:xfrm>
              <a:off x="3461597" y="2695589"/>
              <a:ext cx="152215" cy="142875"/>
            </a:xfrm>
            <a:custGeom>
              <a:avLst/>
              <a:gdLst/>
              <a:ahLst/>
              <a:cxnLst>
                <a:cxn ang="0">
                  <a:pos x="0" y="19"/>
                </a:cxn>
                <a:cxn ang="0">
                  <a:pos x="26" y="7"/>
                </a:cxn>
                <a:cxn ang="0">
                  <a:pos x="57" y="0"/>
                </a:cxn>
                <a:cxn ang="0">
                  <a:pos x="57" y="5"/>
                </a:cxn>
                <a:cxn ang="0">
                  <a:pos x="65" y="7"/>
                </a:cxn>
                <a:cxn ang="0">
                  <a:pos x="72" y="13"/>
                </a:cxn>
                <a:cxn ang="0">
                  <a:pos x="72" y="22"/>
                </a:cxn>
                <a:cxn ang="0">
                  <a:pos x="73" y="33"/>
                </a:cxn>
                <a:cxn ang="0">
                  <a:pos x="71" y="45"/>
                </a:cxn>
                <a:cxn ang="0">
                  <a:pos x="65" y="55"/>
                </a:cxn>
                <a:cxn ang="0">
                  <a:pos x="56" y="61"/>
                </a:cxn>
                <a:cxn ang="0">
                  <a:pos x="53" y="66"/>
                </a:cxn>
                <a:cxn ang="0">
                  <a:pos x="51" y="69"/>
                </a:cxn>
                <a:cxn ang="0">
                  <a:pos x="32" y="69"/>
                </a:cxn>
                <a:cxn ang="0">
                  <a:pos x="30" y="66"/>
                </a:cxn>
                <a:cxn ang="0">
                  <a:pos x="25" y="63"/>
                </a:cxn>
                <a:cxn ang="0">
                  <a:pos x="22" y="63"/>
                </a:cxn>
                <a:cxn ang="0">
                  <a:pos x="19" y="60"/>
                </a:cxn>
                <a:cxn ang="0">
                  <a:pos x="18" y="55"/>
                </a:cxn>
                <a:cxn ang="0">
                  <a:pos x="14" y="54"/>
                </a:cxn>
                <a:cxn ang="0">
                  <a:pos x="14" y="51"/>
                </a:cxn>
                <a:cxn ang="0">
                  <a:pos x="12" y="47"/>
                </a:cxn>
                <a:cxn ang="0">
                  <a:pos x="8" y="41"/>
                </a:cxn>
                <a:cxn ang="0">
                  <a:pos x="5" y="36"/>
                </a:cxn>
                <a:cxn ang="0">
                  <a:pos x="3" y="29"/>
                </a:cxn>
                <a:cxn ang="0">
                  <a:pos x="0" y="19"/>
                </a:cxn>
              </a:cxnLst>
              <a:rect l="0" t="0" r="r" b="b"/>
              <a:pathLst>
                <a:path w="73" h="69">
                  <a:moveTo>
                    <a:pt x="0" y="19"/>
                  </a:moveTo>
                  <a:lnTo>
                    <a:pt x="26" y="7"/>
                  </a:lnTo>
                  <a:lnTo>
                    <a:pt x="57" y="0"/>
                  </a:lnTo>
                  <a:lnTo>
                    <a:pt x="57" y="5"/>
                  </a:lnTo>
                  <a:lnTo>
                    <a:pt x="65" y="7"/>
                  </a:lnTo>
                  <a:lnTo>
                    <a:pt x="72" y="13"/>
                  </a:lnTo>
                  <a:lnTo>
                    <a:pt x="72" y="22"/>
                  </a:lnTo>
                  <a:lnTo>
                    <a:pt x="73" y="33"/>
                  </a:lnTo>
                  <a:lnTo>
                    <a:pt x="71" y="45"/>
                  </a:lnTo>
                  <a:lnTo>
                    <a:pt x="65" y="55"/>
                  </a:lnTo>
                  <a:lnTo>
                    <a:pt x="56" y="61"/>
                  </a:lnTo>
                  <a:lnTo>
                    <a:pt x="53" y="66"/>
                  </a:lnTo>
                  <a:lnTo>
                    <a:pt x="51" y="69"/>
                  </a:lnTo>
                  <a:lnTo>
                    <a:pt x="32" y="69"/>
                  </a:lnTo>
                  <a:lnTo>
                    <a:pt x="30" y="66"/>
                  </a:lnTo>
                  <a:lnTo>
                    <a:pt x="25" y="63"/>
                  </a:lnTo>
                  <a:lnTo>
                    <a:pt x="22" y="63"/>
                  </a:lnTo>
                  <a:lnTo>
                    <a:pt x="19" y="60"/>
                  </a:lnTo>
                  <a:lnTo>
                    <a:pt x="18" y="55"/>
                  </a:lnTo>
                  <a:lnTo>
                    <a:pt x="14" y="54"/>
                  </a:lnTo>
                  <a:lnTo>
                    <a:pt x="14" y="51"/>
                  </a:lnTo>
                  <a:lnTo>
                    <a:pt x="12" y="47"/>
                  </a:lnTo>
                  <a:lnTo>
                    <a:pt x="8" y="41"/>
                  </a:lnTo>
                  <a:lnTo>
                    <a:pt x="5" y="36"/>
                  </a:lnTo>
                  <a:lnTo>
                    <a:pt x="3" y="29"/>
                  </a:lnTo>
                  <a:lnTo>
                    <a:pt x="0" y="19"/>
                  </a:lnTo>
                  <a:close/>
                </a:path>
              </a:pathLst>
            </a:custGeom>
            <a:noFill/>
            <a:ln w="9525">
              <a:solidFill>
                <a:schemeClr val="tx1">
                  <a:lumMod val="85000"/>
                  <a:lumOff val="15000"/>
                </a:schemeClr>
              </a:solidFill>
              <a:round/>
            </a:ln>
          </p:spPr>
          <p:txBody>
            <a:bodyPr/>
            <a:lstStyle/>
            <a:p>
              <a:endParaRPr lang="zh-CN" altLang="en-US" sz="100"/>
            </a:p>
          </p:txBody>
        </p:sp>
        <p:sp>
          <p:nvSpPr>
            <p:cNvPr id="134" name="Freeform 429"/>
            <p:cNvSpPr/>
            <p:nvPr/>
          </p:nvSpPr>
          <p:spPr bwMode="auto">
            <a:xfrm>
              <a:off x="3461597" y="2695589"/>
              <a:ext cx="152215" cy="142875"/>
            </a:xfrm>
            <a:custGeom>
              <a:avLst/>
              <a:gdLst/>
              <a:ahLst/>
              <a:cxnLst>
                <a:cxn ang="0">
                  <a:pos x="0" y="19"/>
                </a:cxn>
                <a:cxn ang="0">
                  <a:pos x="26" y="7"/>
                </a:cxn>
                <a:cxn ang="0">
                  <a:pos x="57" y="0"/>
                </a:cxn>
                <a:cxn ang="0">
                  <a:pos x="57" y="5"/>
                </a:cxn>
                <a:cxn ang="0">
                  <a:pos x="65" y="7"/>
                </a:cxn>
                <a:cxn ang="0">
                  <a:pos x="72" y="13"/>
                </a:cxn>
                <a:cxn ang="0">
                  <a:pos x="72" y="22"/>
                </a:cxn>
                <a:cxn ang="0">
                  <a:pos x="73" y="33"/>
                </a:cxn>
                <a:cxn ang="0">
                  <a:pos x="71" y="45"/>
                </a:cxn>
                <a:cxn ang="0">
                  <a:pos x="65" y="55"/>
                </a:cxn>
                <a:cxn ang="0">
                  <a:pos x="56" y="61"/>
                </a:cxn>
                <a:cxn ang="0">
                  <a:pos x="53" y="66"/>
                </a:cxn>
                <a:cxn ang="0">
                  <a:pos x="51" y="69"/>
                </a:cxn>
                <a:cxn ang="0">
                  <a:pos x="32" y="69"/>
                </a:cxn>
                <a:cxn ang="0">
                  <a:pos x="30" y="66"/>
                </a:cxn>
                <a:cxn ang="0">
                  <a:pos x="25" y="63"/>
                </a:cxn>
                <a:cxn ang="0">
                  <a:pos x="22" y="63"/>
                </a:cxn>
                <a:cxn ang="0">
                  <a:pos x="19" y="60"/>
                </a:cxn>
                <a:cxn ang="0">
                  <a:pos x="18" y="55"/>
                </a:cxn>
                <a:cxn ang="0">
                  <a:pos x="14" y="54"/>
                </a:cxn>
                <a:cxn ang="0">
                  <a:pos x="14" y="51"/>
                </a:cxn>
                <a:cxn ang="0">
                  <a:pos x="12" y="47"/>
                </a:cxn>
                <a:cxn ang="0">
                  <a:pos x="8" y="41"/>
                </a:cxn>
                <a:cxn ang="0">
                  <a:pos x="5" y="36"/>
                </a:cxn>
                <a:cxn ang="0">
                  <a:pos x="3" y="29"/>
                </a:cxn>
                <a:cxn ang="0">
                  <a:pos x="0" y="19"/>
                </a:cxn>
              </a:cxnLst>
              <a:rect l="0" t="0" r="r" b="b"/>
              <a:pathLst>
                <a:path w="73" h="69">
                  <a:moveTo>
                    <a:pt x="0" y="19"/>
                  </a:moveTo>
                  <a:lnTo>
                    <a:pt x="26" y="7"/>
                  </a:lnTo>
                  <a:lnTo>
                    <a:pt x="57" y="0"/>
                  </a:lnTo>
                  <a:lnTo>
                    <a:pt x="57" y="5"/>
                  </a:lnTo>
                  <a:lnTo>
                    <a:pt x="65" y="7"/>
                  </a:lnTo>
                  <a:lnTo>
                    <a:pt x="72" y="13"/>
                  </a:lnTo>
                  <a:lnTo>
                    <a:pt x="72" y="22"/>
                  </a:lnTo>
                  <a:lnTo>
                    <a:pt x="73" y="33"/>
                  </a:lnTo>
                  <a:lnTo>
                    <a:pt x="71" y="45"/>
                  </a:lnTo>
                  <a:lnTo>
                    <a:pt x="65" y="55"/>
                  </a:lnTo>
                  <a:lnTo>
                    <a:pt x="56" y="61"/>
                  </a:lnTo>
                  <a:lnTo>
                    <a:pt x="53" y="66"/>
                  </a:lnTo>
                  <a:lnTo>
                    <a:pt x="51" y="69"/>
                  </a:lnTo>
                  <a:lnTo>
                    <a:pt x="32" y="69"/>
                  </a:lnTo>
                  <a:lnTo>
                    <a:pt x="30" y="66"/>
                  </a:lnTo>
                  <a:lnTo>
                    <a:pt x="25" y="63"/>
                  </a:lnTo>
                  <a:lnTo>
                    <a:pt x="22" y="63"/>
                  </a:lnTo>
                  <a:lnTo>
                    <a:pt x="19" y="60"/>
                  </a:lnTo>
                  <a:lnTo>
                    <a:pt x="18" y="55"/>
                  </a:lnTo>
                  <a:lnTo>
                    <a:pt x="14" y="54"/>
                  </a:lnTo>
                  <a:lnTo>
                    <a:pt x="14" y="51"/>
                  </a:lnTo>
                  <a:lnTo>
                    <a:pt x="12" y="47"/>
                  </a:lnTo>
                  <a:lnTo>
                    <a:pt x="8" y="41"/>
                  </a:lnTo>
                  <a:lnTo>
                    <a:pt x="5" y="36"/>
                  </a:lnTo>
                  <a:lnTo>
                    <a:pt x="3" y="29"/>
                  </a:lnTo>
                  <a:lnTo>
                    <a:pt x="0" y="1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35" name="Freeform 431"/>
            <p:cNvSpPr/>
            <p:nvPr/>
          </p:nvSpPr>
          <p:spPr bwMode="auto">
            <a:xfrm>
              <a:off x="3263141" y="2838464"/>
              <a:ext cx="335258" cy="265043"/>
            </a:xfrm>
            <a:custGeom>
              <a:avLst/>
              <a:gdLst/>
              <a:ahLst/>
              <a:cxnLst>
                <a:cxn ang="0">
                  <a:pos x="0" y="59"/>
                </a:cxn>
                <a:cxn ang="0">
                  <a:pos x="8" y="57"/>
                </a:cxn>
                <a:cxn ang="0">
                  <a:pos x="11" y="51"/>
                </a:cxn>
                <a:cxn ang="0">
                  <a:pos x="15" y="51"/>
                </a:cxn>
                <a:cxn ang="0">
                  <a:pos x="15" y="56"/>
                </a:cxn>
                <a:cxn ang="0">
                  <a:pos x="16" y="59"/>
                </a:cxn>
                <a:cxn ang="0">
                  <a:pos x="39" y="56"/>
                </a:cxn>
                <a:cxn ang="0">
                  <a:pos x="39" y="23"/>
                </a:cxn>
                <a:cxn ang="0">
                  <a:pos x="44" y="27"/>
                </a:cxn>
                <a:cxn ang="0">
                  <a:pos x="47" y="32"/>
                </a:cxn>
                <a:cxn ang="0">
                  <a:pos x="48" y="42"/>
                </a:cxn>
                <a:cxn ang="0">
                  <a:pos x="45" y="44"/>
                </a:cxn>
                <a:cxn ang="0">
                  <a:pos x="45" y="46"/>
                </a:cxn>
                <a:cxn ang="0">
                  <a:pos x="46" y="50"/>
                </a:cxn>
                <a:cxn ang="0">
                  <a:pos x="53" y="49"/>
                </a:cxn>
                <a:cxn ang="0">
                  <a:pos x="60" y="46"/>
                </a:cxn>
                <a:cxn ang="0">
                  <a:pos x="67" y="41"/>
                </a:cxn>
                <a:cxn ang="0">
                  <a:pos x="70" y="32"/>
                </a:cxn>
                <a:cxn ang="0">
                  <a:pos x="75" y="29"/>
                </a:cxn>
                <a:cxn ang="0">
                  <a:pos x="79" y="29"/>
                </a:cxn>
                <a:cxn ang="0">
                  <a:pos x="84" y="32"/>
                </a:cxn>
                <a:cxn ang="0">
                  <a:pos x="91" y="34"/>
                </a:cxn>
                <a:cxn ang="0">
                  <a:pos x="95" y="25"/>
                </a:cxn>
                <a:cxn ang="0">
                  <a:pos x="99" y="20"/>
                </a:cxn>
                <a:cxn ang="0">
                  <a:pos x="103" y="15"/>
                </a:cxn>
                <a:cxn ang="0">
                  <a:pos x="110" y="12"/>
                </a:cxn>
                <a:cxn ang="0">
                  <a:pos x="117" y="8"/>
                </a:cxn>
                <a:cxn ang="0">
                  <a:pos x="121" y="5"/>
                </a:cxn>
                <a:cxn ang="0">
                  <a:pos x="126" y="0"/>
                </a:cxn>
                <a:cxn ang="0">
                  <a:pos x="145" y="0"/>
                </a:cxn>
                <a:cxn ang="0">
                  <a:pos x="147" y="3"/>
                </a:cxn>
                <a:cxn ang="0">
                  <a:pos x="149" y="15"/>
                </a:cxn>
                <a:cxn ang="0">
                  <a:pos x="150" y="22"/>
                </a:cxn>
                <a:cxn ang="0">
                  <a:pos x="153" y="25"/>
                </a:cxn>
                <a:cxn ang="0">
                  <a:pos x="153" y="30"/>
                </a:cxn>
                <a:cxn ang="0">
                  <a:pos x="154" y="38"/>
                </a:cxn>
                <a:cxn ang="0">
                  <a:pos x="161" y="38"/>
                </a:cxn>
                <a:cxn ang="0">
                  <a:pos x="161" y="42"/>
                </a:cxn>
                <a:cxn ang="0">
                  <a:pos x="155" y="52"/>
                </a:cxn>
                <a:cxn ang="0">
                  <a:pos x="149" y="58"/>
                </a:cxn>
                <a:cxn ang="0">
                  <a:pos x="143" y="63"/>
                </a:cxn>
                <a:cxn ang="0">
                  <a:pos x="111" y="101"/>
                </a:cxn>
                <a:cxn ang="0">
                  <a:pos x="105" y="109"/>
                </a:cxn>
                <a:cxn ang="0">
                  <a:pos x="94" y="114"/>
                </a:cxn>
                <a:cxn ang="0">
                  <a:pos x="82" y="118"/>
                </a:cxn>
                <a:cxn ang="0">
                  <a:pos x="72" y="119"/>
                </a:cxn>
                <a:cxn ang="0">
                  <a:pos x="65" y="119"/>
                </a:cxn>
                <a:cxn ang="0">
                  <a:pos x="53" y="123"/>
                </a:cxn>
                <a:cxn ang="0">
                  <a:pos x="39" y="128"/>
                </a:cxn>
                <a:cxn ang="0">
                  <a:pos x="23" y="125"/>
                </a:cxn>
                <a:cxn ang="0">
                  <a:pos x="15" y="118"/>
                </a:cxn>
                <a:cxn ang="0">
                  <a:pos x="13" y="107"/>
                </a:cxn>
                <a:cxn ang="0">
                  <a:pos x="13" y="91"/>
                </a:cxn>
                <a:cxn ang="0">
                  <a:pos x="5" y="79"/>
                </a:cxn>
                <a:cxn ang="0">
                  <a:pos x="0" y="59"/>
                </a:cxn>
              </a:cxnLst>
              <a:rect l="0" t="0" r="r" b="b"/>
              <a:pathLst>
                <a:path w="161" h="128">
                  <a:moveTo>
                    <a:pt x="0" y="59"/>
                  </a:moveTo>
                  <a:lnTo>
                    <a:pt x="8" y="57"/>
                  </a:lnTo>
                  <a:lnTo>
                    <a:pt x="11" y="51"/>
                  </a:lnTo>
                  <a:lnTo>
                    <a:pt x="15" y="51"/>
                  </a:lnTo>
                  <a:lnTo>
                    <a:pt x="15" y="56"/>
                  </a:lnTo>
                  <a:lnTo>
                    <a:pt x="16" y="59"/>
                  </a:lnTo>
                  <a:lnTo>
                    <a:pt x="39" y="56"/>
                  </a:lnTo>
                  <a:lnTo>
                    <a:pt x="39" y="23"/>
                  </a:lnTo>
                  <a:lnTo>
                    <a:pt x="44" y="27"/>
                  </a:lnTo>
                  <a:lnTo>
                    <a:pt x="47" y="32"/>
                  </a:lnTo>
                  <a:lnTo>
                    <a:pt x="48" y="42"/>
                  </a:lnTo>
                  <a:lnTo>
                    <a:pt x="45" y="44"/>
                  </a:lnTo>
                  <a:lnTo>
                    <a:pt x="45" y="46"/>
                  </a:lnTo>
                  <a:lnTo>
                    <a:pt x="46" y="50"/>
                  </a:lnTo>
                  <a:lnTo>
                    <a:pt x="53" y="49"/>
                  </a:lnTo>
                  <a:lnTo>
                    <a:pt x="60" y="46"/>
                  </a:lnTo>
                  <a:lnTo>
                    <a:pt x="67" y="41"/>
                  </a:lnTo>
                  <a:lnTo>
                    <a:pt x="70" y="32"/>
                  </a:lnTo>
                  <a:lnTo>
                    <a:pt x="75" y="29"/>
                  </a:lnTo>
                  <a:lnTo>
                    <a:pt x="79" y="29"/>
                  </a:lnTo>
                  <a:lnTo>
                    <a:pt x="84" y="32"/>
                  </a:lnTo>
                  <a:lnTo>
                    <a:pt x="91" y="34"/>
                  </a:lnTo>
                  <a:lnTo>
                    <a:pt x="95" y="25"/>
                  </a:lnTo>
                  <a:lnTo>
                    <a:pt x="99" y="20"/>
                  </a:lnTo>
                  <a:lnTo>
                    <a:pt x="103" y="15"/>
                  </a:lnTo>
                  <a:lnTo>
                    <a:pt x="110" y="12"/>
                  </a:lnTo>
                  <a:lnTo>
                    <a:pt x="117" y="8"/>
                  </a:lnTo>
                  <a:lnTo>
                    <a:pt x="121" y="5"/>
                  </a:lnTo>
                  <a:lnTo>
                    <a:pt x="126" y="0"/>
                  </a:lnTo>
                  <a:lnTo>
                    <a:pt x="145" y="0"/>
                  </a:lnTo>
                  <a:lnTo>
                    <a:pt x="147" y="3"/>
                  </a:lnTo>
                  <a:lnTo>
                    <a:pt x="149" y="15"/>
                  </a:lnTo>
                  <a:lnTo>
                    <a:pt x="150" y="22"/>
                  </a:lnTo>
                  <a:lnTo>
                    <a:pt x="153" y="25"/>
                  </a:lnTo>
                  <a:lnTo>
                    <a:pt x="153" y="30"/>
                  </a:lnTo>
                  <a:lnTo>
                    <a:pt x="154" y="38"/>
                  </a:lnTo>
                  <a:lnTo>
                    <a:pt x="161" y="38"/>
                  </a:lnTo>
                  <a:lnTo>
                    <a:pt x="161" y="42"/>
                  </a:lnTo>
                  <a:lnTo>
                    <a:pt x="155" y="52"/>
                  </a:lnTo>
                  <a:lnTo>
                    <a:pt x="149" y="58"/>
                  </a:lnTo>
                  <a:lnTo>
                    <a:pt x="143" y="63"/>
                  </a:lnTo>
                  <a:lnTo>
                    <a:pt x="111" y="101"/>
                  </a:lnTo>
                  <a:lnTo>
                    <a:pt x="105" y="109"/>
                  </a:lnTo>
                  <a:lnTo>
                    <a:pt x="94" y="114"/>
                  </a:lnTo>
                  <a:lnTo>
                    <a:pt x="82" y="118"/>
                  </a:lnTo>
                  <a:lnTo>
                    <a:pt x="72" y="119"/>
                  </a:lnTo>
                  <a:lnTo>
                    <a:pt x="65" y="119"/>
                  </a:lnTo>
                  <a:lnTo>
                    <a:pt x="53" y="123"/>
                  </a:lnTo>
                  <a:lnTo>
                    <a:pt x="39" y="128"/>
                  </a:lnTo>
                  <a:lnTo>
                    <a:pt x="23" y="125"/>
                  </a:lnTo>
                  <a:lnTo>
                    <a:pt x="15" y="118"/>
                  </a:lnTo>
                  <a:lnTo>
                    <a:pt x="13" y="107"/>
                  </a:lnTo>
                  <a:lnTo>
                    <a:pt x="13" y="91"/>
                  </a:lnTo>
                  <a:lnTo>
                    <a:pt x="5" y="79"/>
                  </a:lnTo>
                  <a:lnTo>
                    <a:pt x="0" y="59"/>
                  </a:lnTo>
                  <a:close/>
                </a:path>
              </a:pathLst>
            </a:custGeom>
            <a:noFill/>
            <a:ln w="9525">
              <a:solidFill>
                <a:schemeClr val="tx1">
                  <a:lumMod val="85000"/>
                  <a:lumOff val="15000"/>
                </a:schemeClr>
              </a:solidFill>
              <a:round/>
            </a:ln>
          </p:spPr>
          <p:txBody>
            <a:bodyPr/>
            <a:lstStyle/>
            <a:p>
              <a:endParaRPr lang="zh-CN" altLang="en-US" sz="100"/>
            </a:p>
          </p:txBody>
        </p:sp>
        <p:sp>
          <p:nvSpPr>
            <p:cNvPr id="136" name="Freeform 432"/>
            <p:cNvSpPr/>
            <p:nvPr/>
          </p:nvSpPr>
          <p:spPr bwMode="auto">
            <a:xfrm>
              <a:off x="3263141" y="2838464"/>
              <a:ext cx="335258" cy="265043"/>
            </a:xfrm>
            <a:custGeom>
              <a:avLst/>
              <a:gdLst/>
              <a:ahLst/>
              <a:cxnLst>
                <a:cxn ang="0">
                  <a:pos x="0" y="59"/>
                </a:cxn>
                <a:cxn ang="0">
                  <a:pos x="8" y="57"/>
                </a:cxn>
                <a:cxn ang="0">
                  <a:pos x="11" y="51"/>
                </a:cxn>
                <a:cxn ang="0">
                  <a:pos x="15" y="51"/>
                </a:cxn>
                <a:cxn ang="0">
                  <a:pos x="15" y="56"/>
                </a:cxn>
                <a:cxn ang="0">
                  <a:pos x="16" y="59"/>
                </a:cxn>
                <a:cxn ang="0">
                  <a:pos x="39" y="56"/>
                </a:cxn>
                <a:cxn ang="0">
                  <a:pos x="39" y="23"/>
                </a:cxn>
                <a:cxn ang="0">
                  <a:pos x="44" y="27"/>
                </a:cxn>
                <a:cxn ang="0">
                  <a:pos x="47" y="32"/>
                </a:cxn>
                <a:cxn ang="0">
                  <a:pos x="48" y="42"/>
                </a:cxn>
                <a:cxn ang="0">
                  <a:pos x="45" y="44"/>
                </a:cxn>
                <a:cxn ang="0">
                  <a:pos x="45" y="46"/>
                </a:cxn>
                <a:cxn ang="0">
                  <a:pos x="46" y="50"/>
                </a:cxn>
                <a:cxn ang="0">
                  <a:pos x="53" y="49"/>
                </a:cxn>
                <a:cxn ang="0">
                  <a:pos x="60" y="46"/>
                </a:cxn>
                <a:cxn ang="0">
                  <a:pos x="67" y="41"/>
                </a:cxn>
                <a:cxn ang="0">
                  <a:pos x="70" y="32"/>
                </a:cxn>
                <a:cxn ang="0">
                  <a:pos x="75" y="29"/>
                </a:cxn>
                <a:cxn ang="0">
                  <a:pos x="79" y="29"/>
                </a:cxn>
                <a:cxn ang="0">
                  <a:pos x="84" y="32"/>
                </a:cxn>
                <a:cxn ang="0">
                  <a:pos x="91" y="34"/>
                </a:cxn>
                <a:cxn ang="0">
                  <a:pos x="95" y="25"/>
                </a:cxn>
                <a:cxn ang="0">
                  <a:pos x="99" y="20"/>
                </a:cxn>
                <a:cxn ang="0">
                  <a:pos x="103" y="15"/>
                </a:cxn>
                <a:cxn ang="0">
                  <a:pos x="110" y="12"/>
                </a:cxn>
                <a:cxn ang="0">
                  <a:pos x="117" y="8"/>
                </a:cxn>
                <a:cxn ang="0">
                  <a:pos x="121" y="5"/>
                </a:cxn>
                <a:cxn ang="0">
                  <a:pos x="126" y="0"/>
                </a:cxn>
                <a:cxn ang="0">
                  <a:pos x="145" y="0"/>
                </a:cxn>
                <a:cxn ang="0">
                  <a:pos x="147" y="3"/>
                </a:cxn>
                <a:cxn ang="0">
                  <a:pos x="149" y="15"/>
                </a:cxn>
                <a:cxn ang="0">
                  <a:pos x="150" y="22"/>
                </a:cxn>
                <a:cxn ang="0">
                  <a:pos x="153" y="25"/>
                </a:cxn>
                <a:cxn ang="0">
                  <a:pos x="153" y="30"/>
                </a:cxn>
                <a:cxn ang="0">
                  <a:pos x="154" y="38"/>
                </a:cxn>
                <a:cxn ang="0">
                  <a:pos x="161" y="38"/>
                </a:cxn>
                <a:cxn ang="0">
                  <a:pos x="161" y="42"/>
                </a:cxn>
                <a:cxn ang="0">
                  <a:pos x="155" y="52"/>
                </a:cxn>
                <a:cxn ang="0">
                  <a:pos x="149" y="58"/>
                </a:cxn>
                <a:cxn ang="0">
                  <a:pos x="143" y="63"/>
                </a:cxn>
                <a:cxn ang="0">
                  <a:pos x="111" y="101"/>
                </a:cxn>
                <a:cxn ang="0">
                  <a:pos x="105" y="109"/>
                </a:cxn>
                <a:cxn ang="0">
                  <a:pos x="94" y="114"/>
                </a:cxn>
                <a:cxn ang="0">
                  <a:pos x="82" y="118"/>
                </a:cxn>
                <a:cxn ang="0">
                  <a:pos x="72" y="119"/>
                </a:cxn>
                <a:cxn ang="0">
                  <a:pos x="65" y="119"/>
                </a:cxn>
                <a:cxn ang="0">
                  <a:pos x="53" y="123"/>
                </a:cxn>
                <a:cxn ang="0">
                  <a:pos x="39" y="128"/>
                </a:cxn>
                <a:cxn ang="0">
                  <a:pos x="23" y="125"/>
                </a:cxn>
                <a:cxn ang="0">
                  <a:pos x="15" y="118"/>
                </a:cxn>
                <a:cxn ang="0">
                  <a:pos x="13" y="107"/>
                </a:cxn>
                <a:cxn ang="0">
                  <a:pos x="13" y="91"/>
                </a:cxn>
                <a:cxn ang="0">
                  <a:pos x="5" y="79"/>
                </a:cxn>
                <a:cxn ang="0">
                  <a:pos x="0" y="59"/>
                </a:cxn>
              </a:cxnLst>
              <a:rect l="0" t="0" r="r" b="b"/>
              <a:pathLst>
                <a:path w="161" h="128">
                  <a:moveTo>
                    <a:pt x="0" y="59"/>
                  </a:moveTo>
                  <a:lnTo>
                    <a:pt x="8" y="57"/>
                  </a:lnTo>
                  <a:lnTo>
                    <a:pt x="11" y="51"/>
                  </a:lnTo>
                  <a:lnTo>
                    <a:pt x="15" y="51"/>
                  </a:lnTo>
                  <a:lnTo>
                    <a:pt x="15" y="56"/>
                  </a:lnTo>
                  <a:lnTo>
                    <a:pt x="16" y="59"/>
                  </a:lnTo>
                  <a:lnTo>
                    <a:pt x="39" y="56"/>
                  </a:lnTo>
                  <a:lnTo>
                    <a:pt x="39" y="23"/>
                  </a:lnTo>
                  <a:lnTo>
                    <a:pt x="44" y="27"/>
                  </a:lnTo>
                  <a:lnTo>
                    <a:pt x="47" y="32"/>
                  </a:lnTo>
                  <a:lnTo>
                    <a:pt x="48" y="42"/>
                  </a:lnTo>
                  <a:lnTo>
                    <a:pt x="45" y="44"/>
                  </a:lnTo>
                  <a:lnTo>
                    <a:pt x="45" y="46"/>
                  </a:lnTo>
                  <a:lnTo>
                    <a:pt x="46" y="50"/>
                  </a:lnTo>
                  <a:lnTo>
                    <a:pt x="53" y="49"/>
                  </a:lnTo>
                  <a:lnTo>
                    <a:pt x="60" y="46"/>
                  </a:lnTo>
                  <a:lnTo>
                    <a:pt x="67" y="41"/>
                  </a:lnTo>
                  <a:lnTo>
                    <a:pt x="70" y="32"/>
                  </a:lnTo>
                  <a:lnTo>
                    <a:pt x="75" y="29"/>
                  </a:lnTo>
                  <a:lnTo>
                    <a:pt x="79" y="29"/>
                  </a:lnTo>
                  <a:lnTo>
                    <a:pt x="84" y="32"/>
                  </a:lnTo>
                  <a:lnTo>
                    <a:pt x="91" y="34"/>
                  </a:lnTo>
                  <a:lnTo>
                    <a:pt x="95" y="25"/>
                  </a:lnTo>
                  <a:lnTo>
                    <a:pt x="99" y="20"/>
                  </a:lnTo>
                  <a:lnTo>
                    <a:pt x="103" y="15"/>
                  </a:lnTo>
                  <a:lnTo>
                    <a:pt x="110" y="12"/>
                  </a:lnTo>
                  <a:lnTo>
                    <a:pt x="117" y="8"/>
                  </a:lnTo>
                  <a:lnTo>
                    <a:pt x="121" y="5"/>
                  </a:lnTo>
                  <a:lnTo>
                    <a:pt x="126" y="0"/>
                  </a:lnTo>
                  <a:lnTo>
                    <a:pt x="145" y="0"/>
                  </a:lnTo>
                  <a:lnTo>
                    <a:pt x="147" y="3"/>
                  </a:lnTo>
                  <a:lnTo>
                    <a:pt x="149" y="15"/>
                  </a:lnTo>
                  <a:lnTo>
                    <a:pt x="150" y="22"/>
                  </a:lnTo>
                  <a:lnTo>
                    <a:pt x="153" y="25"/>
                  </a:lnTo>
                  <a:lnTo>
                    <a:pt x="153" y="30"/>
                  </a:lnTo>
                  <a:lnTo>
                    <a:pt x="154" y="38"/>
                  </a:lnTo>
                  <a:lnTo>
                    <a:pt x="161" y="38"/>
                  </a:lnTo>
                  <a:lnTo>
                    <a:pt x="161" y="42"/>
                  </a:lnTo>
                  <a:lnTo>
                    <a:pt x="155" y="52"/>
                  </a:lnTo>
                  <a:lnTo>
                    <a:pt x="149" y="58"/>
                  </a:lnTo>
                  <a:lnTo>
                    <a:pt x="143" y="63"/>
                  </a:lnTo>
                  <a:lnTo>
                    <a:pt x="111" y="101"/>
                  </a:lnTo>
                  <a:lnTo>
                    <a:pt x="105" y="109"/>
                  </a:lnTo>
                  <a:lnTo>
                    <a:pt x="94" y="114"/>
                  </a:lnTo>
                  <a:lnTo>
                    <a:pt x="82" y="118"/>
                  </a:lnTo>
                  <a:lnTo>
                    <a:pt x="72" y="119"/>
                  </a:lnTo>
                  <a:lnTo>
                    <a:pt x="65" y="119"/>
                  </a:lnTo>
                  <a:lnTo>
                    <a:pt x="53" y="123"/>
                  </a:lnTo>
                  <a:lnTo>
                    <a:pt x="39" y="128"/>
                  </a:lnTo>
                  <a:lnTo>
                    <a:pt x="23" y="125"/>
                  </a:lnTo>
                  <a:lnTo>
                    <a:pt x="15" y="118"/>
                  </a:lnTo>
                  <a:lnTo>
                    <a:pt x="13" y="107"/>
                  </a:lnTo>
                  <a:lnTo>
                    <a:pt x="13" y="91"/>
                  </a:lnTo>
                  <a:lnTo>
                    <a:pt x="5" y="79"/>
                  </a:lnTo>
                  <a:lnTo>
                    <a:pt x="0" y="5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37" name="Freeform 434"/>
            <p:cNvSpPr/>
            <p:nvPr/>
          </p:nvSpPr>
          <p:spPr bwMode="auto">
            <a:xfrm>
              <a:off x="3344065" y="2737002"/>
              <a:ext cx="183043" cy="204994"/>
            </a:xfrm>
            <a:custGeom>
              <a:avLst/>
              <a:gdLst/>
              <a:ahLst/>
              <a:cxnLst>
                <a:cxn ang="0">
                  <a:pos x="0" y="73"/>
                </a:cxn>
                <a:cxn ang="0">
                  <a:pos x="0" y="34"/>
                </a:cxn>
                <a:cxn ang="0">
                  <a:pos x="9" y="34"/>
                </a:cxn>
                <a:cxn ang="0">
                  <a:pos x="9" y="3"/>
                </a:cxn>
                <a:cxn ang="0">
                  <a:pos x="24" y="1"/>
                </a:cxn>
                <a:cxn ang="0">
                  <a:pos x="35" y="2"/>
                </a:cxn>
                <a:cxn ang="0">
                  <a:pos x="38" y="4"/>
                </a:cxn>
                <a:cxn ang="0">
                  <a:pos x="40" y="7"/>
                </a:cxn>
                <a:cxn ang="0">
                  <a:pos x="46" y="3"/>
                </a:cxn>
                <a:cxn ang="0">
                  <a:pos x="56" y="0"/>
                </a:cxn>
                <a:cxn ang="0">
                  <a:pos x="58" y="9"/>
                </a:cxn>
                <a:cxn ang="0">
                  <a:pos x="61" y="17"/>
                </a:cxn>
                <a:cxn ang="0">
                  <a:pos x="64" y="21"/>
                </a:cxn>
                <a:cxn ang="0">
                  <a:pos x="68" y="28"/>
                </a:cxn>
                <a:cxn ang="0">
                  <a:pos x="70" y="31"/>
                </a:cxn>
                <a:cxn ang="0">
                  <a:pos x="70" y="34"/>
                </a:cxn>
                <a:cxn ang="0">
                  <a:pos x="74" y="35"/>
                </a:cxn>
                <a:cxn ang="0">
                  <a:pos x="75" y="41"/>
                </a:cxn>
                <a:cxn ang="0">
                  <a:pos x="78" y="43"/>
                </a:cxn>
                <a:cxn ang="0">
                  <a:pos x="81" y="43"/>
                </a:cxn>
                <a:cxn ang="0">
                  <a:pos x="86" y="47"/>
                </a:cxn>
                <a:cxn ang="0">
                  <a:pos x="88" y="50"/>
                </a:cxn>
                <a:cxn ang="0">
                  <a:pos x="82" y="54"/>
                </a:cxn>
                <a:cxn ang="0">
                  <a:pos x="79" y="57"/>
                </a:cxn>
                <a:cxn ang="0">
                  <a:pos x="71" y="62"/>
                </a:cxn>
                <a:cxn ang="0">
                  <a:pos x="65" y="64"/>
                </a:cxn>
                <a:cxn ang="0">
                  <a:pos x="60" y="69"/>
                </a:cxn>
                <a:cxn ang="0">
                  <a:pos x="56" y="75"/>
                </a:cxn>
                <a:cxn ang="0">
                  <a:pos x="53" y="84"/>
                </a:cxn>
                <a:cxn ang="0">
                  <a:pos x="45" y="81"/>
                </a:cxn>
                <a:cxn ang="0">
                  <a:pos x="41" y="78"/>
                </a:cxn>
                <a:cxn ang="0">
                  <a:pos x="36" y="78"/>
                </a:cxn>
                <a:cxn ang="0">
                  <a:pos x="31" y="81"/>
                </a:cxn>
                <a:cxn ang="0">
                  <a:pos x="28" y="90"/>
                </a:cxn>
                <a:cxn ang="0">
                  <a:pos x="21" y="96"/>
                </a:cxn>
                <a:cxn ang="0">
                  <a:pos x="14" y="98"/>
                </a:cxn>
                <a:cxn ang="0">
                  <a:pos x="7" y="99"/>
                </a:cxn>
                <a:cxn ang="0">
                  <a:pos x="6" y="94"/>
                </a:cxn>
                <a:cxn ang="0">
                  <a:pos x="9" y="91"/>
                </a:cxn>
                <a:cxn ang="0">
                  <a:pos x="7" y="81"/>
                </a:cxn>
                <a:cxn ang="0">
                  <a:pos x="0" y="73"/>
                </a:cxn>
              </a:cxnLst>
              <a:rect l="0" t="0" r="r" b="b"/>
              <a:pathLst>
                <a:path w="88" h="99">
                  <a:moveTo>
                    <a:pt x="0" y="73"/>
                  </a:moveTo>
                  <a:lnTo>
                    <a:pt x="0" y="34"/>
                  </a:lnTo>
                  <a:lnTo>
                    <a:pt x="9" y="34"/>
                  </a:lnTo>
                  <a:lnTo>
                    <a:pt x="9" y="3"/>
                  </a:lnTo>
                  <a:lnTo>
                    <a:pt x="24" y="1"/>
                  </a:lnTo>
                  <a:lnTo>
                    <a:pt x="35" y="2"/>
                  </a:lnTo>
                  <a:lnTo>
                    <a:pt x="38" y="4"/>
                  </a:lnTo>
                  <a:lnTo>
                    <a:pt x="40" y="7"/>
                  </a:lnTo>
                  <a:lnTo>
                    <a:pt x="46" y="3"/>
                  </a:lnTo>
                  <a:lnTo>
                    <a:pt x="56" y="0"/>
                  </a:lnTo>
                  <a:lnTo>
                    <a:pt x="58" y="9"/>
                  </a:lnTo>
                  <a:lnTo>
                    <a:pt x="61" y="17"/>
                  </a:lnTo>
                  <a:lnTo>
                    <a:pt x="64" y="21"/>
                  </a:lnTo>
                  <a:lnTo>
                    <a:pt x="68" y="28"/>
                  </a:lnTo>
                  <a:lnTo>
                    <a:pt x="70" y="31"/>
                  </a:lnTo>
                  <a:lnTo>
                    <a:pt x="70" y="34"/>
                  </a:lnTo>
                  <a:lnTo>
                    <a:pt x="74" y="35"/>
                  </a:lnTo>
                  <a:lnTo>
                    <a:pt x="75" y="41"/>
                  </a:lnTo>
                  <a:lnTo>
                    <a:pt x="78" y="43"/>
                  </a:lnTo>
                  <a:lnTo>
                    <a:pt x="81" y="43"/>
                  </a:lnTo>
                  <a:lnTo>
                    <a:pt x="86" y="47"/>
                  </a:lnTo>
                  <a:lnTo>
                    <a:pt x="88" y="50"/>
                  </a:lnTo>
                  <a:lnTo>
                    <a:pt x="82" y="54"/>
                  </a:lnTo>
                  <a:lnTo>
                    <a:pt x="79" y="57"/>
                  </a:lnTo>
                  <a:lnTo>
                    <a:pt x="71" y="62"/>
                  </a:lnTo>
                  <a:lnTo>
                    <a:pt x="65" y="64"/>
                  </a:lnTo>
                  <a:lnTo>
                    <a:pt x="60" y="69"/>
                  </a:lnTo>
                  <a:lnTo>
                    <a:pt x="56" y="75"/>
                  </a:lnTo>
                  <a:lnTo>
                    <a:pt x="53" y="84"/>
                  </a:lnTo>
                  <a:lnTo>
                    <a:pt x="45" y="81"/>
                  </a:lnTo>
                  <a:lnTo>
                    <a:pt x="41" y="78"/>
                  </a:lnTo>
                  <a:lnTo>
                    <a:pt x="36" y="78"/>
                  </a:lnTo>
                  <a:lnTo>
                    <a:pt x="31" y="81"/>
                  </a:lnTo>
                  <a:lnTo>
                    <a:pt x="28" y="90"/>
                  </a:lnTo>
                  <a:lnTo>
                    <a:pt x="21" y="96"/>
                  </a:lnTo>
                  <a:lnTo>
                    <a:pt x="14" y="98"/>
                  </a:lnTo>
                  <a:lnTo>
                    <a:pt x="7" y="99"/>
                  </a:lnTo>
                  <a:lnTo>
                    <a:pt x="6" y="94"/>
                  </a:lnTo>
                  <a:lnTo>
                    <a:pt x="9" y="91"/>
                  </a:lnTo>
                  <a:lnTo>
                    <a:pt x="7" y="81"/>
                  </a:lnTo>
                  <a:lnTo>
                    <a:pt x="0" y="73"/>
                  </a:lnTo>
                  <a:close/>
                </a:path>
              </a:pathLst>
            </a:custGeom>
            <a:noFill/>
            <a:ln w="9525">
              <a:solidFill>
                <a:schemeClr val="tx1">
                  <a:lumMod val="85000"/>
                  <a:lumOff val="15000"/>
                </a:schemeClr>
              </a:solidFill>
              <a:round/>
            </a:ln>
          </p:spPr>
          <p:txBody>
            <a:bodyPr/>
            <a:lstStyle/>
            <a:p>
              <a:endParaRPr lang="zh-CN" altLang="en-US" sz="100"/>
            </a:p>
          </p:txBody>
        </p:sp>
        <p:sp>
          <p:nvSpPr>
            <p:cNvPr id="138" name="Freeform 435"/>
            <p:cNvSpPr/>
            <p:nvPr/>
          </p:nvSpPr>
          <p:spPr bwMode="auto">
            <a:xfrm>
              <a:off x="3344065" y="2737002"/>
              <a:ext cx="183043" cy="204994"/>
            </a:xfrm>
            <a:custGeom>
              <a:avLst/>
              <a:gdLst/>
              <a:ahLst/>
              <a:cxnLst>
                <a:cxn ang="0">
                  <a:pos x="0" y="73"/>
                </a:cxn>
                <a:cxn ang="0">
                  <a:pos x="0" y="34"/>
                </a:cxn>
                <a:cxn ang="0">
                  <a:pos x="9" y="34"/>
                </a:cxn>
                <a:cxn ang="0">
                  <a:pos x="9" y="3"/>
                </a:cxn>
                <a:cxn ang="0">
                  <a:pos x="24" y="1"/>
                </a:cxn>
                <a:cxn ang="0">
                  <a:pos x="35" y="2"/>
                </a:cxn>
                <a:cxn ang="0">
                  <a:pos x="38" y="4"/>
                </a:cxn>
                <a:cxn ang="0">
                  <a:pos x="40" y="7"/>
                </a:cxn>
                <a:cxn ang="0">
                  <a:pos x="46" y="3"/>
                </a:cxn>
                <a:cxn ang="0">
                  <a:pos x="56" y="0"/>
                </a:cxn>
                <a:cxn ang="0">
                  <a:pos x="58" y="9"/>
                </a:cxn>
                <a:cxn ang="0">
                  <a:pos x="61" y="17"/>
                </a:cxn>
                <a:cxn ang="0">
                  <a:pos x="64" y="21"/>
                </a:cxn>
                <a:cxn ang="0">
                  <a:pos x="68" y="28"/>
                </a:cxn>
                <a:cxn ang="0">
                  <a:pos x="70" y="31"/>
                </a:cxn>
                <a:cxn ang="0">
                  <a:pos x="70" y="34"/>
                </a:cxn>
                <a:cxn ang="0">
                  <a:pos x="74" y="35"/>
                </a:cxn>
                <a:cxn ang="0">
                  <a:pos x="75" y="41"/>
                </a:cxn>
                <a:cxn ang="0">
                  <a:pos x="78" y="43"/>
                </a:cxn>
                <a:cxn ang="0">
                  <a:pos x="81" y="43"/>
                </a:cxn>
                <a:cxn ang="0">
                  <a:pos x="86" y="47"/>
                </a:cxn>
                <a:cxn ang="0">
                  <a:pos x="88" y="50"/>
                </a:cxn>
                <a:cxn ang="0">
                  <a:pos x="82" y="54"/>
                </a:cxn>
                <a:cxn ang="0">
                  <a:pos x="79" y="57"/>
                </a:cxn>
                <a:cxn ang="0">
                  <a:pos x="71" y="62"/>
                </a:cxn>
                <a:cxn ang="0">
                  <a:pos x="65" y="64"/>
                </a:cxn>
                <a:cxn ang="0">
                  <a:pos x="60" y="69"/>
                </a:cxn>
                <a:cxn ang="0">
                  <a:pos x="56" y="75"/>
                </a:cxn>
                <a:cxn ang="0">
                  <a:pos x="53" y="84"/>
                </a:cxn>
                <a:cxn ang="0">
                  <a:pos x="45" y="81"/>
                </a:cxn>
                <a:cxn ang="0">
                  <a:pos x="41" y="78"/>
                </a:cxn>
                <a:cxn ang="0">
                  <a:pos x="36" y="78"/>
                </a:cxn>
                <a:cxn ang="0">
                  <a:pos x="31" y="81"/>
                </a:cxn>
                <a:cxn ang="0">
                  <a:pos x="28" y="90"/>
                </a:cxn>
                <a:cxn ang="0">
                  <a:pos x="21" y="96"/>
                </a:cxn>
                <a:cxn ang="0">
                  <a:pos x="14" y="98"/>
                </a:cxn>
                <a:cxn ang="0">
                  <a:pos x="7" y="99"/>
                </a:cxn>
                <a:cxn ang="0">
                  <a:pos x="6" y="94"/>
                </a:cxn>
                <a:cxn ang="0">
                  <a:pos x="9" y="91"/>
                </a:cxn>
                <a:cxn ang="0">
                  <a:pos x="7" y="81"/>
                </a:cxn>
                <a:cxn ang="0">
                  <a:pos x="0" y="73"/>
                </a:cxn>
              </a:cxnLst>
              <a:rect l="0" t="0" r="r" b="b"/>
              <a:pathLst>
                <a:path w="88" h="99">
                  <a:moveTo>
                    <a:pt x="0" y="73"/>
                  </a:moveTo>
                  <a:lnTo>
                    <a:pt x="0" y="34"/>
                  </a:lnTo>
                  <a:lnTo>
                    <a:pt x="9" y="34"/>
                  </a:lnTo>
                  <a:lnTo>
                    <a:pt x="9" y="3"/>
                  </a:lnTo>
                  <a:lnTo>
                    <a:pt x="24" y="1"/>
                  </a:lnTo>
                  <a:lnTo>
                    <a:pt x="35" y="2"/>
                  </a:lnTo>
                  <a:lnTo>
                    <a:pt x="38" y="4"/>
                  </a:lnTo>
                  <a:lnTo>
                    <a:pt x="40" y="7"/>
                  </a:lnTo>
                  <a:lnTo>
                    <a:pt x="46" y="3"/>
                  </a:lnTo>
                  <a:lnTo>
                    <a:pt x="56" y="0"/>
                  </a:lnTo>
                  <a:lnTo>
                    <a:pt x="58" y="9"/>
                  </a:lnTo>
                  <a:lnTo>
                    <a:pt x="61" y="17"/>
                  </a:lnTo>
                  <a:lnTo>
                    <a:pt x="64" y="21"/>
                  </a:lnTo>
                  <a:lnTo>
                    <a:pt x="68" y="28"/>
                  </a:lnTo>
                  <a:lnTo>
                    <a:pt x="70" y="31"/>
                  </a:lnTo>
                  <a:lnTo>
                    <a:pt x="70" y="34"/>
                  </a:lnTo>
                  <a:lnTo>
                    <a:pt x="74" y="35"/>
                  </a:lnTo>
                  <a:lnTo>
                    <a:pt x="75" y="41"/>
                  </a:lnTo>
                  <a:lnTo>
                    <a:pt x="78" y="43"/>
                  </a:lnTo>
                  <a:lnTo>
                    <a:pt x="81" y="43"/>
                  </a:lnTo>
                  <a:lnTo>
                    <a:pt x="86" y="47"/>
                  </a:lnTo>
                  <a:lnTo>
                    <a:pt x="88" y="50"/>
                  </a:lnTo>
                  <a:lnTo>
                    <a:pt x="82" y="54"/>
                  </a:lnTo>
                  <a:lnTo>
                    <a:pt x="79" y="57"/>
                  </a:lnTo>
                  <a:lnTo>
                    <a:pt x="71" y="62"/>
                  </a:lnTo>
                  <a:lnTo>
                    <a:pt x="65" y="64"/>
                  </a:lnTo>
                  <a:lnTo>
                    <a:pt x="60" y="69"/>
                  </a:lnTo>
                  <a:lnTo>
                    <a:pt x="56" y="75"/>
                  </a:lnTo>
                  <a:lnTo>
                    <a:pt x="53" y="84"/>
                  </a:lnTo>
                  <a:lnTo>
                    <a:pt x="45" y="81"/>
                  </a:lnTo>
                  <a:lnTo>
                    <a:pt x="41" y="78"/>
                  </a:lnTo>
                  <a:lnTo>
                    <a:pt x="36" y="78"/>
                  </a:lnTo>
                  <a:lnTo>
                    <a:pt x="31" y="81"/>
                  </a:lnTo>
                  <a:lnTo>
                    <a:pt x="28" y="90"/>
                  </a:lnTo>
                  <a:lnTo>
                    <a:pt x="21" y="96"/>
                  </a:lnTo>
                  <a:lnTo>
                    <a:pt x="14" y="98"/>
                  </a:lnTo>
                  <a:lnTo>
                    <a:pt x="7" y="99"/>
                  </a:lnTo>
                  <a:lnTo>
                    <a:pt x="6" y="94"/>
                  </a:lnTo>
                  <a:lnTo>
                    <a:pt x="9" y="91"/>
                  </a:lnTo>
                  <a:lnTo>
                    <a:pt x="7" y="81"/>
                  </a:lnTo>
                  <a:lnTo>
                    <a:pt x="0" y="7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39" name="Freeform 437"/>
            <p:cNvSpPr/>
            <p:nvPr/>
          </p:nvSpPr>
          <p:spPr bwMode="auto">
            <a:xfrm>
              <a:off x="3567570" y="2884017"/>
              <a:ext cx="30829" cy="33131"/>
            </a:xfrm>
            <a:custGeom>
              <a:avLst/>
              <a:gdLst/>
              <a:ahLst/>
              <a:cxnLst>
                <a:cxn ang="0">
                  <a:pos x="0" y="10"/>
                </a:cxn>
                <a:cxn ang="0">
                  <a:pos x="7" y="0"/>
                </a:cxn>
                <a:cxn ang="0">
                  <a:pos x="15" y="8"/>
                </a:cxn>
                <a:cxn ang="0">
                  <a:pos x="15" y="15"/>
                </a:cxn>
                <a:cxn ang="0">
                  <a:pos x="6" y="16"/>
                </a:cxn>
                <a:cxn ang="0">
                  <a:pos x="0" y="13"/>
                </a:cxn>
                <a:cxn ang="0">
                  <a:pos x="0" y="10"/>
                </a:cxn>
              </a:cxnLst>
              <a:rect l="0" t="0" r="r" b="b"/>
              <a:pathLst>
                <a:path w="15" h="16">
                  <a:moveTo>
                    <a:pt x="0" y="10"/>
                  </a:moveTo>
                  <a:lnTo>
                    <a:pt x="7" y="0"/>
                  </a:lnTo>
                  <a:lnTo>
                    <a:pt x="15" y="8"/>
                  </a:lnTo>
                  <a:lnTo>
                    <a:pt x="15" y="15"/>
                  </a:lnTo>
                  <a:lnTo>
                    <a:pt x="6" y="16"/>
                  </a:lnTo>
                  <a:lnTo>
                    <a:pt x="0" y="13"/>
                  </a:lnTo>
                  <a:lnTo>
                    <a:pt x="0" y="10"/>
                  </a:lnTo>
                  <a:close/>
                </a:path>
              </a:pathLst>
            </a:custGeom>
            <a:noFill/>
            <a:ln w="9525">
              <a:solidFill>
                <a:schemeClr val="tx1">
                  <a:lumMod val="85000"/>
                  <a:lumOff val="15000"/>
                </a:schemeClr>
              </a:solidFill>
              <a:round/>
            </a:ln>
          </p:spPr>
          <p:txBody>
            <a:bodyPr/>
            <a:lstStyle/>
            <a:p>
              <a:endParaRPr lang="zh-CN" altLang="en-US" sz="100"/>
            </a:p>
          </p:txBody>
        </p:sp>
        <p:sp>
          <p:nvSpPr>
            <p:cNvPr id="140" name="Freeform 438"/>
            <p:cNvSpPr/>
            <p:nvPr/>
          </p:nvSpPr>
          <p:spPr bwMode="auto">
            <a:xfrm>
              <a:off x="3567570" y="2884017"/>
              <a:ext cx="30829" cy="33131"/>
            </a:xfrm>
            <a:custGeom>
              <a:avLst/>
              <a:gdLst/>
              <a:ahLst/>
              <a:cxnLst>
                <a:cxn ang="0">
                  <a:pos x="0" y="10"/>
                </a:cxn>
                <a:cxn ang="0">
                  <a:pos x="7" y="0"/>
                </a:cxn>
                <a:cxn ang="0">
                  <a:pos x="15" y="8"/>
                </a:cxn>
                <a:cxn ang="0">
                  <a:pos x="15" y="15"/>
                </a:cxn>
                <a:cxn ang="0">
                  <a:pos x="6" y="16"/>
                </a:cxn>
                <a:cxn ang="0">
                  <a:pos x="0" y="13"/>
                </a:cxn>
                <a:cxn ang="0">
                  <a:pos x="0" y="10"/>
                </a:cxn>
              </a:cxnLst>
              <a:rect l="0" t="0" r="r" b="b"/>
              <a:pathLst>
                <a:path w="15" h="16">
                  <a:moveTo>
                    <a:pt x="0" y="10"/>
                  </a:moveTo>
                  <a:lnTo>
                    <a:pt x="7" y="0"/>
                  </a:lnTo>
                  <a:lnTo>
                    <a:pt x="15" y="8"/>
                  </a:lnTo>
                  <a:lnTo>
                    <a:pt x="15" y="15"/>
                  </a:lnTo>
                  <a:lnTo>
                    <a:pt x="6" y="16"/>
                  </a:lnTo>
                  <a:lnTo>
                    <a:pt x="0" y="13"/>
                  </a:lnTo>
                  <a:lnTo>
                    <a:pt x="0" y="1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41" name="Freeform 440"/>
            <p:cNvSpPr/>
            <p:nvPr/>
          </p:nvSpPr>
          <p:spPr bwMode="auto">
            <a:xfrm>
              <a:off x="3477013" y="2954420"/>
              <a:ext cx="36609" cy="37272"/>
            </a:xfrm>
            <a:custGeom>
              <a:avLst/>
              <a:gdLst/>
              <a:ahLst/>
              <a:cxnLst>
                <a:cxn ang="0">
                  <a:pos x="0" y="8"/>
                </a:cxn>
                <a:cxn ang="0">
                  <a:pos x="3" y="5"/>
                </a:cxn>
                <a:cxn ang="0">
                  <a:pos x="9" y="0"/>
                </a:cxn>
                <a:cxn ang="0">
                  <a:pos x="17" y="6"/>
                </a:cxn>
                <a:cxn ang="0">
                  <a:pos x="11" y="13"/>
                </a:cxn>
                <a:cxn ang="0">
                  <a:pos x="10" y="16"/>
                </a:cxn>
                <a:cxn ang="0">
                  <a:pos x="6" y="18"/>
                </a:cxn>
                <a:cxn ang="0">
                  <a:pos x="0" y="8"/>
                </a:cxn>
              </a:cxnLst>
              <a:rect l="0" t="0" r="r" b="b"/>
              <a:pathLst>
                <a:path w="17" h="18">
                  <a:moveTo>
                    <a:pt x="0" y="8"/>
                  </a:moveTo>
                  <a:lnTo>
                    <a:pt x="3" y="5"/>
                  </a:lnTo>
                  <a:lnTo>
                    <a:pt x="9" y="0"/>
                  </a:lnTo>
                  <a:lnTo>
                    <a:pt x="17" y="6"/>
                  </a:lnTo>
                  <a:lnTo>
                    <a:pt x="11" y="13"/>
                  </a:lnTo>
                  <a:lnTo>
                    <a:pt x="10" y="16"/>
                  </a:lnTo>
                  <a:lnTo>
                    <a:pt x="6" y="18"/>
                  </a:lnTo>
                  <a:lnTo>
                    <a:pt x="0" y="8"/>
                  </a:lnTo>
                  <a:close/>
                </a:path>
              </a:pathLst>
            </a:custGeom>
            <a:noFill/>
            <a:ln w="9525">
              <a:solidFill>
                <a:schemeClr val="tx1">
                  <a:lumMod val="85000"/>
                  <a:lumOff val="15000"/>
                </a:schemeClr>
              </a:solidFill>
              <a:round/>
            </a:ln>
          </p:spPr>
          <p:txBody>
            <a:bodyPr/>
            <a:lstStyle/>
            <a:p>
              <a:endParaRPr lang="zh-CN" altLang="en-US" sz="100"/>
            </a:p>
          </p:txBody>
        </p:sp>
        <p:sp>
          <p:nvSpPr>
            <p:cNvPr id="142" name="Freeform 441"/>
            <p:cNvSpPr/>
            <p:nvPr/>
          </p:nvSpPr>
          <p:spPr bwMode="auto">
            <a:xfrm>
              <a:off x="3477013" y="2954420"/>
              <a:ext cx="36609" cy="37272"/>
            </a:xfrm>
            <a:custGeom>
              <a:avLst/>
              <a:gdLst/>
              <a:ahLst/>
              <a:cxnLst>
                <a:cxn ang="0">
                  <a:pos x="0" y="8"/>
                </a:cxn>
                <a:cxn ang="0">
                  <a:pos x="3" y="5"/>
                </a:cxn>
                <a:cxn ang="0">
                  <a:pos x="9" y="0"/>
                </a:cxn>
                <a:cxn ang="0">
                  <a:pos x="17" y="6"/>
                </a:cxn>
                <a:cxn ang="0">
                  <a:pos x="11" y="13"/>
                </a:cxn>
                <a:cxn ang="0">
                  <a:pos x="10" y="16"/>
                </a:cxn>
                <a:cxn ang="0">
                  <a:pos x="6" y="18"/>
                </a:cxn>
                <a:cxn ang="0">
                  <a:pos x="0" y="8"/>
                </a:cxn>
              </a:cxnLst>
              <a:rect l="0" t="0" r="r" b="b"/>
              <a:pathLst>
                <a:path w="17" h="18">
                  <a:moveTo>
                    <a:pt x="0" y="8"/>
                  </a:moveTo>
                  <a:lnTo>
                    <a:pt x="3" y="5"/>
                  </a:lnTo>
                  <a:lnTo>
                    <a:pt x="9" y="0"/>
                  </a:lnTo>
                  <a:lnTo>
                    <a:pt x="17" y="6"/>
                  </a:lnTo>
                  <a:lnTo>
                    <a:pt x="11" y="13"/>
                  </a:lnTo>
                  <a:lnTo>
                    <a:pt x="10" y="16"/>
                  </a:lnTo>
                  <a:lnTo>
                    <a:pt x="6" y="18"/>
                  </a:lnTo>
                  <a:lnTo>
                    <a:pt x="0" y="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43" name="Freeform 443"/>
            <p:cNvSpPr/>
            <p:nvPr/>
          </p:nvSpPr>
          <p:spPr bwMode="auto">
            <a:xfrm>
              <a:off x="2706304" y="1848695"/>
              <a:ext cx="317918" cy="300244"/>
            </a:xfrm>
            <a:custGeom>
              <a:avLst/>
              <a:gdLst/>
              <a:ahLst/>
              <a:cxnLst>
                <a:cxn ang="0">
                  <a:pos x="69" y="0"/>
                </a:cxn>
                <a:cxn ang="0">
                  <a:pos x="55" y="0"/>
                </a:cxn>
                <a:cxn ang="0">
                  <a:pos x="54" y="0"/>
                </a:cxn>
                <a:cxn ang="0">
                  <a:pos x="53" y="2"/>
                </a:cxn>
                <a:cxn ang="0">
                  <a:pos x="57" y="83"/>
                </a:cxn>
                <a:cxn ang="0">
                  <a:pos x="59" y="86"/>
                </a:cxn>
                <a:cxn ang="0">
                  <a:pos x="61" y="92"/>
                </a:cxn>
                <a:cxn ang="0">
                  <a:pos x="56" y="98"/>
                </a:cxn>
                <a:cxn ang="0">
                  <a:pos x="18" y="95"/>
                </a:cxn>
                <a:cxn ang="0">
                  <a:pos x="14" y="97"/>
                </a:cxn>
                <a:cxn ang="0">
                  <a:pos x="13" y="96"/>
                </a:cxn>
                <a:cxn ang="0">
                  <a:pos x="11" y="97"/>
                </a:cxn>
                <a:cxn ang="0">
                  <a:pos x="10" y="97"/>
                </a:cxn>
                <a:cxn ang="0">
                  <a:pos x="10" y="101"/>
                </a:cxn>
                <a:cxn ang="0">
                  <a:pos x="8" y="105"/>
                </a:cxn>
                <a:cxn ang="0">
                  <a:pos x="7" y="105"/>
                </a:cxn>
                <a:cxn ang="0">
                  <a:pos x="4" y="109"/>
                </a:cxn>
                <a:cxn ang="0">
                  <a:pos x="2" y="112"/>
                </a:cxn>
                <a:cxn ang="0">
                  <a:pos x="0" y="111"/>
                </a:cxn>
                <a:cxn ang="0">
                  <a:pos x="2" y="126"/>
                </a:cxn>
                <a:cxn ang="0">
                  <a:pos x="2" y="128"/>
                </a:cxn>
                <a:cxn ang="0">
                  <a:pos x="7" y="129"/>
                </a:cxn>
                <a:cxn ang="0">
                  <a:pos x="10" y="130"/>
                </a:cxn>
                <a:cxn ang="0">
                  <a:pos x="16" y="132"/>
                </a:cxn>
                <a:cxn ang="0">
                  <a:pos x="20" y="132"/>
                </a:cxn>
                <a:cxn ang="0">
                  <a:pos x="23" y="130"/>
                </a:cxn>
                <a:cxn ang="0">
                  <a:pos x="23" y="129"/>
                </a:cxn>
                <a:cxn ang="0">
                  <a:pos x="26" y="127"/>
                </a:cxn>
                <a:cxn ang="0">
                  <a:pos x="29" y="127"/>
                </a:cxn>
                <a:cxn ang="0">
                  <a:pos x="33" y="130"/>
                </a:cxn>
                <a:cxn ang="0">
                  <a:pos x="34" y="135"/>
                </a:cxn>
                <a:cxn ang="0">
                  <a:pos x="36" y="140"/>
                </a:cxn>
                <a:cxn ang="0">
                  <a:pos x="41" y="144"/>
                </a:cxn>
                <a:cxn ang="0">
                  <a:pos x="45" y="145"/>
                </a:cxn>
                <a:cxn ang="0">
                  <a:pos x="55" y="143"/>
                </a:cxn>
                <a:cxn ang="0">
                  <a:pos x="56" y="141"/>
                </a:cxn>
                <a:cxn ang="0">
                  <a:pos x="60" y="140"/>
                </a:cxn>
                <a:cxn ang="0">
                  <a:pos x="62" y="142"/>
                </a:cxn>
                <a:cxn ang="0">
                  <a:pos x="64" y="143"/>
                </a:cxn>
                <a:cxn ang="0">
                  <a:pos x="67" y="142"/>
                </a:cxn>
                <a:cxn ang="0">
                  <a:pos x="69" y="132"/>
                </a:cxn>
                <a:cxn ang="0">
                  <a:pos x="72" y="126"/>
                </a:cxn>
                <a:cxn ang="0">
                  <a:pos x="75" y="123"/>
                </a:cxn>
                <a:cxn ang="0">
                  <a:pos x="78" y="120"/>
                </a:cxn>
                <a:cxn ang="0">
                  <a:pos x="88" y="119"/>
                </a:cxn>
                <a:cxn ang="0">
                  <a:pos x="99" y="117"/>
                </a:cxn>
                <a:cxn ang="0">
                  <a:pos x="109" y="113"/>
                </a:cxn>
                <a:cxn ang="0">
                  <a:pos x="112" y="108"/>
                </a:cxn>
                <a:cxn ang="0">
                  <a:pos x="129" y="108"/>
                </a:cxn>
                <a:cxn ang="0">
                  <a:pos x="135" y="105"/>
                </a:cxn>
                <a:cxn ang="0">
                  <a:pos x="141" y="99"/>
                </a:cxn>
                <a:cxn ang="0">
                  <a:pos x="145" y="89"/>
                </a:cxn>
                <a:cxn ang="0">
                  <a:pos x="149" y="78"/>
                </a:cxn>
                <a:cxn ang="0">
                  <a:pos x="152" y="66"/>
                </a:cxn>
                <a:cxn ang="0">
                  <a:pos x="153" y="52"/>
                </a:cxn>
                <a:cxn ang="0">
                  <a:pos x="146" y="53"/>
                </a:cxn>
                <a:cxn ang="0">
                  <a:pos x="145" y="42"/>
                </a:cxn>
                <a:cxn ang="0">
                  <a:pos x="125" y="42"/>
                </a:cxn>
                <a:cxn ang="0">
                  <a:pos x="69" y="0"/>
                </a:cxn>
              </a:cxnLst>
              <a:rect l="0" t="0" r="r" b="b"/>
              <a:pathLst>
                <a:path w="153" h="145">
                  <a:moveTo>
                    <a:pt x="69" y="0"/>
                  </a:moveTo>
                  <a:lnTo>
                    <a:pt x="55" y="0"/>
                  </a:lnTo>
                  <a:lnTo>
                    <a:pt x="54" y="0"/>
                  </a:lnTo>
                  <a:lnTo>
                    <a:pt x="53" y="2"/>
                  </a:lnTo>
                  <a:lnTo>
                    <a:pt x="57" y="83"/>
                  </a:lnTo>
                  <a:lnTo>
                    <a:pt x="59" y="86"/>
                  </a:lnTo>
                  <a:lnTo>
                    <a:pt x="61" y="92"/>
                  </a:lnTo>
                  <a:lnTo>
                    <a:pt x="56" y="98"/>
                  </a:lnTo>
                  <a:lnTo>
                    <a:pt x="18" y="95"/>
                  </a:lnTo>
                  <a:lnTo>
                    <a:pt x="14" y="97"/>
                  </a:lnTo>
                  <a:lnTo>
                    <a:pt x="13" y="96"/>
                  </a:lnTo>
                  <a:lnTo>
                    <a:pt x="11" y="97"/>
                  </a:lnTo>
                  <a:lnTo>
                    <a:pt x="10" y="97"/>
                  </a:lnTo>
                  <a:lnTo>
                    <a:pt x="10" y="101"/>
                  </a:lnTo>
                  <a:lnTo>
                    <a:pt x="8" y="105"/>
                  </a:lnTo>
                  <a:lnTo>
                    <a:pt x="7" y="105"/>
                  </a:lnTo>
                  <a:lnTo>
                    <a:pt x="4" y="109"/>
                  </a:lnTo>
                  <a:lnTo>
                    <a:pt x="2" y="112"/>
                  </a:lnTo>
                  <a:lnTo>
                    <a:pt x="0" y="111"/>
                  </a:lnTo>
                  <a:lnTo>
                    <a:pt x="2" y="126"/>
                  </a:lnTo>
                  <a:lnTo>
                    <a:pt x="2" y="128"/>
                  </a:lnTo>
                  <a:lnTo>
                    <a:pt x="7" y="129"/>
                  </a:lnTo>
                  <a:lnTo>
                    <a:pt x="10" y="130"/>
                  </a:lnTo>
                  <a:lnTo>
                    <a:pt x="16" y="132"/>
                  </a:lnTo>
                  <a:lnTo>
                    <a:pt x="20" y="132"/>
                  </a:lnTo>
                  <a:lnTo>
                    <a:pt x="23" y="130"/>
                  </a:lnTo>
                  <a:lnTo>
                    <a:pt x="23" y="129"/>
                  </a:lnTo>
                  <a:lnTo>
                    <a:pt x="26" y="127"/>
                  </a:lnTo>
                  <a:lnTo>
                    <a:pt x="29" y="127"/>
                  </a:lnTo>
                  <a:lnTo>
                    <a:pt x="33" y="130"/>
                  </a:lnTo>
                  <a:lnTo>
                    <a:pt x="34" y="135"/>
                  </a:lnTo>
                  <a:lnTo>
                    <a:pt x="36" y="140"/>
                  </a:lnTo>
                  <a:lnTo>
                    <a:pt x="41" y="144"/>
                  </a:lnTo>
                  <a:lnTo>
                    <a:pt x="45" y="145"/>
                  </a:lnTo>
                  <a:lnTo>
                    <a:pt x="55" y="143"/>
                  </a:lnTo>
                  <a:lnTo>
                    <a:pt x="56" y="141"/>
                  </a:lnTo>
                  <a:lnTo>
                    <a:pt x="60" y="140"/>
                  </a:lnTo>
                  <a:lnTo>
                    <a:pt x="62" y="142"/>
                  </a:lnTo>
                  <a:lnTo>
                    <a:pt x="64" y="143"/>
                  </a:lnTo>
                  <a:lnTo>
                    <a:pt x="67" y="142"/>
                  </a:lnTo>
                  <a:lnTo>
                    <a:pt x="69" y="132"/>
                  </a:lnTo>
                  <a:lnTo>
                    <a:pt x="72" y="126"/>
                  </a:lnTo>
                  <a:lnTo>
                    <a:pt x="75" y="123"/>
                  </a:lnTo>
                  <a:lnTo>
                    <a:pt x="78" y="120"/>
                  </a:lnTo>
                  <a:lnTo>
                    <a:pt x="88" y="119"/>
                  </a:lnTo>
                  <a:lnTo>
                    <a:pt x="99" y="117"/>
                  </a:lnTo>
                  <a:lnTo>
                    <a:pt x="109" y="113"/>
                  </a:lnTo>
                  <a:lnTo>
                    <a:pt x="112" y="108"/>
                  </a:lnTo>
                  <a:lnTo>
                    <a:pt x="129" y="108"/>
                  </a:lnTo>
                  <a:lnTo>
                    <a:pt x="135" y="105"/>
                  </a:lnTo>
                  <a:lnTo>
                    <a:pt x="141" y="99"/>
                  </a:lnTo>
                  <a:lnTo>
                    <a:pt x="145" y="89"/>
                  </a:lnTo>
                  <a:lnTo>
                    <a:pt x="149" y="78"/>
                  </a:lnTo>
                  <a:lnTo>
                    <a:pt x="152" y="66"/>
                  </a:lnTo>
                  <a:lnTo>
                    <a:pt x="153" y="52"/>
                  </a:lnTo>
                  <a:lnTo>
                    <a:pt x="146" y="53"/>
                  </a:lnTo>
                  <a:lnTo>
                    <a:pt x="145" y="42"/>
                  </a:lnTo>
                  <a:lnTo>
                    <a:pt x="125" y="42"/>
                  </a:lnTo>
                  <a:lnTo>
                    <a:pt x="69" y="0"/>
                  </a:lnTo>
                  <a:close/>
                </a:path>
              </a:pathLst>
            </a:custGeom>
            <a:noFill/>
            <a:ln w="9525">
              <a:solidFill>
                <a:schemeClr val="tx1">
                  <a:lumMod val="85000"/>
                  <a:lumOff val="15000"/>
                </a:schemeClr>
              </a:solidFill>
              <a:round/>
            </a:ln>
          </p:spPr>
          <p:txBody>
            <a:bodyPr/>
            <a:lstStyle/>
            <a:p>
              <a:endParaRPr lang="zh-CN" altLang="en-US" sz="100"/>
            </a:p>
          </p:txBody>
        </p:sp>
        <p:sp>
          <p:nvSpPr>
            <p:cNvPr id="144" name="Freeform 444"/>
            <p:cNvSpPr/>
            <p:nvPr/>
          </p:nvSpPr>
          <p:spPr bwMode="auto">
            <a:xfrm>
              <a:off x="2706304" y="1848695"/>
              <a:ext cx="317918" cy="300244"/>
            </a:xfrm>
            <a:custGeom>
              <a:avLst/>
              <a:gdLst/>
              <a:ahLst/>
              <a:cxnLst>
                <a:cxn ang="0">
                  <a:pos x="69" y="0"/>
                </a:cxn>
                <a:cxn ang="0">
                  <a:pos x="55" y="0"/>
                </a:cxn>
                <a:cxn ang="0">
                  <a:pos x="54" y="0"/>
                </a:cxn>
                <a:cxn ang="0">
                  <a:pos x="53" y="2"/>
                </a:cxn>
                <a:cxn ang="0">
                  <a:pos x="57" y="83"/>
                </a:cxn>
                <a:cxn ang="0">
                  <a:pos x="59" y="86"/>
                </a:cxn>
                <a:cxn ang="0">
                  <a:pos x="61" y="92"/>
                </a:cxn>
                <a:cxn ang="0">
                  <a:pos x="56" y="98"/>
                </a:cxn>
                <a:cxn ang="0">
                  <a:pos x="18" y="95"/>
                </a:cxn>
                <a:cxn ang="0">
                  <a:pos x="14" y="97"/>
                </a:cxn>
                <a:cxn ang="0">
                  <a:pos x="13" y="96"/>
                </a:cxn>
                <a:cxn ang="0">
                  <a:pos x="11" y="97"/>
                </a:cxn>
                <a:cxn ang="0">
                  <a:pos x="10" y="97"/>
                </a:cxn>
                <a:cxn ang="0">
                  <a:pos x="10" y="101"/>
                </a:cxn>
                <a:cxn ang="0">
                  <a:pos x="8" y="105"/>
                </a:cxn>
                <a:cxn ang="0">
                  <a:pos x="7" y="105"/>
                </a:cxn>
                <a:cxn ang="0">
                  <a:pos x="4" y="109"/>
                </a:cxn>
                <a:cxn ang="0">
                  <a:pos x="2" y="112"/>
                </a:cxn>
                <a:cxn ang="0">
                  <a:pos x="0" y="111"/>
                </a:cxn>
                <a:cxn ang="0">
                  <a:pos x="2" y="126"/>
                </a:cxn>
                <a:cxn ang="0">
                  <a:pos x="2" y="128"/>
                </a:cxn>
                <a:cxn ang="0">
                  <a:pos x="7" y="129"/>
                </a:cxn>
                <a:cxn ang="0">
                  <a:pos x="10" y="130"/>
                </a:cxn>
                <a:cxn ang="0">
                  <a:pos x="16" y="132"/>
                </a:cxn>
                <a:cxn ang="0">
                  <a:pos x="20" y="132"/>
                </a:cxn>
                <a:cxn ang="0">
                  <a:pos x="23" y="130"/>
                </a:cxn>
                <a:cxn ang="0">
                  <a:pos x="23" y="129"/>
                </a:cxn>
                <a:cxn ang="0">
                  <a:pos x="26" y="127"/>
                </a:cxn>
                <a:cxn ang="0">
                  <a:pos x="29" y="127"/>
                </a:cxn>
                <a:cxn ang="0">
                  <a:pos x="33" y="130"/>
                </a:cxn>
                <a:cxn ang="0">
                  <a:pos x="34" y="135"/>
                </a:cxn>
                <a:cxn ang="0">
                  <a:pos x="36" y="140"/>
                </a:cxn>
                <a:cxn ang="0">
                  <a:pos x="41" y="144"/>
                </a:cxn>
                <a:cxn ang="0">
                  <a:pos x="45" y="145"/>
                </a:cxn>
                <a:cxn ang="0">
                  <a:pos x="55" y="143"/>
                </a:cxn>
                <a:cxn ang="0">
                  <a:pos x="56" y="141"/>
                </a:cxn>
                <a:cxn ang="0">
                  <a:pos x="60" y="140"/>
                </a:cxn>
                <a:cxn ang="0">
                  <a:pos x="62" y="142"/>
                </a:cxn>
                <a:cxn ang="0">
                  <a:pos x="64" y="143"/>
                </a:cxn>
                <a:cxn ang="0">
                  <a:pos x="67" y="142"/>
                </a:cxn>
                <a:cxn ang="0">
                  <a:pos x="69" y="132"/>
                </a:cxn>
                <a:cxn ang="0">
                  <a:pos x="72" y="126"/>
                </a:cxn>
                <a:cxn ang="0">
                  <a:pos x="75" y="123"/>
                </a:cxn>
                <a:cxn ang="0">
                  <a:pos x="78" y="120"/>
                </a:cxn>
                <a:cxn ang="0">
                  <a:pos x="88" y="119"/>
                </a:cxn>
                <a:cxn ang="0">
                  <a:pos x="99" y="117"/>
                </a:cxn>
                <a:cxn ang="0">
                  <a:pos x="109" y="113"/>
                </a:cxn>
                <a:cxn ang="0">
                  <a:pos x="112" y="108"/>
                </a:cxn>
                <a:cxn ang="0">
                  <a:pos x="129" y="108"/>
                </a:cxn>
                <a:cxn ang="0">
                  <a:pos x="135" y="105"/>
                </a:cxn>
                <a:cxn ang="0">
                  <a:pos x="141" y="99"/>
                </a:cxn>
                <a:cxn ang="0">
                  <a:pos x="145" y="89"/>
                </a:cxn>
                <a:cxn ang="0">
                  <a:pos x="149" y="78"/>
                </a:cxn>
                <a:cxn ang="0">
                  <a:pos x="152" y="66"/>
                </a:cxn>
                <a:cxn ang="0">
                  <a:pos x="153" y="52"/>
                </a:cxn>
                <a:cxn ang="0">
                  <a:pos x="146" y="53"/>
                </a:cxn>
                <a:cxn ang="0">
                  <a:pos x="145" y="42"/>
                </a:cxn>
                <a:cxn ang="0">
                  <a:pos x="125" y="42"/>
                </a:cxn>
                <a:cxn ang="0">
                  <a:pos x="69" y="0"/>
                </a:cxn>
              </a:cxnLst>
              <a:rect l="0" t="0" r="r" b="b"/>
              <a:pathLst>
                <a:path w="153" h="145">
                  <a:moveTo>
                    <a:pt x="69" y="0"/>
                  </a:moveTo>
                  <a:lnTo>
                    <a:pt x="55" y="0"/>
                  </a:lnTo>
                  <a:lnTo>
                    <a:pt x="54" y="0"/>
                  </a:lnTo>
                  <a:lnTo>
                    <a:pt x="53" y="2"/>
                  </a:lnTo>
                  <a:lnTo>
                    <a:pt x="57" y="83"/>
                  </a:lnTo>
                  <a:lnTo>
                    <a:pt x="59" y="86"/>
                  </a:lnTo>
                  <a:lnTo>
                    <a:pt x="61" y="92"/>
                  </a:lnTo>
                  <a:lnTo>
                    <a:pt x="56" y="98"/>
                  </a:lnTo>
                  <a:lnTo>
                    <a:pt x="18" y="95"/>
                  </a:lnTo>
                  <a:lnTo>
                    <a:pt x="14" y="97"/>
                  </a:lnTo>
                  <a:lnTo>
                    <a:pt x="13" y="96"/>
                  </a:lnTo>
                  <a:lnTo>
                    <a:pt x="11" y="97"/>
                  </a:lnTo>
                  <a:lnTo>
                    <a:pt x="10" y="97"/>
                  </a:lnTo>
                  <a:lnTo>
                    <a:pt x="10" y="101"/>
                  </a:lnTo>
                  <a:lnTo>
                    <a:pt x="8" y="105"/>
                  </a:lnTo>
                  <a:lnTo>
                    <a:pt x="7" y="105"/>
                  </a:lnTo>
                  <a:lnTo>
                    <a:pt x="4" y="109"/>
                  </a:lnTo>
                  <a:lnTo>
                    <a:pt x="2" y="112"/>
                  </a:lnTo>
                  <a:lnTo>
                    <a:pt x="0" y="111"/>
                  </a:lnTo>
                  <a:lnTo>
                    <a:pt x="2" y="126"/>
                  </a:lnTo>
                  <a:lnTo>
                    <a:pt x="2" y="128"/>
                  </a:lnTo>
                  <a:lnTo>
                    <a:pt x="7" y="129"/>
                  </a:lnTo>
                  <a:lnTo>
                    <a:pt x="10" y="130"/>
                  </a:lnTo>
                  <a:lnTo>
                    <a:pt x="16" y="132"/>
                  </a:lnTo>
                  <a:lnTo>
                    <a:pt x="20" y="132"/>
                  </a:lnTo>
                  <a:lnTo>
                    <a:pt x="23" y="130"/>
                  </a:lnTo>
                  <a:lnTo>
                    <a:pt x="23" y="129"/>
                  </a:lnTo>
                  <a:lnTo>
                    <a:pt x="26" y="127"/>
                  </a:lnTo>
                  <a:lnTo>
                    <a:pt x="29" y="127"/>
                  </a:lnTo>
                  <a:lnTo>
                    <a:pt x="33" y="130"/>
                  </a:lnTo>
                  <a:lnTo>
                    <a:pt x="34" y="135"/>
                  </a:lnTo>
                  <a:lnTo>
                    <a:pt x="36" y="140"/>
                  </a:lnTo>
                  <a:lnTo>
                    <a:pt x="41" y="144"/>
                  </a:lnTo>
                  <a:lnTo>
                    <a:pt x="45" y="145"/>
                  </a:lnTo>
                  <a:lnTo>
                    <a:pt x="55" y="143"/>
                  </a:lnTo>
                  <a:lnTo>
                    <a:pt x="56" y="141"/>
                  </a:lnTo>
                  <a:lnTo>
                    <a:pt x="60" y="140"/>
                  </a:lnTo>
                  <a:lnTo>
                    <a:pt x="62" y="142"/>
                  </a:lnTo>
                  <a:lnTo>
                    <a:pt x="64" y="143"/>
                  </a:lnTo>
                  <a:lnTo>
                    <a:pt x="67" y="142"/>
                  </a:lnTo>
                  <a:lnTo>
                    <a:pt x="69" y="132"/>
                  </a:lnTo>
                  <a:lnTo>
                    <a:pt x="72" y="126"/>
                  </a:lnTo>
                  <a:lnTo>
                    <a:pt x="75" y="123"/>
                  </a:lnTo>
                  <a:lnTo>
                    <a:pt x="78" y="120"/>
                  </a:lnTo>
                  <a:lnTo>
                    <a:pt x="88" y="119"/>
                  </a:lnTo>
                  <a:lnTo>
                    <a:pt x="99" y="117"/>
                  </a:lnTo>
                  <a:lnTo>
                    <a:pt x="109" y="113"/>
                  </a:lnTo>
                  <a:lnTo>
                    <a:pt x="112" y="108"/>
                  </a:lnTo>
                  <a:lnTo>
                    <a:pt x="129" y="108"/>
                  </a:lnTo>
                  <a:lnTo>
                    <a:pt x="135" y="105"/>
                  </a:lnTo>
                  <a:lnTo>
                    <a:pt x="141" y="99"/>
                  </a:lnTo>
                  <a:lnTo>
                    <a:pt x="145" y="89"/>
                  </a:lnTo>
                  <a:lnTo>
                    <a:pt x="149" y="78"/>
                  </a:lnTo>
                  <a:lnTo>
                    <a:pt x="152" y="66"/>
                  </a:lnTo>
                  <a:lnTo>
                    <a:pt x="153" y="52"/>
                  </a:lnTo>
                  <a:lnTo>
                    <a:pt x="146" y="53"/>
                  </a:lnTo>
                  <a:lnTo>
                    <a:pt x="145" y="42"/>
                  </a:lnTo>
                  <a:lnTo>
                    <a:pt x="125" y="42"/>
                  </a:lnTo>
                  <a:lnTo>
                    <a:pt x="69"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45" name="Freeform 446"/>
            <p:cNvSpPr/>
            <p:nvPr/>
          </p:nvSpPr>
          <p:spPr bwMode="auto">
            <a:xfrm>
              <a:off x="3448111" y="1726527"/>
              <a:ext cx="211945" cy="227771"/>
            </a:xfrm>
            <a:custGeom>
              <a:avLst/>
              <a:gdLst/>
              <a:ahLst/>
              <a:cxnLst>
                <a:cxn ang="0">
                  <a:pos x="0" y="110"/>
                </a:cxn>
                <a:cxn ang="0">
                  <a:pos x="0" y="0"/>
                </a:cxn>
                <a:cxn ang="0">
                  <a:pos x="19" y="2"/>
                </a:cxn>
                <a:cxn ang="0">
                  <a:pos x="23" y="4"/>
                </a:cxn>
                <a:cxn ang="0">
                  <a:pos x="32" y="7"/>
                </a:cxn>
                <a:cxn ang="0">
                  <a:pos x="49" y="3"/>
                </a:cxn>
                <a:cxn ang="0">
                  <a:pos x="52" y="2"/>
                </a:cxn>
                <a:cxn ang="0">
                  <a:pos x="61" y="4"/>
                </a:cxn>
                <a:cxn ang="0">
                  <a:pos x="61" y="7"/>
                </a:cxn>
                <a:cxn ang="0">
                  <a:pos x="66" y="19"/>
                </a:cxn>
                <a:cxn ang="0">
                  <a:pos x="82" y="53"/>
                </a:cxn>
                <a:cxn ang="0">
                  <a:pos x="101" y="93"/>
                </a:cxn>
                <a:cxn ang="0">
                  <a:pos x="95" y="100"/>
                </a:cxn>
                <a:cxn ang="0">
                  <a:pos x="89" y="105"/>
                </a:cxn>
                <a:cxn ang="0">
                  <a:pos x="80" y="109"/>
                </a:cxn>
                <a:cxn ang="0">
                  <a:pos x="0" y="110"/>
                </a:cxn>
              </a:cxnLst>
              <a:rect l="0" t="0" r="r" b="b"/>
              <a:pathLst>
                <a:path w="101" h="110">
                  <a:moveTo>
                    <a:pt x="0" y="110"/>
                  </a:moveTo>
                  <a:lnTo>
                    <a:pt x="0" y="0"/>
                  </a:lnTo>
                  <a:lnTo>
                    <a:pt x="19" y="2"/>
                  </a:lnTo>
                  <a:lnTo>
                    <a:pt x="23" y="4"/>
                  </a:lnTo>
                  <a:lnTo>
                    <a:pt x="32" y="7"/>
                  </a:lnTo>
                  <a:lnTo>
                    <a:pt x="49" y="3"/>
                  </a:lnTo>
                  <a:lnTo>
                    <a:pt x="52" y="2"/>
                  </a:lnTo>
                  <a:lnTo>
                    <a:pt x="61" y="4"/>
                  </a:lnTo>
                  <a:lnTo>
                    <a:pt x="61" y="7"/>
                  </a:lnTo>
                  <a:lnTo>
                    <a:pt x="66" y="19"/>
                  </a:lnTo>
                  <a:lnTo>
                    <a:pt x="82" y="53"/>
                  </a:lnTo>
                  <a:lnTo>
                    <a:pt x="101" y="93"/>
                  </a:lnTo>
                  <a:lnTo>
                    <a:pt x="95" y="100"/>
                  </a:lnTo>
                  <a:lnTo>
                    <a:pt x="89" y="105"/>
                  </a:lnTo>
                  <a:lnTo>
                    <a:pt x="80" y="109"/>
                  </a:lnTo>
                  <a:lnTo>
                    <a:pt x="0" y="110"/>
                  </a:lnTo>
                  <a:close/>
                </a:path>
              </a:pathLst>
            </a:custGeom>
            <a:noFill/>
            <a:ln w="9525">
              <a:solidFill>
                <a:schemeClr val="tx1">
                  <a:lumMod val="85000"/>
                  <a:lumOff val="15000"/>
                </a:schemeClr>
              </a:solidFill>
              <a:round/>
            </a:ln>
          </p:spPr>
          <p:txBody>
            <a:bodyPr/>
            <a:lstStyle/>
            <a:p>
              <a:endParaRPr lang="zh-CN" altLang="en-US" sz="100"/>
            </a:p>
          </p:txBody>
        </p:sp>
        <p:sp>
          <p:nvSpPr>
            <p:cNvPr id="146" name="Freeform 447"/>
            <p:cNvSpPr/>
            <p:nvPr/>
          </p:nvSpPr>
          <p:spPr bwMode="auto">
            <a:xfrm>
              <a:off x="3448111" y="1726527"/>
              <a:ext cx="211945" cy="227771"/>
            </a:xfrm>
            <a:custGeom>
              <a:avLst/>
              <a:gdLst/>
              <a:ahLst/>
              <a:cxnLst>
                <a:cxn ang="0">
                  <a:pos x="0" y="110"/>
                </a:cxn>
                <a:cxn ang="0">
                  <a:pos x="0" y="0"/>
                </a:cxn>
                <a:cxn ang="0">
                  <a:pos x="19" y="2"/>
                </a:cxn>
                <a:cxn ang="0">
                  <a:pos x="23" y="4"/>
                </a:cxn>
                <a:cxn ang="0">
                  <a:pos x="32" y="7"/>
                </a:cxn>
                <a:cxn ang="0">
                  <a:pos x="49" y="3"/>
                </a:cxn>
                <a:cxn ang="0">
                  <a:pos x="52" y="2"/>
                </a:cxn>
                <a:cxn ang="0">
                  <a:pos x="61" y="4"/>
                </a:cxn>
                <a:cxn ang="0">
                  <a:pos x="61" y="7"/>
                </a:cxn>
                <a:cxn ang="0">
                  <a:pos x="66" y="19"/>
                </a:cxn>
                <a:cxn ang="0">
                  <a:pos x="82" y="53"/>
                </a:cxn>
                <a:cxn ang="0">
                  <a:pos x="101" y="93"/>
                </a:cxn>
                <a:cxn ang="0">
                  <a:pos x="95" y="100"/>
                </a:cxn>
                <a:cxn ang="0">
                  <a:pos x="89" y="105"/>
                </a:cxn>
                <a:cxn ang="0">
                  <a:pos x="80" y="109"/>
                </a:cxn>
                <a:cxn ang="0">
                  <a:pos x="0" y="110"/>
                </a:cxn>
              </a:cxnLst>
              <a:rect l="0" t="0" r="r" b="b"/>
              <a:pathLst>
                <a:path w="101" h="110">
                  <a:moveTo>
                    <a:pt x="0" y="110"/>
                  </a:moveTo>
                  <a:lnTo>
                    <a:pt x="0" y="0"/>
                  </a:lnTo>
                  <a:lnTo>
                    <a:pt x="19" y="2"/>
                  </a:lnTo>
                  <a:lnTo>
                    <a:pt x="23" y="4"/>
                  </a:lnTo>
                  <a:lnTo>
                    <a:pt x="32" y="7"/>
                  </a:lnTo>
                  <a:lnTo>
                    <a:pt x="49" y="3"/>
                  </a:lnTo>
                  <a:lnTo>
                    <a:pt x="52" y="2"/>
                  </a:lnTo>
                  <a:lnTo>
                    <a:pt x="61" y="4"/>
                  </a:lnTo>
                  <a:lnTo>
                    <a:pt x="61" y="7"/>
                  </a:lnTo>
                  <a:lnTo>
                    <a:pt x="66" y="19"/>
                  </a:lnTo>
                  <a:lnTo>
                    <a:pt x="82" y="53"/>
                  </a:lnTo>
                  <a:lnTo>
                    <a:pt x="101" y="93"/>
                  </a:lnTo>
                  <a:lnTo>
                    <a:pt x="95" y="100"/>
                  </a:lnTo>
                  <a:lnTo>
                    <a:pt x="89" y="105"/>
                  </a:lnTo>
                  <a:lnTo>
                    <a:pt x="80" y="109"/>
                  </a:lnTo>
                  <a:lnTo>
                    <a:pt x="0" y="11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47" name="Freeform 449"/>
            <p:cNvSpPr/>
            <p:nvPr/>
          </p:nvSpPr>
          <p:spPr bwMode="auto">
            <a:xfrm>
              <a:off x="3577203" y="1730668"/>
              <a:ext cx="61657" cy="76613"/>
            </a:xfrm>
            <a:custGeom>
              <a:avLst/>
              <a:gdLst/>
              <a:ahLst/>
              <a:cxnLst>
                <a:cxn ang="0">
                  <a:pos x="0" y="1"/>
                </a:cxn>
                <a:cxn ang="0">
                  <a:pos x="0" y="7"/>
                </a:cxn>
                <a:cxn ang="0">
                  <a:pos x="7" y="22"/>
                </a:cxn>
                <a:cxn ang="0">
                  <a:pos x="11" y="25"/>
                </a:cxn>
                <a:cxn ang="0">
                  <a:pos x="13" y="29"/>
                </a:cxn>
                <a:cxn ang="0">
                  <a:pos x="16" y="31"/>
                </a:cxn>
                <a:cxn ang="0">
                  <a:pos x="18" y="34"/>
                </a:cxn>
                <a:cxn ang="0">
                  <a:pos x="22" y="35"/>
                </a:cxn>
                <a:cxn ang="0">
                  <a:pos x="23" y="37"/>
                </a:cxn>
                <a:cxn ang="0">
                  <a:pos x="25" y="37"/>
                </a:cxn>
                <a:cxn ang="0">
                  <a:pos x="27" y="34"/>
                </a:cxn>
                <a:cxn ang="0">
                  <a:pos x="29" y="24"/>
                </a:cxn>
                <a:cxn ang="0">
                  <a:pos x="23" y="14"/>
                </a:cxn>
                <a:cxn ang="0">
                  <a:pos x="17" y="0"/>
                </a:cxn>
                <a:cxn ang="0">
                  <a:pos x="0" y="1"/>
                </a:cxn>
              </a:cxnLst>
              <a:rect l="0" t="0" r="r" b="b"/>
              <a:pathLst>
                <a:path w="29" h="37">
                  <a:moveTo>
                    <a:pt x="0" y="1"/>
                  </a:moveTo>
                  <a:lnTo>
                    <a:pt x="0" y="7"/>
                  </a:lnTo>
                  <a:lnTo>
                    <a:pt x="7" y="22"/>
                  </a:lnTo>
                  <a:lnTo>
                    <a:pt x="11" y="25"/>
                  </a:lnTo>
                  <a:lnTo>
                    <a:pt x="13" y="29"/>
                  </a:lnTo>
                  <a:lnTo>
                    <a:pt x="16" y="31"/>
                  </a:lnTo>
                  <a:lnTo>
                    <a:pt x="18" y="34"/>
                  </a:lnTo>
                  <a:lnTo>
                    <a:pt x="22" y="35"/>
                  </a:lnTo>
                  <a:lnTo>
                    <a:pt x="23" y="37"/>
                  </a:lnTo>
                  <a:lnTo>
                    <a:pt x="25" y="37"/>
                  </a:lnTo>
                  <a:lnTo>
                    <a:pt x="27" y="34"/>
                  </a:lnTo>
                  <a:lnTo>
                    <a:pt x="29" y="24"/>
                  </a:lnTo>
                  <a:lnTo>
                    <a:pt x="23" y="14"/>
                  </a:lnTo>
                  <a:lnTo>
                    <a:pt x="17" y="0"/>
                  </a:lnTo>
                  <a:lnTo>
                    <a:pt x="0" y="1"/>
                  </a:lnTo>
                  <a:close/>
                </a:path>
              </a:pathLst>
            </a:custGeom>
            <a:noFill/>
            <a:ln w="9525">
              <a:solidFill>
                <a:schemeClr val="tx1">
                  <a:lumMod val="85000"/>
                  <a:lumOff val="15000"/>
                </a:schemeClr>
              </a:solidFill>
              <a:round/>
            </a:ln>
          </p:spPr>
          <p:txBody>
            <a:bodyPr/>
            <a:lstStyle/>
            <a:p>
              <a:endParaRPr lang="zh-CN" altLang="en-US" sz="100"/>
            </a:p>
          </p:txBody>
        </p:sp>
        <p:sp>
          <p:nvSpPr>
            <p:cNvPr id="148" name="Freeform 450"/>
            <p:cNvSpPr/>
            <p:nvPr/>
          </p:nvSpPr>
          <p:spPr bwMode="auto">
            <a:xfrm>
              <a:off x="3577203" y="1730668"/>
              <a:ext cx="61657" cy="76613"/>
            </a:xfrm>
            <a:custGeom>
              <a:avLst/>
              <a:gdLst/>
              <a:ahLst/>
              <a:cxnLst>
                <a:cxn ang="0">
                  <a:pos x="0" y="1"/>
                </a:cxn>
                <a:cxn ang="0">
                  <a:pos x="0" y="7"/>
                </a:cxn>
                <a:cxn ang="0">
                  <a:pos x="7" y="22"/>
                </a:cxn>
                <a:cxn ang="0">
                  <a:pos x="11" y="25"/>
                </a:cxn>
                <a:cxn ang="0">
                  <a:pos x="13" y="29"/>
                </a:cxn>
                <a:cxn ang="0">
                  <a:pos x="16" y="31"/>
                </a:cxn>
                <a:cxn ang="0">
                  <a:pos x="18" y="34"/>
                </a:cxn>
                <a:cxn ang="0">
                  <a:pos x="22" y="35"/>
                </a:cxn>
                <a:cxn ang="0">
                  <a:pos x="23" y="37"/>
                </a:cxn>
                <a:cxn ang="0">
                  <a:pos x="25" y="37"/>
                </a:cxn>
                <a:cxn ang="0">
                  <a:pos x="27" y="34"/>
                </a:cxn>
                <a:cxn ang="0">
                  <a:pos x="29" y="24"/>
                </a:cxn>
                <a:cxn ang="0">
                  <a:pos x="23" y="14"/>
                </a:cxn>
                <a:cxn ang="0">
                  <a:pos x="17" y="0"/>
                </a:cxn>
                <a:cxn ang="0">
                  <a:pos x="0" y="1"/>
                </a:cxn>
              </a:cxnLst>
              <a:rect l="0" t="0" r="r" b="b"/>
              <a:pathLst>
                <a:path w="29" h="37">
                  <a:moveTo>
                    <a:pt x="0" y="1"/>
                  </a:moveTo>
                  <a:lnTo>
                    <a:pt x="0" y="7"/>
                  </a:lnTo>
                  <a:lnTo>
                    <a:pt x="7" y="22"/>
                  </a:lnTo>
                  <a:lnTo>
                    <a:pt x="11" y="25"/>
                  </a:lnTo>
                  <a:lnTo>
                    <a:pt x="13" y="29"/>
                  </a:lnTo>
                  <a:lnTo>
                    <a:pt x="16" y="31"/>
                  </a:lnTo>
                  <a:lnTo>
                    <a:pt x="18" y="34"/>
                  </a:lnTo>
                  <a:lnTo>
                    <a:pt x="22" y="35"/>
                  </a:lnTo>
                  <a:lnTo>
                    <a:pt x="23" y="37"/>
                  </a:lnTo>
                  <a:lnTo>
                    <a:pt x="25" y="37"/>
                  </a:lnTo>
                  <a:lnTo>
                    <a:pt x="27" y="34"/>
                  </a:lnTo>
                  <a:lnTo>
                    <a:pt x="29" y="24"/>
                  </a:lnTo>
                  <a:lnTo>
                    <a:pt x="23" y="14"/>
                  </a:lnTo>
                  <a:lnTo>
                    <a:pt x="17" y="0"/>
                  </a:lnTo>
                  <a:lnTo>
                    <a:pt x="0" y="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49" name="Freeform 452"/>
            <p:cNvSpPr/>
            <p:nvPr/>
          </p:nvSpPr>
          <p:spPr bwMode="auto">
            <a:xfrm>
              <a:off x="3789149" y="2600339"/>
              <a:ext cx="129095" cy="277466"/>
            </a:xfrm>
            <a:custGeom>
              <a:avLst/>
              <a:gdLst/>
              <a:ahLst/>
              <a:cxnLst>
                <a:cxn ang="0">
                  <a:pos x="57" y="0"/>
                </a:cxn>
                <a:cxn ang="0">
                  <a:pos x="52" y="2"/>
                </a:cxn>
                <a:cxn ang="0">
                  <a:pos x="48" y="7"/>
                </a:cxn>
                <a:cxn ang="0">
                  <a:pos x="44" y="14"/>
                </a:cxn>
                <a:cxn ang="0">
                  <a:pos x="39" y="19"/>
                </a:cxn>
                <a:cxn ang="0">
                  <a:pos x="29" y="30"/>
                </a:cxn>
                <a:cxn ang="0">
                  <a:pos x="22" y="37"/>
                </a:cxn>
                <a:cxn ang="0">
                  <a:pos x="14" y="40"/>
                </a:cxn>
                <a:cxn ang="0">
                  <a:pos x="6" y="44"/>
                </a:cxn>
                <a:cxn ang="0">
                  <a:pos x="4" y="48"/>
                </a:cxn>
                <a:cxn ang="0">
                  <a:pos x="3" y="55"/>
                </a:cxn>
                <a:cxn ang="0">
                  <a:pos x="3" y="67"/>
                </a:cxn>
                <a:cxn ang="0">
                  <a:pos x="7" y="69"/>
                </a:cxn>
                <a:cxn ang="0">
                  <a:pos x="9" y="74"/>
                </a:cxn>
                <a:cxn ang="0">
                  <a:pos x="8" y="78"/>
                </a:cxn>
                <a:cxn ang="0">
                  <a:pos x="3" y="84"/>
                </a:cxn>
                <a:cxn ang="0">
                  <a:pos x="0" y="101"/>
                </a:cxn>
                <a:cxn ang="0">
                  <a:pos x="0" y="113"/>
                </a:cxn>
                <a:cxn ang="0">
                  <a:pos x="4" y="126"/>
                </a:cxn>
                <a:cxn ang="0">
                  <a:pos x="12" y="126"/>
                </a:cxn>
                <a:cxn ang="0">
                  <a:pos x="15" y="126"/>
                </a:cxn>
                <a:cxn ang="0">
                  <a:pos x="16" y="130"/>
                </a:cxn>
                <a:cxn ang="0">
                  <a:pos x="24" y="134"/>
                </a:cxn>
                <a:cxn ang="0">
                  <a:pos x="29" y="132"/>
                </a:cxn>
                <a:cxn ang="0">
                  <a:pos x="34" y="126"/>
                </a:cxn>
                <a:cxn ang="0">
                  <a:pos x="38" y="116"/>
                </a:cxn>
                <a:cxn ang="0">
                  <a:pos x="42" y="94"/>
                </a:cxn>
                <a:cxn ang="0">
                  <a:pos x="47" y="79"/>
                </a:cxn>
                <a:cxn ang="0">
                  <a:pos x="53" y="59"/>
                </a:cxn>
                <a:cxn ang="0">
                  <a:pos x="56" y="39"/>
                </a:cxn>
                <a:cxn ang="0">
                  <a:pos x="61" y="18"/>
                </a:cxn>
                <a:cxn ang="0">
                  <a:pos x="62" y="6"/>
                </a:cxn>
                <a:cxn ang="0">
                  <a:pos x="61" y="2"/>
                </a:cxn>
                <a:cxn ang="0">
                  <a:pos x="57" y="0"/>
                </a:cxn>
              </a:cxnLst>
              <a:rect l="0" t="0" r="r" b="b"/>
              <a:pathLst>
                <a:path w="62" h="134">
                  <a:moveTo>
                    <a:pt x="57" y="0"/>
                  </a:moveTo>
                  <a:lnTo>
                    <a:pt x="52" y="2"/>
                  </a:lnTo>
                  <a:lnTo>
                    <a:pt x="48" y="7"/>
                  </a:lnTo>
                  <a:lnTo>
                    <a:pt x="44" y="14"/>
                  </a:lnTo>
                  <a:lnTo>
                    <a:pt x="39" y="19"/>
                  </a:lnTo>
                  <a:lnTo>
                    <a:pt x="29" y="30"/>
                  </a:lnTo>
                  <a:lnTo>
                    <a:pt x="22" y="37"/>
                  </a:lnTo>
                  <a:lnTo>
                    <a:pt x="14" y="40"/>
                  </a:lnTo>
                  <a:lnTo>
                    <a:pt x="6" y="44"/>
                  </a:lnTo>
                  <a:lnTo>
                    <a:pt x="4" y="48"/>
                  </a:lnTo>
                  <a:lnTo>
                    <a:pt x="3" y="55"/>
                  </a:lnTo>
                  <a:lnTo>
                    <a:pt x="3" y="67"/>
                  </a:lnTo>
                  <a:lnTo>
                    <a:pt x="7" y="69"/>
                  </a:lnTo>
                  <a:lnTo>
                    <a:pt x="9" y="74"/>
                  </a:lnTo>
                  <a:lnTo>
                    <a:pt x="8" y="78"/>
                  </a:lnTo>
                  <a:lnTo>
                    <a:pt x="3" y="84"/>
                  </a:lnTo>
                  <a:lnTo>
                    <a:pt x="0" y="101"/>
                  </a:lnTo>
                  <a:lnTo>
                    <a:pt x="0" y="113"/>
                  </a:lnTo>
                  <a:lnTo>
                    <a:pt x="4" y="126"/>
                  </a:lnTo>
                  <a:lnTo>
                    <a:pt x="12" y="126"/>
                  </a:lnTo>
                  <a:lnTo>
                    <a:pt x="15" y="126"/>
                  </a:lnTo>
                  <a:lnTo>
                    <a:pt x="16" y="130"/>
                  </a:lnTo>
                  <a:lnTo>
                    <a:pt x="24" y="134"/>
                  </a:lnTo>
                  <a:lnTo>
                    <a:pt x="29" y="132"/>
                  </a:lnTo>
                  <a:lnTo>
                    <a:pt x="34" y="126"/>
                  </a:lnTo>
                  <a:lnTo>
                    <a:pt x="38" y="116"/>
                  </a:lnTo>
                  <a:lnTo>
                    <a:pt x="42" y="94"/>
                  </a:lnTo>
                  <a:lnTo>
                    <a:pt x="47" y="79"/>
                  </a:lnTo>
                  <a:lnTo>
                    <a:pt x="53" y="59"/>
                  </a:lnTo>
                  <a:lnTo>
                    <a:pt x="56" y="39"/>
                  </a:lnTo>
                  <a:lnTo>
                    <a:pt x="61" y="18"/>
                  </a:lnTo>
                  <a:lnTo>
                    <a:pt x="62" y="6"/>
                  </a:lnTo>
                  <a:lnTo>
                    <a:pt x="61" y="2"/>
                  </a:lnTo>
                  <a:lnTo>
                    <a:pt x="57" y="0"/>
                  </a:lnTo>
                  <a:close/>
                </a:path>
              </a:pathLst>
            </a:custGeom>
            <a:noFill/>
            <a:ln w="9525">
              <a:solidFill>
                <a:schemeClr val="tx1">
                  <a:lumMod val="85000"/>
                  <a:lumOff val="15000"/>
                </a:schemeClr>
              </a:solidFill>
              <a:round/>
            </a:ln>
          </p:spPr>
          <p:txBody>
            <a:bodyPr/>
            <a:lstStyle/>
            <a:p>
              <a:endParaRPr lang="zh-CN" altLang="en-US" sz="100"/>
            </a:p>
          </p:txBody>
        </p:sp>
        <p:sp>
          <p:nvSpPr>
            <p:cNvPr id="150" name="Freeform 453"/>
            <p:cNvSpPr/>
            <p:nvPr/>
          </p:nvSpPr>
          <p:spPr bwMode="auto">
            <a:xfrm>
              <a:off x="3789149" y="2600339"/>
              <a:ext cx="129095" cy="277466"/>
            </a:xfrm>
            <a:custGeom>
              <a:avLst/>
              <a:gdLst/>
              <a:ahLst/>
              <a:cxnLst>
                <a:cxn ang="0">
                  <a:pos x="57" y="0"/>
                </a:cxn>
                <a:cxn ang="0">
                  <a:pos x="52" y="2"/>
                </a:cxn>
                <a:cxn ang="0">
                  <a:pos x="48" y="7"/>
                </a:cxn>
                <a:cxn ang="0">
                  <a:pos x="44" y="14"/>
                </a:cxn>
                <a:cxn ang="0">
                  <a:pos x="39" y="19"/>
                </a:cxn>
                <a:cxn ang="0">
                  <a:pos x="29" y="30"/>
                </a:cxn>
                <a:cxn ang="0">
                  <a:pos x="22" y="37"/>
                </a:cxn>
                <a:cxn ang="0">
                  <a:pos x="14" y="40"/>
                </a:cxn>
                <a:cxn ang="0">
                  <a:pos x="6" y="44"/>
                </a:cxn>
                <a:cxn ang="0">
                  <a:pos x="4" y="48"/>
                </a:cxn>
                <a:cxn ang="0">
                  <a:pos x="3" y="55"/>
                </a:cxn>
                <a:cxn ang="0">
                  <a:pos x="3" y="67"/>
                </a:cxn>
                <a:cxn ang="0">
                  <a:pos x="7" y="69"/>
                </a:cxn>
                <a:cxn ang="0">
                  <a:pos x="9" y="74"/>
                </a:cxn>
                <a:cxn ang="0">
                  <a:pos x="8" y="78"/>
                </a:cxn>
                <a:cxn ang="0">
                  <a:pos x="3" y="84"/>
                </a:cxn>
                <a:cxn ang="0">
                  <a:pos x="0" y="101"/>
                </a:cxn>
                <a:cxn ang="0">
                  <a:pos x="0" y="113"/>
                </a:cxn>
                <a:cxn ang="0">
                  <a:pos x="4" y="126"/>
                </a:cxn>
                <a:cxn ang="0">
                  <a:pos x="12" y="126"/>
                </a:cxn>
                <a:cxn ang="0">
                  <a:pos x="15" y="126"/>
                </a:cxn>
                <a:cxn ang="0">
                  <a:pos x="16" y="130"/>
                </a:cxn>
                <a:cxn ang="0">
                  <a:pos x="24" y="134"/>
                </a:cxn>
                <a:cxn ang="0">
                  <a:pos x="29" y="132"/>
                </a:cxn>
                <a:cxn ang="0">
                  <a:pos x="34" y="126"/>
                </a:cxn>
                <a:cxn ang="0">
                  <a:pos x="38" y="116"/>
                </a:cxn>
                <a:cxn ang="0">
                  <a:pos x="42" y="94"/>
                </a:cxn>
                <a:cxn ang="0">
                  <a:pos x="47" y="79"/>
                </a:cxn>
                <a:cxn ang="0">
                  <a:pos x="53" y="59"/>
                </a:cxn>
                <a:cxn ang="0">
                  <a:pos x="56" y="39"/>
                </a:cxn>
                <a:cxn ang="0">
                  <a:pos x="61" y="18"/>
                </a:cxn>
                <a:cxn ang="0">
                  <a:pos x="62" y="6"/>
                </a:cxn>
                <a:cxn ang="0">
                  <a:pos x="61" y="2"/>
                </a:cxn>
                <a:cxn ang="0">
                  <a:pos x="57" y="0"/>
                </a:cxn>
              </a:cxnLst>
              <a:rect l="0" t="0" r="r" b="b"/>
              <a:pathLst>
                <a:path w="62" h="134">
                  <a:moveTo>
                    <a:pt x="57" y="0"/>
                  </a:moveTo>
                  <a:lnTo>
                    <a:pt x="52" y="2"/>
                  </a:lnTo>
                  <a:lnTo>
                    <a:pt x="48" y="7"/>
                  </a:lnTo>
                  <a:lnTo>
                    <a:pt x="44" y="14"/>
                  </a:lnTo>
                  <a:lnTo>
                    <a:pt x="39" y="19"/>
                  </a:lnTo>
                  <a:lnTo>
                    <a:pt x="29" y="30"/>
                  </a:lnTo>
                  <a:lnTo>
                    <a:pt x="22" y="37"/>
                  </a:lnTo>
                  <a:lnTo>
                    <a:pt x="14" y="40"/>
                  </a:lnTo>
                  <a:lnTo>
                    <a:pt x="6" y="44"/>
                  </a:lnTo>
                  <a:lnTo>
                    <a:pt x="4" y="48"/>
                  </a:lnTo>
                  <a:lnTo>
                    <a:pt x="3" y="55"/>
                  </a:lnTo>
                  <a:lnTo>
                    <a:pt x="3" y="67"/>
                  </a:lnTo>
                  <a:lnTo>
                    <a:pt x="7" y="69"/>
                  </a:lnTo>
                  <a:lnTo>
                    <a:pt x="9" y="74"/>
                  </a:lnTo>
                  <a:lnTo>
                    <a:pt x="8" y="78"/>
                  </a:lnTo>
                  <a:lnTo>
                    <a:pt x="3" y="84"/>
                  </a:lnTo>
                  <a:lnTo>
                    <a:pt x="0" y="101"/>
                  </a:lnTo>
                  <a:lnTo>
                    <a:pt x="0" y="113"/>
                  </a:lnTo>
                  <a:lnTo>
                    <a:pt x="4" y="126"/>
                  </a:lnTo>
                  <a:lnTo>
                    <a:pt x="12" y="126"/>
                  </a:lnTo>
                  <a:lnTo>
                    <a:pt x="15" y="126"/>
                  </a:lnTo>
                  <a:lnTo>
                    <a:pt x="16" y="130"/>
                  </a:lnTo>
                  <a:lnTo>
                    <a:pt x="24" y="134"/>
                  </a:lnTo>
                  <a:lnTo>
                    <a:pt x="29" y="132"/>
                  </a:lnTo>
                  <a:lnTo>
                    <a:pt x="34" y="126"/>
                  </a:lnTo>
                  <a:lnTo>
                    <a:pt x="38" y="116"/>
                  </a:lnTo>
                  <a:lnTo>
                    <a:pt x="42" y="94"/>
                  </a:lnTo>
                  <a:lnTo>
                    <a:pt x="47" y="79"/>
                  </a:lnTo>
                  <a:lnTo>
                    <a:pt x="53" y="59"/>
                  </a:lnTo>
                  <a:lnTo>
                    <a:pt x="56" y="39"/>
                  </a:lnTo>
                  <a:lnTo>
                    <a:pt x="61" y="18"/>
                  </a:lnTo>
                  <a:lnTo>
                    <a:pt x="62" y="6"/>
                  </a:lnTo>
                  <a:lnTo>
                    <a:pt x="61" y="2"/>
                  </a:lnTo>
                  <a:lnTo>
                    <a:pt x="57"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51" name="Freeform 569"/>
            <p:cNvSpPr/>
            <p:nvPr/>
          </p:nvSpPr>
          <p:spPr bwMode="auto">
            <a:xfrm>
              <a:off x="3527108" y="2397417"/>
              <a:ext cx="34682" cy="39343"/>
            </a:xfrm>
            <a:custGeom>
              <a:avLst/>
              <a:gdLst/>
              <a:ahLst/>
              <a:cxnLst>
                <a:cxn ang="0">
                  <a:pos x="0" y="5"/>
                </a:cxn>
                <a:cxn ang="0">
                  <a:pos x="13" y="0"/>
                </a:cxn>
                <a:cxn ang="0">
                  <a:pos x="14" y="4"/>
                </a:cxn>
                <a:cxn ang="0">
                  <a:pos x="16" y="9"/>
                </a:cxn>
                <a:cxn ang="0">
                  <a:pos x="15" y="13"/>
                </a:cxn>
                <a:cxn ang="0">
                  <a:pos x="12" y="16"/>
                </a:cxn>
                <a:cxn ang="0">
                  <a:pos x="10" y="17"/>
                </a:cxn>
                <a:cxn ang="0">
                  <a:pos x="8" y="19"/>
                </a:cxn>
                <a:cxn ang="0">
                  <a:pos x="5" y="19"/>
                </a:cxn>
                <a:cxn ang="0">
                  <a:pos x="1" y="18"/>
                </a:cxn>
                <a:cxn ang="0">
                  <a:pos x="0" y="13"/>
                </a:cxn>
                <a:cxn ang="0">
                  <a:pos x="0" y="5"/>
                </a:cxn>
              </a:cxnLst>
              <a:rect l="0" t="0" r="r" b="b"/>
              <a:pathLst>
                <a:path w="16" h="19">
                  <a:moveTo>
                    <a:pt x="0" y="5"/>
                  </a:moveTo>
                  <a:lnTo>
                    <a:pt x="13" y="0"/>
                  </a:lnTo>
                  <a:lnTo>
                    <a:pt x="14" y="4"/>
                  </a:lnTo>
                  <a:lnTo>
                    <a:pt x="16" y="9"/>
                  </a:lnTo>
                  <a:lnTo>
                    <a:pt x="15" y="13"/>
                  </a:lnTo>
                  <a:lnTo>
                    <a:pt x="12" y="16"/>
                  </a:lnTo>
                  <a:lnTo>
                    <a:pt x="10" y="17"/>
                  </a:lnTo>
                  <a:lnTo>
                    <a:pt x="8" y="19"/>
                  </a:lnTo>
                  <a:lnTo>
                    <a:pt x="5" y="19"/>
                  </a:lnTo>
                  <a:lnTo>
                    <a:pt x="1" y="18"/>
                  </a:lnTo>
                  <a:lnTo>
                    <a:pt x="0" y="13"/>
                  </a:lnTo>
                  <a:lnTo>
                    <a:pt x="0" y="5"/>
                  </a:lnTo>
                  <a:close/>
                </a:path>
              </a:pathLst>
            </a:custGeom>
            <a:noFill/>
            <a:ln w="9525">
              <a:solidFill>
                <a:schemeClr val="tx1">
                  <a:lumMod val="85000"/>
                  <a:lumOff val="15000"/>
                </a:schemeClr>
              </a:solidFill>
              <a:round/>
            </a:ln>
          </p:spPr>
          <p:txBody>
            <a:bodyPr/>
            <a:lstStyle/>
            <a:p>
              <a:endParaRPr lang="zh-CN" altLang="en-US" sz="100"/>
            </a:p>
          </p:txBody>
        </p:sp>
        <p:sp>
          <p:nvSpPr>
            <p:cNvPr id="152" name="Freeform 570"/>
            <p:cNvSpPr/>
            <p:nvPr/>
          </p:nvSpPr>
          <p:spPr bwMode="auto">
            <a:xfrm>
              <a:off x="3527108" y="2397417"/>
              <a:ext cx="34682" cy="39343"/>
            </a:xfrm>
            <a:custGeom>
              <a:avLst/>
              <a:gdLst/>
              <a:ahLst/>
              <a:cxnLst>
                <a:cxn ang="0">
                  <a:pos x="0" y="5"/>
                </a:cxn>
                <a:cxn ang="0">
                  <a:pos x="13" y="0"/>
                </a:cxn>
                <a:cxn ang="0">
                  <a:pos x="14" y="4"/>
                </a:cxn>
                <a:cxn ang="0">
                  <a:pos x="16" y="9"/>
                </a:cxn>
                <a:cxn ang="0">
                  <a:pos x="15" y="13"/>
                </a:cxn>
                <a:cxn ang="0">
                  <a:pos x="12" y="16"/>
                </a:cxn>
                <a:cxn ang="0">
                  <a:pos x="10" y="17"/>
                </a:cxn>
                <a:cxn ang="0">
                  <a:pos x="8" y="19"/>
                </a:cxn>
                <a:cxn ang="0">
                  <a:pos x="5" y="19"/>
                </a:cxn>
                <a:cxn ang="0">
                  <a:pos x="1" y="18"/>
                </a:cxn>
                <a:cxn ang="0">
                  <a:pos x="0" y="13"/>
                </a:cxn>
                <a:cxn ang="0">
                  <a:pos x="0" y="5"/>
                </a:cxn>
              </a:cxnLst>
              <a:rect l="0" t="0" r="r" b="b"/>
              <a:pathLst>
                <a:path w="16" h="19">
                  <a:moveTo>
                    <a:pt x="0" y="5"/>
                  </a:moveTo>
                  <a:lnTo>
                    <a:pt x="13" y="0"/>
                  </a:lnTo>
                  <a:lnTo>
                    <a:pt x="14" y="4"/>
                  </a:lnTo>
                  <a:lnTo>
                    <a:pt x="16" y="9"/>
                  </a:lnTo>
                  <a:lnTo>
                    <a:pt x="15" y="13"/>
                  </a:lnTo>
                  <a:lnTo>
                    <a:pt x="12" y="16"/>
                  </a:lnTo>
                  <a:lnTo>
                    <a:pt x="10" y="17"/>
                  </a:lnTo>
                  <a:lnTo>
                    <a:pt x="8" y="19"/>
                  </a:lnTo>
                  <a:lnTo>
                    <a:pt x="5" y="19"/>
                  </a:lnTo>
                  <a:lnTo>
                    <a:pt x="1" y="18"/>
                  </a:lnTo>
                  <a:lnTo>
                    <a:pt x="0" y="13"/>
                  </a:lnTo>
                  <a:lnTo>
                    <a:pt x="0" y="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53" name="Freeform 887"/>
            <p:cNvSpPr/>
            <p:nvPr/>
          </p:nvSpPr>
          <p:spPr bwMode="auto">
            <a:xfrm>
              <a:off x="3781442" y="2026771"/>
              <a:ext cx="65511" cy="99391"/>
            </a:xfrm>
            <a:custGeom>
              <a:avLst/>
              <a:gdLst/>
              <a:ahLst/>
              <a:cxnLst>
                <a:cxn ang="0">
                  <a:pos x="31" y="21"/>
                </a:cxn>
                <a:cxn ang="0">
                  <a:pos x="28" y="24"/>
                </a:cxn>
                <a:cxn ang="0">
                  <a:pos x="28" y="27"/>
                </a:cxn>
                <a:cxn ang="0">
                  <a:pos x="30" y="31"/>
                </a:cxn>
                <a:cxn ang="0">
                  <a:pos x="30" y="33"/>
                </a:cxn>
                <a:cxn ang="0">
                  <a:pos x="28" y="34"/>
                </a:cxn>
                <a:cxn ang="0">
                  <a:pos x="25" y="35"/>
                </a:cxn>
                <a:cxn ang="0">
                  <a:pos x="24" y="36"/>
                </a:cxn>
                <a:cxn ang="0">
                  <a:pos x="17" y="45"/>
                </a:cxn>
                <a:cxn ang="0">
                  <a:pos x="14" y="48"/>
                </a:cxn>
                <a:cxn ang="0">
                  <a:pos x="7" y="44"/>
                </a:cxn>
                <a:cxn ang="0">
                  <a:pos x="5" y="33"/>
                </a:cxn>
                <a:cxn ang="0">
                  <a:pos x="2" y="28"/>
                </a:cxn>
                <a:cxn ang="0">
                  <a:pos x="2" y="21"/>
                </a:cxn>
                <a:cxn ang="0">
                  <a:pos x="0" y="10"/>
                </a:cxn>
                <a:cxn ang="0">
                  <a:pos x="1" y="8"/>
                </a:cxn>
                <a:cxn ang="0">
                  <a:pos x="5" y="6"/>
                </a:cxn>
                <a:cxn ang="0">
                  <a:pos x="7" y="2"/>
                </a:cxn>
                <a:cxn ang="0">
                  <a:pos x="7" y="0"/>
                </a:cxn>
                <a:cxn ang="0">
                  <a:pos x="9" y="1"/>
                </a:cxn>
                <a:cxn ang="0">
                  <a:pos x="15" y="1"/>
                </a:cxn>
                <a:cxn ang="0">
                  <a:pos x="31" y="21"/>
                </a:cxn>
              </a:cxnLst>
              <a:rect l="0" t="0" r="r" b="b"/>
              <a:pathLst>
                <a:path w="31" h="48">
                  <a:moveTo>
                    <a:pt x="31" y="21"/>
                  </a:moveTo>
                  <a:lnTo>
                    <a:pt x="28" y="24"/>
                  </a:lnTo>
                  <a:lnTo>
                    <a:pt x="28" y="27"/>
                  </a:lnTo>
                  <a:lnTo>
                    <a:pt x="30" y="31"/>
                  </a:lnTo>
                  <a:lnTo>
                    <a:pt x="30" y="33"/>
                  </a:lnTo>
                  <a:lnTo>
                    <a:pt x="28" y="34"/>
                  </a:lnTo>
                  <a:lnTo>
                    <a:pt x="25" y="35"/>
                  </a:lnTo>
                  <a:lnTo>
                    <a:pt x="24" y="36"/>
                  </a:lnTo>
                  <a:lnTo>
                    <a:pt x="17" y="45"/>
                  </a:lnTo>
                  <a:lnTo>
                    <a:pt x="14" y="48"/>
                  </a:lnTo>
                  <a:lnTo>
                    <a:pt x="7" y="44"/>
                  </a:lnTo>
                  <a:lnTo>
                    <a:pt x="5" y="33"/>
                  </a:lnTo>
                  <a:lnTo>
                    <a:pt x="2" y="28"/>
                  </a:lnTo>
                  <a:lnTo>
                    <a:pt x="2" y="21"/>
                  </a:lnTo>
                  <a:lnTo>
                    <a:pt x="0" y="10"/>
                  </a:lnTo>
                  <a:lnTo>
                    <a:pt x="1" y="8"/>
                  </a:lnTo>
                  <a:lnTo>
                    <a:pt x="5" y="6"/>
                  </a:lnTo>
                  <a:lnTo>
                    <a:pt x="7" y="2"/>
                  </a:lnTo>
                  <a:lnTo>
                    <a:pt x="7" y="0"/>
                  </a:lnTo>
                  <a:lnTo>
                    <a:pt x="9" y="1"/>
                  </a:lnTo>
                  <a:lnTo>
                    <a:pt x="15" y="1"/>
                  </a:lnTo>
                  <a:lnTo>
                    <a:pt x="31" y="21"/>
                  </a:lnTo>
                  <a:close/>
                </a:path>
              </a:pathLst>
            </a:custGeom>
            <a:noFill/>
            <a:ln w="9525">
              <a:solidFill>
                <a:schemeClr val="tx1">
                  <a:lumMod val="85000"/>
                  <a:lumOff val="15000"/>
                </a:schemeClr>
              </a:solidFill>
              <a:round/>
            </a:ln>
          </p:spPr>
          <p:txBody>
            <a:bodyPr/>
            <a:lstStyle/>
            <a:p>
              <a:endParaRPr lang="zh-CN" altLang="en-US" sz="100"/>
            </a:p>
          </p:txBody>
        </p:sp>
        <p:sp>
          <p:nvSpPr>
            <p:cNvPr id="154" name="Freeform 888"/>
            <p:cNvSpPr/>
            <p:nvPr/>
          </p:nvSpPr>
          <p:spPr bwMode="auto">
            <a:xfrm>
              <a:off x="3781442" y="2026771"/>
              <a:ext cx="65511" cy="99391"/>
            </a:xfrm>
            <a:custGeom>
              <a:avLst/>
              <a:gdLst/>
              <a:ahLst/>
              <a:cxnLst>
                <a:cxn ang="0">
                  <a:pos x="31" y="21"/>
                </a:cxn>
                <a:cxn ang="0">
                  <a:pos x="28" y="24"/>
                </a:cxn>
                <a:cxn ang="0">
                  <a:pos x="28" y="27"/>
                </a:cxn>
                <a:cxn ang="0">
                  <a:pos x="30" y="31"/>
                </a:cxn>
                <a:cxn ang="0">
                  <a:pos x="30" y="33"/>
                </a:cxn>
                <a:cxn ang="0">
                  <a:pos x="28" y="34"/>
                </a:cxn>
                <a:cxn ang="0">
                  <a:pos x="25" y="35"/>
                </a:cxn>
                <a:cxn ang="0">
                  <a:pos x="24" y="36"/>
                </a:cxn>
                <a:cxn ang="0">
                  <a:pos x="17" y="45"/>
                </a:cxn>
                <a:cxn ang="0">
                  <a:pos x="14" y="48"/>
                </a:cxn>
                <a:cxn ang="0">
                  <a:pos x="7" y="44"/>
                </a:cxn>
                <a:cxn ang="0">
                  <a:pos x="5" y="33"/>
                </a:cxn>
                <a:cxn ang="0">
                  <a:pos x="2" y="28"/>
                </a:cxn>
                <a:cxn ang="0">
                  <a:pos x="2" y="21"/>
                </a:cxn>
                <a:cxn ang="0">
                  <a:pos x="0" y="10"/>
                </a:cxn>
                <a:cxn ang="0">
                  <a:pos x="1" y="8"/>
                </a:cxn>
                <a:cxn ang="0">
                  <a:pos x="5" y="6"/>
                </a:cxn>
                <a:cxn ang="0">
                  <a:pos x="7" y="2"/>
                </a:cxn>
                <a:cxn ang="0">
                  <a:pos x="7" y="0"/>
                </a:cxn>
                <a:cxn ang="0">
                  <a:pos x="9" y="1"/>
                </a:cxn>
                <a:cxn ang="0">
                  <a:pos x="15" y="1"/>
                </a:cxn>
                <a:cxn ang="0">
                  <a:pos x="31" y="21"/>
                </a:cxn>
              </a:cxnLst>
              <a:rect l="0" t="0" r="r" b="b"/>
              <a:pathLst>
                <a:path w="31" h="48">
                  <a:moveTo>
                    <a:pt x="31" y="21"/>
                  </a:moveTo>
                  <a:lnTo>
                    <a:pt x="28" y="24"/>
                  </a:lnTo>
                  <a:lnTo>
                    <a:pt x="28" y="27"/>
                  </a:lnTo>
                  <a:lnTo>
                    <a:pt x="30" y="31"/>
                  </a:lnTo>
                  <a:lnTo>
                    <a:pt x="30" y="33"/>
                  </a:lnTo>
                  <a:lnTo>
                    <a:pt x="28" y="34"/>
                  </a:lnTo>
                  <a:lnTo>
                    <a:pt x="25" y="35"/>
                  </a:lnTo>
                  <a:lnTo>
                    <a:pt x="24" y="36"/>
                  </a:lnTo>
                  <a:lnTo>
                    <a:pt x="17" y="45"/>
                  </a:lnTo>
                  <a:lnTo>
                    <a:pt x="14" y="48"/>
                  </a:lnTo>
                  <a:lnTo>
                    <a:pt x="7" y="44"/>
                  </a:lnTo>
                  <a:lnTo>
                    <a:pt x="5" y="33"/>
                  </a:lnTo>
                  <a:lnTo>
                    <a:pt x="2" y="28"/>
                  </a:lnTo>
                  <a:lnTo>
                    <a:pt x="2" y="21"/>
                  </a:lnTo>
                  <a:lnTo>
                    <a:pt x="0" y="10"/>
                  </a:lnTo>
                  <a:lnTo>
                    <a:pt x="1" y="8"/>
                  </a:lnTo>
                  <a:lnTo>
                    <a:pt x="5" y="6"/>
                  </a:lnTo>
                  <a:lnTo>
                    <a:pt x="7" y="2"/>
                  </a:lnTo>
                  <a:lnTo>
                    <a:pt x="7" y="0"/>
                  </a:lnTo>
                  <a:lnTo>
                    <a:pt x="9" y="1"/>
                  </a:lnTo>
                  <a:lnTo>
                    <a:pt x="15" y="1"/>
                  </a:lnTo>
                  <a:lnTo>
                    <a:pt x="31" y="2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55" name="Freeform 899"/>
            <p:cNvSpPr/>
            <p:nvPr/>
          </p:nvSpPr>
          <p:spPr bwMode="auto">
            <a:xfrm>
              <a:off x="3704371" y="1573299"/>
              <a:ext cx="175337" cy="200853"/>
            </a:xfrm>
            <a:custGeom>
              <a:avLst/>
              <a:gdLst/>
              <a:ahLst/>
              <a:cxnLst>
                <a:cxn ang="0">
                  <a:pos x="63" y="97"/>
                </a:cxn>
                <a:cxn ang="0">
                  <a:pos x="60" y="95"/>
                </a:cxn>
                <a:cxn ang="0">
                  <a:pos x="51" y="92"/>
                </a:cxn>
                <a:cxn ang="0">
                  <a:pos x="42" y="84"/>
                </a:cxn>
                <a:cxn ang="0">
                  <a:pos x="37" y="84"/>
                </a:cxn>
                <a:cxn ang="0">
                  <a:pos x="17" y="74"/>
                </a:cxn>
                <a:cxn ang="0">
                  <a:pos x="13" y="71"/>
                </a:cxn>
                <a:cxn ang="0">
                  <a:pos x="13" y="70"/>
                </a:cxn>
                <a:cxn ang="0">
                  <a:pos x="12" y="68"/>
                </a:cxn>
                <a:cxn ang="0">
                  <a:pos x="3" y="56"/>
                </a:cxn>
                <a:cxn ang="0">
                  <a:pos x="0" y="49"/>
                </a:cxn>
                <a:cxn ang="0">
                  <a:pos x="18" y="33"/>
                </a:cxn>
                <a:cxn ang="0">
                  <a:pos x="18" y="28"/>
                </a:cxn>
                <a:cxn ang="0">
                  <a:pos x="20" y="21"/>
                </a:cxn>
                <a:cxn ang="0">
                  <a:pos x="24" y="17"/>
                </a:cxn>
                <a:cxn ang="0">
                  <a:pos x="26" y="12"/>
                </a:cxn>
                <a:cxn ang="0">
                  <a:pos x="28" y="6"/>
                </a:cxn>
                <a:cxn ang="0">
                  <a:pos x="33" y="3"/>
                </a:cxn>
                <a:cxn ang="0">
                  <a:pos x="43" y="2"/>
                </a:cxn>
                <a:cxn ang="0">
                  <a:pos x="51" y="0"/>
                </a:cxn>
                <a:cxn ang="0">
                  <a:pos x="51" y="2"/>
                </a:cxn>
                <a:cxn ang="0">
                  <a:pos x="54" y="3"/>
                </a:cxn>
                <a:cxn ang="0">
                  <a:pos x="59" y="3"/>
                </a:cxn>
                <a:cxn ang="0">
                  <a:pos x="60" y="8"/>
                </a:cxn>
                <a:cxn ang="0">
                  <a:pos x="59" y="11"/>
                </a:cxn>
                <a:cxn ang="0">
                  <a:pos x="63" y="16"/>
                </a:cxn>
                <a:cxn ang="0">
                  <a:pos x="68" y="20"/>
                </a:cxn>
                <a:cxn ang="0">
                  <a:pos x="70" y="24"/>
                </a:cxn>
                <a:cxn ang="0">
                  <a:pos x="71" y="28"/>
                </a:cxn>
                <a:cxn ang="0">
                  <a:pos x="68" y="36"/>
                </a:cxn>
                <a:cxn ang="0">
                  <a:pos x="66" y="46"/>
                </a:cxn>
                <a:cxn ang="0">
                  <a:pos x="70" y="55"/>
                </a:cxn>
                <a:cxn ang="0">
                  <a:pos x="74" y="60"/>
                </a:cxn>
                <a:cxn ang="0">
                  <a:pos x="77" y="63"/>
                </a:cxn>
                <a:cxn ang="0">
                  <a:pos x="78" y="69"/>
                </a:cxn>
                <a:cxn ang="0">
                  <a:pos x="83" y="76"/>
                </a:cxn>
                <a:cxn ang="0">
                  <a:pos x="84" y="84"/>
                </a:cxn>
                <a:cxn ang="0">
                  <a:pos x="83" y="91"/>
                </a:cxn>
                <a:cxn ang="0">
                  <a:pos x="82" y="91"/>
                </a:cxn>
                <a:cxn ang="0">
                  <a:pos x="79" y="94"/>
                </a:cxn>
                <a:cxn ang="0">
                  <a:pos x="63" y="97"/>
                </a:cxn>
              </a:cxnLst>
              <a:rect l="0" t="0" r="r" b="b"/>
              <a:pathLst>
                <a:path w="84" h="97">
                  <a:moveTo>
                    <a:pt x="63" y="97"/>
                  </a:moveTo>
                  <a:lnTo>
                    <a:pt x="60" y="95"/>
                  </a:lnTo>
                  <a:lnTo>
                    <a:pt x="51" y="92"/>
                  </a:lnTo>
                  <a:lnTo>
                    <a:pt x="42" y="84"/>
                  </a:lnTo>
                  <a:lnTo>
                    <a:pt x="37" y="84"/>
                  </a:lnTo>
                  <a:lnTo>
                    <a:pt x="17" y="74"/>
                  </a:lnTo>
                  <a:lnTo>
                    <a:pt x="13" y="71"/>
                  </a:lnTo>
                  <a:lnTo>
                    <a:pt x="13" y="70"/>
                  </a:lnTo>
                  <a:lnTo>
                    <a:pt x="12" y="68"/>
                  </a:lnTo>
                  <a:lnTo>
                    <a:pt x="3" y="56"/>
                  </a:lnTo>
                  <a:lnTo>
                    <a:pt x="0" y="49"/>
                  </a:lnTo>
                  <a:lnTo>
                    <a:pt x="18" y="33"/>
                  </a:lnTo>
                  <a:lnTo>
                    <a:pt x="18" y="28"/>
                  </a:lnTo>
                  <a:lnTo>
                    <a:pt x="20" y="21"/>
                  </a:lnTo>
                  <a:lnTo>
                    <a:pt x="24" y="17"/>
                  </a:lnTo>
                  <a:lnTo>
                    <a:pt x="26" y="12"/>
                  </a:lnTo>
                  <a:lnTo>
                    <a:pt x="28" y="6"/>
                  </a:lnTo>
                  <a:lnTo>
                    <a:pt x="33" y="3"/>
                  </a:lnTo>
                  <a:lnTo>
                    <a:pt x="43" y="2"/>
                  </a:lnTo>
                  <a:lnTo>
                    <a:pt x="51" y="0"/>
                  </a:lnTo>
                  <a:lnTo>
                    <a:pt x="51" y="2"/>
                  </a:lnTo>
                  <a:lnTo>
                    <a:pt x="54" y="3"/>
                  </a:lnTo>
                  <a:lnTo>
                    <a:pt x="59" y="3"/>
                  </a:lnTo>
                  <a:lnTo>
                    <a:pt x="60" y="8"/>
                  </a:lnTo>
                  <a:lnTo>
                    <a:pt x="59" y="11"/>
                  </a:lnTo>
                  <a:lnTo>
                    <a:pt x="63" y="16"/>
                  </a:lnTo>
                  <a:lnTo>
                    <a:pt x="68" y="20"/>
                  </a:lnTo>
                  <a:lnTo>
                    <a:pt x="70" y="24"/>
                  </a:lnTo>
                  <a:lnTo>
                    <a:pt x="71" y="28"/>
                  </a:lnTo>
                  <a:lnTo>
                    <a:pt x="68" y="36"/>
                  </a:lnTo>
                  <a:lnTo>
                    <a:pt x="66" y="46"/>
                  </a:lnTo>
                  <a:lnTo>
                    <a:pt x="70" y="55"/>
                  </a:lnTo>
                  <a:lnTo>
                    <a:pt x="74" y="60"/>
                  </a:lnTo>
                  <a:lnTo>
                    <a:pt x="77" y="63"/>
                  </a:lnTo>
                  <a:lnTo>
                    <a:pt x="78" y="69"/>
                  </a:lnTo>
                  <a:lnTo>
                    <a:pt x="83" y="76"/>
                  </a:lnTo>
                  <a:lnTo>
                    <a:pt x="84" y="84"/>
                  </a:lnTo>
                  <a:lnTo>
                    <a:pt x="83" y="91"/>
                  </a:lnTo>
                  <a:lnTo>
                    <a:pt x="82" y="91"/>
                  </a:lnTo>
                  <a:lnTo>
                    <a:pt x="79" y="94"/>
                  </a:lnTo>
                  <a:lnTo>
                    <a:pt x="63" y="97"/>
                  </a:lnTo>
                  <a:close/>
                </a:path>
              </a:pathLst>
            </a:custGeom>
            <a:noFill/>
            <a:ln w="9525">
              <a:solidFill>
                <a:schemeClr val="tx1">
                  <a:lumMod val="85000"/>
                  <a:lumOff val="15000"/>
                </a:schemeClr>
              </a:solidFill>
              <a:round/>
            </a:ln>
          </p:spPr>
          <p:txBody>
            <a:bodyPr/>
            <a:lstStyle/>
            <a:p>
              <a:endParaRPr lang="zh-CN" altLang="en-US" sz="100"/>
            </a:p>
          </p:txBody>
        </p:sp>
        <p:sp>
          <p:nvSpPr>
            <p:cNvPr id="156" name="Freeform 900"/>
            <p:cNvSpPr/>
            <p:nvPr/>
          </p:nvSpPr>
          <p:spPr bwMode="auto">
            <a:xfrm>
              <a:off x="3758963" y="1573299"/>
              <a:ext cx="175337" cy="200853"/>
            </a:xfrm>
            <a:custGeom>
              <a:avLst/>
              <a:gdLst/>
              <a:ahLst/>
              <a:cxnLst>
                <a:cxn ang="0">
                  <a:pos x="63" y="97"/>
                </a:cxn>
                <a:cxn ang="0">
                  <a:pos x="60" y="95"/>
                </a:cxn>
                <a:cxn ang="0">
                  <a:pos x="51" y="92"/>
                </a:cxn>
                <a:cxn ang="0">
                  <a:pos x="42" y="84"/>
                </a:cxn>
                <a:cxn ang="0">
                  <a:pos x="37" y="84"/>
                </a:cxn>
                <a:cxn ang="0">
                  <a:pos x="17" y="74"/>
                </a:cxn>
                <a:cxn ang="0">
                  <a:pos x="13" y="71"/>
                </a:cxn>
                <a:cxn ang="0">
                  <a:pos x="13" y="70"/>
                </a:cxn>
                <a:cxn ang="0">
                  <a:pos x="12" y="68"/>
                </a:cxn>
                <a:cxn ang="0">
                  <a:pos x="3" y="56"/>
                </a:cxn>
                <a:cxn ang="0">
                  <a:pos x="0" y="49"/>
                </a:cxn>
                <a:cxn ang="0">
                  <a:pos x="18" y="33"/>
                </a:cxn>
                <a:cxn ang="0">
                  <a:pos x="18" y="28"/>
                </a:cxn>
                <a:cxn ang="0">
                  <a:pos x="20" y="21"/>
                </a:cxn>
                <a:cxn ang="0">
                  <a:pos x="24" y="17"/>
                </a:cxn>
                <a:cxn ang="0">
                  <a:pos x="26" y="12"/>
                </a:cxn>
                <a:cxn ang="0">
                  <a:pos x="28" y="6"/>
                </a:cxn>
                <a:cxn ang="0">
                  <a:pos x="33" y="3"/>
                </a:cxn>
                <a:cxn ang="0">
                  <a:pos x="43" y="2"/>
                </a:cxn>
                <a:cxn ang="0">
                  <a:pos x="51" y="0"/>
                </a:cxn>
                <a:cxn ang="0">
                  <a:pos x="51" y="2"/>
                </a:cxn>
                <a:cxn ang="0">
                  <a:pos x="54" y="3"/>
                </a:cxn>
                <a:cxn ang="0">
                  <a:pos x="59" y="3"/>
                </a:cxn>
                <a:cxn ang="0">
                  <a:pos x="60" y="8"/>
                </a:cxn>
                <a:cxn ang="0">
                  <a:pos x="59" y="11"/>
                </a:cxn>
                <a:cxn ang="0">
                  <a:pos x="63" y="16"/>
                </a:cxn>
                <a:cxn ang="0">
                  <a:pos x="68" y="20"/>
                </a:cxn>
                <a:cxn ang="0">
                  <a:pos x="70" y="24"/>
                </a:cxn>
                <a:cxn ang="0">
                  <a:pos x="71" y="28"/>
                </a:cxn>
                <a:cxn ang="0">
                  <a:pos x="68" y="36"/>
                </a:cxn>
                <a:cxn ang="0">
                  <a:pos x="66" y="46"/>
                </a:cxn>
                <a:cxn ang="0">
                  <a:pos x="70" y="55"/>
                </a:cxn>
                <a:cxn ang="0">
                  <a:pos x="74" y="60"/>
                </a:cxn>
                <a:cxn ang="0">
                  <a:pos x="77" y="63"/>
                </a:cxn>
                <a:cxn ang="0">
                  <a:pos x="78" y="69"/>
                </a:cxn>
                <a:cxn ang="0">
                  <a:pos x="83" y="76"/>
                </a:cxn>
                <a:cxn ang="0">
                  <a:pos x="84" y="84"/>
                </a:cxn>
                <a:cxn ang="0">
                  <a:pos x="83" y="91"/>
                </a:cxn>
                <a:cxn ang="0">
                  <a:pos x="82" y="91"/>
                </a:cxn>
                <a:cxn ang="0">
                  <a:pos x="79" y="94"/>
                </a:cxn>
                <a:cxn ang="0">
                  <a:pos x="63" y="97"/>
                </a:cxn>
              </a:cxnLst>
              <a:rect l="0" t="0" r="r" b="b"/>
              <a:pathLst>
                <a:path w="84" h="97">
                  <a:moveTo>
                    <a:pt x="63" y="97"/>
                  </a:moveTo>
                  <a:lnTo>
                    <a:pt x="60" y="95"/>
                  </a:lnTo>
                  <a:lnTo>
                    <a:pt x="51" y="92"/>
                  </a:lnTo>
                  <a:lnTo>
                    <a:pt x="42" y="84"/>
                  </a:lnTo>
                  <a:lnTo>
                    <a:pt x="37" y="84"/>
                  </a:lnTo>
                  <a:lnTo>
                    <a:pt x="17" y="74"/>
                  </a:lnTo>
                  <a:lnTo>
                    <a:pt x="13" y="71"/>
                  </a:lnTo>
                  <a:lnTo>
                    <a:pt x="13" y="70"/>
                  </a:lnTo>
                  <a:lnTo>
                    <a:pt x="12" y="68"/>
                  </a:lnTo>
                  <a:lnTo>
                    <a:pt x="3" y="56"/>
                  </a:lnTo>
                  <a:lnTo>
                    <a:pt x="0" y="49"/>
                  </a:lnTo>
                  <a:lnTo>
                    <a:pt x="18" y="33"/>
                  </a:lnTo>
                  <a:lnTo>
                    <a:pt x="18" y="28"/>
                  </a:lnTo>
                  <a:lnTo>
                    <a:pt x="20" y="21"/>
                  </a:lnTo>
                  <a:lnTo>
                    <a:pt x="24" y="17"/>
                  </a:lnTo>
                  <a:lnTo>
                    <a:pt x="26" y="12"/>
                  </a:lnTo>
                  <a:lnTo>
                    <a:pt x="28" y="6"/>
                  </a:lnTo>
                  <a:lnTo>
                    <a:pt x="33" y="3"/>
                  </a:lnTo>
                  <a:lnTo>
                    <a:pt x="43" y="2"/>
                  </a:lnTo>
                  <a:lnTo>
                    <a:pt x="51" y="0"/>
                  </a:lnTo>
                  <a:lnTo>
                    <a:pt x="51" y="2"/>
                  </a:lnTo>
                  <a:lnTo>
                    <a:pt x="54" y="3"/>
                  </a:lnTo>
                  <a:lnTo>
                    <a:pt x="59" y="3"/>
                  </a:lnTo>
                  <a:lnTo>
                    <a:pt x="60" y="8"/>
                  </a:lnTo>
                  <a:lnTo>
                    <a:pt x="59" y="11"/>
                  </a:lnTo>
                  <a:lnTo>
                    <a:pt x="63" y="16"/>
                  </a:lnTo>
                  <a:lnTo>
                    <a:pt x="68" y="20"/>
                  </a:lnTo>
                  <a:lnTo>
                    <a:pt x="70" y="24"/>
                  </a:lnTo>
                  <a:lnTo>
                    <a:pt x="71" y="28"/>
                  </a:lnTo>
                  <a:lnTo>
                    <a:pt x="68" y="36"/>
                  </a:lnTo>
                  <a:lnTo>
                    <a:pt x="66" y="46"/>
                  </a:lnTo>
                  <a:lnTo>
                    <a:pt x="70" y="55"/>
                  </a:lnTo>
                  <a:lnTo>
                    <a:pt x="74" y="60"/>
                  </a:lnTo>
                  <a:lnTo>
                    <a:pt x="77" y="63"/>
                  </a:lnTo>
                  <a:lnTo>
                    <a:pt x="78" y="69"/>
                  </a:lnTo>
                  <a:lnTo>
                    <a:pt x="83" y="76"/>
                  </a:lnTo>
                  <a:lnTo>
                    <a:pt x="84" y="84"/>
                  </a:lnTo>
                  <a:lnTo>
                    <a:pt x="83" y="91"/>
                  </a:lnTo>
                  <a:lnTo>
                    <a:pt x="82" y="91"/>
                  </a:lnTo>
                  <a:lnTo>
                    <a:pt x="79" y="94"/>
                  </a:lnTo>
                  <a:lnTo>
                    <a:pt x="63" y="97"/>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57" name="Freeform 902"/>
            <p:cNvSpPr/>
            <p:nvPr/>
          </p:nvSpPr>
          <p:spPr bwMode="auto">
            <a:xfrm>
              <a:off x="3638861" y="1674761"/>
              <a:ext cx="92486" cy="107674"/>
            </a:xfrm>
            <a:custGeom>
              <a:avLst/>
              <a:gdLst/>
              <a:ahLst/>
              <a:cxnLst>
                <a:cxn ang="0">
                  <a:pos x="3" y="30"/>
                </a:cxn>
                <a:cxn ang="0">
                  <a:pos x="3" y="6"/>
                </a:cxn>
                <a:cxn ang="0">
                  <a:pos x="5" y="7"/>
                </a:cxn>
                <a:cxn ang="0">
                  <a:pos x="8" y="11"/>
                </a:cxn>
                <a:cxn ang="0">
                  <a:pos x="13" y="12"/>
                </a:cxn>
                <a:cxn ang="0">
                  <a:pos x="20" y="11"/>
                </a:cxn>
                <a:cxn ang="0">
                  <a:pos x="33" y="0"/>
                </a:cxn>
                <a:cxn ang="0">
                  <a:pos x="35" y="6"/>
                </a:cxn>
                <a:cxn ang="0">
                  <a:pos x="45" y="20"/>
                </a:cxn>
                <a:cxn ang="0">
                  <a:pos x="45" y="22"/>
                </a:cxn>
                <a:cxn ang="0">
                  <a:pos x="40" y="24"/>
                </a:cxn>
                <a:cxn ang="0">
                  <a:pos x="25" y="28"/>
                </a:cxn>
                <a:cxn ang="0">
                  <a:pos x="28" y="33"/>
                </a:cxn>
                <a:cxn ang="0">
                  <a:pos x="30" y="40"/>
                </a:cxn>
                <a:cxn ang="0">
                  <a:pos x="26" y="45"/>
                </a:cxn>
                <a:cxn ang="0">
                  <a:pos x="20" y="50"/>
                </a:cxn>
                <a:cxn ang="0">
                  <a:pos x="19" y="52"/>
                </a:cxn>
                <a:cxn ang="0">
                  <a:pos x="2" y="51"/>
                </a:cxn>
                <a:cxn ang="0">
                  <a:pos x="0" y="51"/>
                </a:cxn>
                <a:cxn ang="0">
                  <a:pos x="3" y="30"/>
                </a:cxn>
              </a:cxnLst>
              <a:rect l="0" t="0" r="r" b="b"/>
              <a:pathLst>
                <a:path w="45" h="52">
                  <a:moveTo>
                    <a:pt x="3" y="30"/>
                  </a:moveTo>
                  <a:lnTo>
                    <a:pt x="3" y="6"/>
                  </a:lnTo>
                  <a:lnTo>
                    <a:pt x="5" y="7"/>
                  </a:lnTo>
                  <a:lnTo>
                    <a:pt x="8" y="11"/>
                  </a:lnTo>
                  <a:lnTo>
                    <a:pt x="13" y="12"/>
                  </a:lnTo>
                  <a:lnTo>
                    <a:pt x="20" y="11"/>
                  </a:lnTo>
                  <a:lnTo>
                    <a:pt x="33" y="0"/>
                  </a:lnTo>
                  <a:lnTo>
                    <a:pt x="35" y="6"/>
                  </a:lnTo>
                  <a:lnTo>
                    <a:pt x="45" y="20"/>
                  </a:lnTo>
                  <a:lnTo>
                    <a:pt x="45" y="22"/>
                  </a:lnTo>
                  <a:lnTo>
                    <a:pt x="40" y="24"/>
                  </a:lnTo>
                  <a:lnTo>
                    <a:pt x="25" y="28"/>
                  </a:lnTo>
                  <a:lnTo>
                    <a:pt x="28" y="33"/>
                  </a:lnTo>
                  <a:lnTo>
                    <a:pt x="30" y="40"/>
                  </a:lnTo>
                  <a:lnTo>
                    <a:pt x="26" y="45"/>
                  </a:lnTo>
                  <a:lnTo>
                    <a:pt x="20" y="50"/>
                  </a:lnTo>
                  <a:lnTo>
                    <a:pt x="19" y="52"/>
                  </a:lnTo>
                  <a:lnTo>
                    <a:pt x="2" y="51"/>
                  </a:lnTo>
                  <a:lnTo>
                    <a:pt x="0" y="51"/>
                  </a:lnTo>
                  <a:lnTo>
                    <a:pt x="3" y="30"/>
                  </a:lnTo>
                  <a:close/>
                </a:path>
              </a:pathLst>
            </a:custGeom>
            <a:noFill/>
            <a:ln w="9525">
              <a:solidFill>
                <a:schemeClr val="tx1">
                  <a:lumMod val="85000"/>
                  <a:lumOff val="15000"/>
                </a:schemeClr>
              </a:solidFill>
              <a:round/>
            </a:ln>
          </p:spPr>
          <p:txBody>
            <a:bodyPr/>
            <a:lstStyle/>
            <a:p>
              <a:endParaRPr lang="zh-CN" altLang="en-US" sz="100"/>
            </a:p>
          </p:txBody>
        </p:sp>
        <p:sp>
          <p:nvSpPr>
            <p:cNvPr id="158" name="Freeform 903"/>
            <p:cNvSpPr/>
            <p:nvPr/>
          </p:nvSpPr>
          <p:spPr bwMode="auto">
            <a:xfrm>
              <a:off x="3638861" y="1674761"/>
              <a:ext cx="92486" cy="107674"/>
            </a:xfrm>
            <a:custGeom>
              <a:avLst/>
              <a:gdLst/>
              <a:ahLst/>
              <a:cxnLst>
                <a:cxn ang="0">
                  <a:pos x="3" y="30"/>
                </a:cxn>
                <a:cxn ang="0">
                  <a:pos x="3" y="6"/>
                </a:cxn>
                <a:cxn ang="0">
                  <a:pos x="5" y="7"/>
                </a:cxn>
                <a:cxn ang="0">
                  <a:pos x="8" y="11"/>
                </a:cxn>
                <a:cxn ang="0">
                  <a:pos x="13" y="12"/>
                </a:cxn>
                <a:cxn ang="0">
                  <a:pos x="20" y="11"/>
                </a:cxn>
                <a:cxn ang="0">
                  <a:pos x="33" y="0"/>
                </a:cxn>
                <a:cxn ang="0">
                  <a:pos x="35" y="6"/>
                </a:cxn>
                <a:cxn ang="0">
                  <a:pos x="45" y="20"/>
                </a:cxn>
                <a:cxn ang="0">
                  <a:pos x="45" y="22"/>
                </a:cxn>
                <a:cxn ang="0">
                  <a:pos x="40" y="24"/>
                </a:cxn>
                <a:cxn ang="0">
                  <a:pos x="25" y="28"/>
                </a:cxn>
                <a:cxn ang="0">
                  <a:pos x="28" y="33"/>
                </a:cxn>
                <a:cxn ang="0">
                  <a:pos x="30" y="40"/>
                </a:cxn>
                <a:cxn ang="0">
                  <a:pos x="26" y="45"/>
                </a:cxn>
                <a:cxn ang="0">
                  <a:pos x="20" y="50"/>
                </a:cxn>
                <a:cxn ang="0">
                  <a:pos x="19" y="52"/>
                </a:cxn>
                <a:cxn ang="0">
                  <a:pos x="2" y="51"/>
                </a:cxn>
                <a:cxn ang="0">
                  <a:pos x="0" y="51"/>
                </a:cxn>
                <a:cxn ang="0">
                  <a:pos x="3" y="30"/>
                </a:cxn>
              </a:cxnLst>
              <a:rect l="0" t="0" r="r" b="b"/>
              <a:pathLst>
                <a:path w="45" h="52">
                  <a:moveTo>
                    <a:pt x="3" y="30"/>
                  </a:moveTo>
                  <a:lnTo>
                    <a:pt x="3" y="6"/>
                  </a:lnTo>
                  <a:lnTo>
                    <a:pt x="5" y="7"/>
                  </a:lnTo>
                  <a:lnTo>
                    <a:pt x="8" y="11"/>
                  </a:lnTo>
                  <a:lnTo>
                    <a:pt x="13" y="12"/>
                  </a:lnTo>
                  <a:lnTo>
                    <a:pt x="20" y="11"/>
                  </a:lnTo>
                  <a:lnTo>
                    <a:pt x="33" y="0"/>
                  </a:lnTo>
                  <a:lnTo>
                    <a:pt x="35" y="6"/>
                  </a:lnTo>
                  <a:lnTo>
                    <a:pt x="45" y="20"/>
                  </a:lnTo>
                  <a:lnTo>
                    <a:pt x="45" y="22"/>
                  </a:lnTo>
                  <a:lnTo>
                    <a:pt x="40" y="24"/>
                  </a:lnTo>
                  <a:lnTo>
                    <a:pt x="25" y="28"/>
                  </a:lnTo>
                  <a:lnTo>
                    <a:pt x="28" y="33"/>
                  </a:lnTo>
                  <a:lnTo>
                    <a:pt x="30" y="40"/>
                  </a:lnTo>
                  <a:lnTo>
                    <a:pt x="26" y="45"/>
                  </a:lnTo>
                  <a:lnTo>
                    <a:pt x="20" y="50"/>
                  </a:lnTo>
                  <a:lnTo>
                    <a:pt x="19" y="52"/>
                  </a:lnTo>
                  <a:lnTo>
                    <a:pt x="2" y="51"/>
                  </a:lnTo>
                  <a:lnTo>
                    <a:pt x="0" y="51"/>
                  </a:lnTo>
                  <a:lnTo>
                    <a:pt x="3" y="3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59" name="Freeform 905"/>
            <p:cNvSpPr/>
            <p:nvPr/>
          </p:nvSpPr>
          <p:spPr bwMode="auto">
            <a:xfrm>
              <a:off x="3611885" y="1687184"/>
              <a:ext cx="34682" cy="93178"/>
            </a:xfrm>
            <a:custGeom>
              <a:avLst/>
              <a:gdLst/>
              <a:ahLst/>
              <a:cxnLst>
                <a:cxn ang="0">
                  <a:pos x="17" y="0"/>
                </a:cxn>
                <a:cxn ang="0">
                  <a:pos x="13" y="1"/>
                </a:cxn>
                <a:cxn ang="0">
                  <a:pos x="10" y="10"/>
                </a:cxn>
                <a:cxn ang="0">
                  <a:pos x="3" y="12"/>
                </a:cxn>
                <a:cxn ang="0">
                  <a:pos x="0" y="16"/>
                </a:cxn>
                <a:cxn ang="0">
                  <a:pos x="1" y="21"/>
                </a:cxn>
                <a:cxn ang="0">
                  <a:pos x="13" y="45"/>
                </a:cxn>
                <a:cxn ang="0">
                  <a:pos x="16" y="24"/>
                </a:cxn>
                <a:cxn ang="0">
                  <a:pos x="17" y="0"/>
                </a:cxn>
              </a:cxnLst>
              <a:rect l="0" t="0" r="r" b="b"/>
              <a:pathLst>
                <a:path w="17" h="45">
                  <a:moveTo>
                    <a:pt x="17" y="0"/>
                  </a:moveTo>
                  <a:lnTo>
                    <a:pt x="13" y="1"/>
                  </a:lnTo>
                  <a:lnTo>
                    <a:pt x="10" y="10"/>
                  </a:lnTo>
                  <a:lnTo>
                    <a:pt x="3" y="12"/>
                  </a:lnTo>
                  <a:lnTo>
                    <a:pt x="0" y="16"/>
                  </a:lnTo>
                  <a:lnTo>
                    <a:pt x="1" y="21"/>
                  </a:lnTo>
                  <a:lnTo>
                    <a:pt x="13" y="45"/>
                  </a:lnTo>
                  <a:lnTo>
                    <a:pt x="16" y="24"/>
                  </a:lnTo>
                  <a:lnTo>
                    <a:pt x="17" y="0"/>
                  </a:lnTo>
                  <a:close/>
                </a:path>
              </a:pathLst>
            </a:custGeom>
            <a:noFill/>
            <a:ln w="9525">
              <a:solidFill>
                <a:schemeClr val="tx1">
                  <a:lumMod val="85000"/>
                  <a:lumOff val="15000"/>
                </a:schemeClr>
              </a:solidFill>
              <a:round/>
            </a:ln>
          </p:spPr>
          <p:txBody>
            <a:bodyPr/>
            <a:lstStyle/>
            <a:p>
              <a:endParaRPr lang="zh-CN" altLang="en-US" sz="100"/>
            </a:p>
          </p:txBody>
        </p:sp>
        <p:sp>
          <p:nvSpPr>
            <p:cNvPr id="160" name="Freeform 906"/>
            <p:cNvSpPr/>
            <p:nvPr/>
          </p:nvSpPr>
          <p:spPr bwMode="auto">
            <a:xfrm>
              <a:off x="3611885" y="1687184"/>
              <a:ext cx="34682" cy="93178"/>
            </a:xfrm>
            <a:custGeom>
              <a:avLst/>
              <a:gdLst/>
              <a:ahLst/>
              <a:cxnLst>
                <a:cxn ang="0">
                  <a:pos x="17" y="0"/>
                </a:cxn>
                <a:cxn ang="0">
                  <a:pos x="13" y="1"/>
                </a:cxn>
                <a:cxn ang="0">
                  <a:pos x="10" y="10"/>
                </a:cxn>
                <a:cxn ang="0">
                  <a:pos x="3" y="12"/>
                </a:cxn>
                <a:cxn ang="0">
                  <a:pos x="0" y="16"/>
                </a:cxn>
                <a:cxn ang="0">
                  <a:pos x="1" y="21"/>
                </a:cxn>
                <a:cxn ang="0">
                  <a:pos x="13" y="45"/>
                </a:cxn>
                <a:cxn ang="0">
                  <a:pos x="16" y="24"/>
                </a:cxn>
                <a:cxn ang="0">
                  <a:pos x="17" y="0"/>
                </a:cxn>
              </a:cxnLst>
              <a:rect l="0" t="0" r="r" b="b"/>
              <a:pathLst>
                <a:path w="17" h="45">
                  <a:moveTo>
                    <a:pt x="17" y="0"/>
                  </a:moveTo>
                  <a:lnTo>
                    <a:pt x="13" y="1"/>
                  </a:lnTo>
                  <a:lnTo>
                    <a:pt x="10" y="10"/>
                  </a:lnTo>
                  <a:lnTo>
                    <a:pt x="3" y="12"/>
                  </a:lnTo>
                  <a:lnTo>
                    <a:pt x="0" y="16"/>
                  </a:lnTo>
                  <a:lnTo>
                    <a:pt x="1" y="21"/>
                  </a:lnTo>
                  <a:lnTo>
                    <a:pt x="13" y="45"/>
                  </a:lnTo>
                  <a:lnTo>
                    <a:pt x="16" y="24"/>
                  </a:lnTo>
                  <a:lnTo>
                    <a:pt x="17"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61" name="Freeform 908"/>
            <p:cNvSpPr/>
            <p:nvPr/>
          </p:nvSpPr>
          <p:spPr bwMode="auto">
            <a:xfrm>
              <a:off x="3646567" y="1583652"/>
              <a:ext cx="119459" cy="115956"/>
            </a:xfrm>
            <a:custGeom>
              <a:avLst/>
              <a:gdLst/>
              <a:ahLst/>
              <a:cxnLst>
                <a:cxn ang="0">
                  <a:pos x="52" y="2"/>
                </a:cxn>
                <a:cxn ang="0">
                  <a:pos x="48" y="5"/>
                </a:cxn>
                <a:cxn ang="0">
                  <a:pos x="45" y="6"/>
                </a:cxn>
                <a:cxn ang="0">
                  <a:pos x="43" y="6"/>
                </a:cxn>
                <a:cxn ang="0">
                  <a:pos x="40" y="7"/>
                </a:cxn>
                <a:cxn ang="0">
                  <a:pos x="38" y="9"/>
                </a:cxn>
                <a:cxn ang="0">
                  <a:pos x="32" y="12"/>
                </a:cxn>
                <a:cxn ang="0">
                  <a:pos x="25" y="12"/>
                </a:cxn>
                <a:cxn ang="0">
                  <a:pos x="16" y="10"/>
                </a:cxn>
                <a:cxn ang="0">
                  <a:pos x="14" y="9"/>
                </a:cxn>
                <a:cxn ang="0">
                  <a:pos x="12" y="10"/>
                </a:cxn>
                <a:cxn ang="0">
                  <a:pos x="10" y="12"/>
                </a:cxn>
                <a:cxn ang="0">
                  <a:pos x="4" y="19"/>
                </a:cxn>
                <a:cxn ang="0">
                  <a:pos x="2" y="17"/>
                </a:cxn>
                <a:cxn ang="0">
                  <a:pos x="3" y="21"/>
                </a:cxn>
                <a:cxn ang="0">
                  <a:pos x="3" y="24"/>
                </a:cxn>
                <a:cxn ang="0">
                  <a:pos x="2" y="26"/>
                </a:cxn>
                <a:cxn ang="0">
                  <a:pos x="1" y="31"/>
                </a:cxn>
                <a:cxn ang="0">
                  <a:pos x="4" y="31"/>
                </a:cxn>
                <a:cxn ang="0">
                  <a:pos x="7" y="32"/>
                </a:cxn>
                <a:cxn ang="0">
                  <a:pos x="7" y="35"/>
                </a:cxn>
                <a:cxn ang="0">
                  <a:pos x="6" y="37"/>
                </a:cxn>
                <a:cxn ang="0">
                  <a:pos x="4" y="42"/>
                </a:cxn>
                <a:cxn ang="0">
                  <a:pos x="2" y="46"/>
                </a:cxn>
                <a:cxn ang="0">
                  <a:pos x="2" y="49"/>
                </a:cxn>
                <a:cxn ang="0">
                  <a:pos x="0" y="51"/>
                </a:cxn>
                <a:cxn ang="0">
                  <a:pos x="2" y="52"/>
                </a:cxn>
                <a:cxn ang="0">
                  <a:pos x="4" y="55"/>
                </a:cxn>
                <a:cxn ang="0">
                  <a:pos x="9" y="56"/>
                </a:cxn>
                <a:cxn ang="0">
                  <a:pos x="15" y="55"/>
                </a:cxn>
                <a:cxn ang="0">
                  <a:pos x="47" y="28"/>
                </a:cxn>
                <a:cxn ang="0">
                  <a:pos x="47" y="23"/>
                </a:cxn>
                <a:cxn ang="0">
                  <a:pos x="47" y="19"/>
                </a:cxn>
                <a:cxn ang="0">
                  <a:pos x="49" y="16"/>
                </a:cxn>
                <a:cxn ang="0">
                  <a:pos x="52" y="11"/>
                </a:cxn>
                <a:cxn ang="0">
                  <a:pos x="54" y="7"/>
                </a:cxn>
                <a:cxn ang="0">
                  <a:pos x="57" y="0"/>
                </a:cxn>
                <a:cxn ang="0">
                  <a:pos x="52" y="2"/>
                </a:cxn>
              </a:cxnLst>
              <a:rect l="0" t="0" r="r" b="b"/>
              <a:pathLst>
                <a:path w="57" h="56">
                  <a:moveTo>
                    <a:pt x="52" y="2"/>
                  </a:moveTo>
                  <a:lnTo>
                    <a:pt x="48" y="5"/>
                  </a:lnTo>
                  <a:lnTo>
                    <a:pt x="45" y="6"/>
                  </a:lnTo>
                  <a:lnTo>
                    <a:pt x="43" y="6"/>
                  </a:lnTo>
                  <a:lnTo>
                    <a:pt x="40" y="7"/>
                  </a:lnTo>
                  <a:lnTo>
                    <a:pt x="38" y="9"/>
                  </a:lnTo>
                  <a:lnTo>
                    <a:pt x="32" y="12"/>
                  </a:lnTo>
                  <a:lnTo>
                    <a:pt x="25" y="12"/>
                  </a:lnTo>
                  <a:lnTo>
                    <a:pt x="16" y="10"/>
                  </a:lnTo>
                  <a:lnTo>
                    <a:pt x="14" y="9"/>
                  </a:lnTo>
                  <a:lnTo>
                    <a:pt x="12" y="10"/>
                  </a:lnTo>
                  <a:lnTo>
                    <a:pt x="10" y="12"/>
                  </a:lnTo>
                  <a:lnTo>
                    <a:pt x="4" y="19"/>
                  </a:lnTo>
                  <a:lnTo>
                    <a:pt x="2" y="17"/>
                  </a:lnTo>
                  <a:lnTo>
                    <a:pt x="3" y="21"/>
                  </a:lnTo>
                  <a:lnTo>
                    <a:pt x="3" y="24"/>
                  </a:lnTo>
                  <a:lnTo>
                    <a:pt x="2" y="26"/>
                  </a:lnTo>
                  <a:lnTo>
                    <a:pt x="1" y="31"/>
                  </a:lnTo>
                  <a:lnTo>
                    <a:pt x="4" y="31"/>
                  </a:lnTo>
                  <a:lnTo>
                    <a:pt x="7" y="32"/>
                  </a:lnTo>
                  <a:lnTo>
                    <a:pt x="7" y="35"/>
                  </a:lnTo>
                  <a:lnTo>
                    <a:pt x="6" y="37"/>
                  </a:lnTo>
                  <a:lnTo>
                    <a:pt x="4" y="42"/>
                  </a:lnTo>
                  <a:lnTo>
                    <a:pt x="2" y="46"/>
                  </a:lnTo>
                  <a:lnTo>
                    <a:pt x="2" y="49"/>
                  </a:lnTo>
                  <a:lnTo>
                    <a:pt x="0" y="51"/>
                  </a:lnTo>
                  <a:lnTo>
                    <a:pt x="2" y="52"/>
                  </a:lnTo>
                  <a:lnTo>
                    <a:pt x="4" y="55"/>
                  </a:lnTo>
                  <a:lnTo>
                    <a:pt x="9" y="56"/>
                  </a:lnTo>
                  <a:lnTo>
                    <a:pt x="15" y="55"/>
                  </a:lnTo>
                  <a:lnTo>
                    <a:pt x="47" y="28"/>
                  </a:lnTo>
                  <a:lnTo>
                    <a:pt x="47" y="23"/>
                  </a:lnTo>
                  <a:lnTo>
                    <a:pt x="47" y="19"/>
                  </a:lnTo>
                  <a:lnTo>
                    <a:pt x="49" y="16"/>
                  </a:lnTo>
                  <a:lnTo>
                    <a:pt x="52" y="11"/>
                  </a:lnTo>
                  <a:lnTo>
                    <a:pt x="54" y="7"/>
                  </a:lnTo>
                  <a:lnTo>
                    <a:pt x="57" y="0"/>
                  </a:lnTo>
                  <a:lnTo>
                    <a:pt x="52" y="2"/>
                  </a:lnTo>
                  <a:close/>
                </a:path>
              </a:pathLst>
            </a:custGeom>
            <a:noFill/>
            <a:ln w="9525">
              <a:solidFill>
                <a:schemeClr val="tx1">
                  <a:lumMod val="85000"/>
                  <a:lumOff val="15000"/>
                </a:schemeClr>
              </a:solidFill>
              <a:round/>
            </a:ln>
          </p:spPr>
          <p:txBody>
            <a:bodyPr/>
            <a:lstStyle/>
            <a:p>
              <a:endParaRPr lang="zh-CN" altLang="en-US" sz="100"/>
            </a:p>
          </p:txBody>
        </p:sp>
        <p:sp>
          <p:nvSpPr>
            <p:cNvPr id="162" name="Freeform 909"/>
            <p:cNvSpPr/>
            <p:nvPr/>
          </p:nvSpPr>
          <p:spPr bwMode="auto">
            <a:xfrm>
              <a:off x="3646567" y="1583652"/>
              <a:ext cx="119459" cy="115956"/>
            </a:xfrm>
            <a:custGeom>
              <a:avLst/>
              <a:gdLst/>
              <a:ahLst/>
              <a:cxnLst>
                <a:cxn ang="0">
                  <a:pos x="52" y="2"/>
                </a:cxn>
                <a:cxn ang="0">
                  <a:pos x="48" y="5"/>
                </a:cxn>
                <a:cxn ang="0">
                  <a:pos x="45" y="6"/>
                </a:cxn>
                <a:cxn ang="0">
                  <a:pos x="43" y="6"/>
                </a:cxn>
                <a:cxn ang="0">
                  <a:pos x="40" y="7"/>
                </a:cxn>
                <a:cxn ang="0">
                  <a:pos x="38" y="9"/>
                </a:cxn>
                <a:cxn ang="0">
                  <a:pos x="32" y="12"/>
                </a:cxn>
                <a:cxn ang="0">
                  <a:pos x="25" y="12"/>
                </a:cxn>
                <a:cxn ang="0">
                  <a:pos x="16" y="10"/>
                </a:cxn>
                <a:cxn ang="0">
                  <a:pos x="14" y="9"/>
                </a:cxn>
                <a:cxn ang="0">
                  <a:pos x="12" y="10"/>
                </a:cxn>
                <a:cxn ang="0">
                  <a:pos x="10" y="12"/>
                </a:cxn>
                <a:cxn ang="0">
                  <a:pos x="4" y="19"/>
                </a:cxn>
                <a:cxn ang="0">
                  <a:pos x="2" y="17"/>
                </a:cxn>
                <a:cxn ang="0">
                  <a:pos x="3" y="21"/>
                </a:cxn>
                <a:cxn ang="0">
                  <a:pos x="3" y="24"/>
                </a:cxn>
                <a:cxn ang="0">
                  <a:pos x="2" y="26"/>
                </a:cxn>
                <a:cxn ang="0">
                  <a:pos x="1" y="31"/>
                </a:cxn>
                <a:cxn ang="0">
                  <a:pos x="4" y="31"/>
                </a:cxn>
                <a:cxn ang="0">
                  <a:pos x="7" y="32"/>
                </a:cxn>
                <a:cxn ang="0">
                  <a:pos x="7" y="35"/>
                </a:cxn>
                <a:cxn ang="0">
                  <a:pos x="6" y="37"/>
                </a:cxn>
                <a:cxn ang="0">
                  <a:pos x="4" y="42"/>
                </a:cxn>
                <a:cxn ang="0">
                  <a:pos x="2" y="46"/>
                </a:cxn>
                <a:cxn ang="0">
                  <a:pos x="2" y="49"/>
                </a:cxn>
                <a:cxn ang="0">
                  <a:pos x="0" y="51"/>
                </a:cxn>
                <a:cxn ang="0">
                  <a:pos x="2" y="52"/>
                </a:cxn>
                <a:cxn ang="0">
                  <a:pos x="4" y="55"/>
                </a:cxn>
                <a:cxn ang="0">
                  <a:pos x="9" y="56"/>
                </a:cxn>
                <a:cxn ang="0">
                  <a:pos x="15" y="55"/>
                </a:cxn>
                <a:cxn ang="0">
                  <a:pos x="47" y="28"/>
                </a:cxn>
                <a:cxn ang="0">
                  <a:pos x="47" y="23"/>
                </a:cxn>
                <a:cxn ang="0">
                  <a:pos x="47" y="19"/>
                </a:cxn>
                <a:cxn ang="0">
                  <a:pos x="49" y="16"/>
                </a:cxn>
                <a:cxn ang="0">
                  <a:pos x="52" y="11"/>
                </a:cxn>
                <a:cxn ang="0">
                  <a:pos x="54" y="7"/>
                </a:cxn>
                <a:cxn ang="0">
                  <a:pos x="57" y="0"/>
                </a:cxn>
                <a:cxn ang="0">
                  <a:pos x="52" y="2"/>
                </a:cxn>
              </a:cxnLst>
              <a:rect l="0" t="0" r="r" b="b"/>
              <a:pathLst>
                <a:path w="57" h="56">
                  <a:moveTo>
                    <a:pt x="52" y="2"/>
                  </a:moveTo>
                  <a:lnTo>
                    <a:pt x="48" y="5"/>
                  </a:lnTo>
                  <a:lnTo>
                    <a:pt x="45" y="6"/>
                  </a:lnTo>
                  <a:lnTo>
                    <a:pt x="43" y="6"/>
                  </a:lnTo>
                  <a:lnTo>
                    <a:pt x="40" y="7"/>
                  </a:lnTo>
                  <a:lnTo>
                    <a:pt x="38" y="9"/>
                  </a:lnTo>
                  <a:lnTo>
                    <a:pt x="32" y="12"/>
                  </a:lnTo>
                  <a:lnTo>
                    <a:pt x="25" y="12"/>
                  </a:lnTo>
                  <a:lnTo>
                    <a:pt x="16" y="10"/>
                  </a:lnTo>
                  <a:lnTo>
                    <a:pt x="14" y="9"/>
                  </a:lnTo>
                  <a:lnTo>
                    <a:pt x="12" y="10"/>
                  </a:lnTo>
                  <a:lnTo>
                    <a:pt x="10" y="12"/>
                  </a:lnTo>
                  <a:lnTo>
                    <a:pt x="4" y="19"/>
                  </a:lnTo>
                  <a:lnTo>
                    <a:pt x="2" y="17"/>
                  </a:lnTo>
                  <a:lnTo>
                    <a:pt x="3" y="21"/>
                  </a:lnTo>
                  <a:lnTo>
                    <a:pt x="3" y="24"/>
                  </a:lnTo>
                  <a:lnTo>
                    <a:pt x="2" y="26"/>
                  </a:lnTo>
                  <a:lnTo>
                    <a:pt x="1" y="31"/>
                  </a:lnTo>
                  <a:lnTo>
                    <a:pt x="4" y="31"/>
                  </a:lnTo>
                  <a:lnTo>
                    <a:pt x="7" y="32"/>
                  </a:lnTo>
                  <a:lnTo>
                    <a:pt x="7" y="35"/>
                  </a:lnTo>
                  <a:lnTo>
                    <a:pt x="6" y="37"/>
                  </a:lnTo>
                  <a:lnTo>
                    <a:pt x="4" y="42"/>
                  </a:lnTo>
                  <a:lnTo>
                    <a:pt x="2" y="46"/>
                  </a:lnTo>
                  <a:lnTo>
                    <a:pt x="2" y="49"/>
                  </a:lnTo>
                  <a:lnTo>
                    <a:pt x="0" y="51"/>
                  </a:lnTo>
                  <a:lnTo>
                    <a:pt x="2" y="52"/>
                  </a:lnTo>
                  <a:lnTo>
                    <a:pt x="4" y="55"/>
                  </a:lnTo>
                  <a:lnTo>
                    <a:pt x="9" y="56"/>
                  </a:lnTo>
                  <a:lnTo>
                    <a:pt x="15" y="55"/>
                  </a:lnTo>
                  <a:lnTo>
                    <a:pt x="47" y="28"/>
                  </a:lnTo>
                  <a:lnTo>
                    <a:pt x="47" y="23"/>
                  </a:lnTo>
                  <a:lnTo>
                    <a:pt x="47" y="19"/>
                  </a:lnTo>
                  <a:lnTo>
                    <a:pt x="49" y="16"/>
                  </a:lnTo>
                  <a:lnTo>
                    <a:pt x="52" y="11"/>
                  </a:lnTo>
                  <a:lnTo>
                    <a:pt x="54" y="7"/>
                  </a:lnTo>
                  <a:lnTo>
                    <a:pt x="57" y="0"/>
                  </a:lnTo>
                  <a:lnTo>
                    <a:pt x="52" y="2"/>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63" name="Freeform 911"/>
            <p:cNvSpPr/>
            <p:nvPr/>
          </p:nvSpPr>
          <p:spPr bwMode="auto">
            <a:xfrm>
              <a:off x="3172581" y="2459536"/>
              <a:ext cx="40462" cy="31059"/>
            </a:xfrm>
            <a:custGeom>
              <a:avLst/>
              <a:gdLst/>
              <a:ahLst/>
              <a:cxnLst>
                <a:cxn ang="0">
                  <a:pos x="1" y="6"/>
                </a:cxn>
                <a:cxn ang="0">
                  <a:pos x="2" y="15"/>
                </a:cxn>
                <a:cxn ang="0">
                  <a:pos x="19" y="2"/>
                </a:cxn>
                <a:cxn ang="0">
                  <a:pos x="17" y="0"/>
                </a:cxn>
                <a:cxn ang="0">
                  <a:pos x="10" y="1"/>
                </a:cxn>
                <a:cxn ang="0">
                  <a:pos x="0" y="5"/>
                </a:cxn>
                <a:cxn ang="0">
                  <a:pos x="1" y="6"/>
                </a:cxn>
              </a:cxnLst>
              <a:rect l="0" t="0" r="r" b="b"/>
              <a:pathLst>
                <a:path w="19" h="15">
                  <a:moveTo>
                    <a:pt x="1" y="6"/>
                  </a:moveTo>
                  <a:lnTo>
                    <a:pt x="2" y="15"/>
                  </a:lnTo>
                  <a:lnTo>
                    <a:pt x="19" y="2"/>
                  </a:lnTo>
                  <a:lnTo>
                    <a:pt x="17" y="0"/>
                  </a:lnTo>
                  <a:lnTo>
                    <a:pt x="10" y="1"/>
                  </a:lnTo>
                  <a:lnTo>
                    <a:pt x="0" y="5"/>
                  </a:lnTo>
                  <a:lnTo>
                    <a:pt x="1" y="6"/>
                  </a:lnTo>
                  <a:close/>
                </a:path>
              </a:pathLst>
            </a:custGeom>
            <a:noFill/>
            <a:ln w="9525">
              <a:solidFill>
                <a:schemeClr val="tx1">
                  <a:lumMod val="85000"/>
                  <a:lumOff val="15000"/>
                </a:schemeClr>
              </a:solidFill>
              <a:round/>
            </a:ln>
          </p:spPr>
          <p:txBody>
            <a:bodyPr/>
            <a:lstStyle/>
            <a:p>
              <a:endParaRPr lang="zh-CN" altLang="en-US" sz="100"/>
            </a:p>
          </p:txBody>
        </p:sp>
        <p:sp>
          <p:nvSpPr>
            <p:cNvPr id="164" name="Freeform 912"/>
            <p:cNvSpPr/>
            <p:nvPr/>
          </p:nvSpPr>
          <p:spPr bwMode="auto">
            <a:xfrm>
              <a:off x="3172581" y="2459536"/>
              <a:ext cx="40462" cy="31059"/>
            </a:xfrm>
            <a:custGeom>
              <a:avLst/>
              <a:gdLst/>
              <a:ahLst/>
              <a:cxnLst>
                <a:cxn ang="0">
                  <a:pos x="1" y="6"/>
                </a:cxn>
                <a:cxn ang="0">
                  <a:pos x="2" y="15"/>
                </a:cxn>
                <a:cxn ang="0">
                  <a:pos x="19" y="2"/>
                </a:cxn>
                <a:cxn ang="0">
                  <a:pos x="17" y="0"/>
                </a:cxn>
                <a:cxn ang="0">
                  <a:pos x="10" y="1"/>
                </a:cxn>
                <a:cxn ang="0">
                  <a:pos x="0" y="5"/>
                </a:cxn>
                <a:cxn ang="0">
                  <a:pos x="1" y="6"/>
                </a:cxn>
              </a:cxnLst>
              <a:rect l="0" t="0" r="r" b="b"/>
              <a:pathLst>
                <a:path w="19" h="15">
                  <a:moveTo>
                    <a:pt x="1" y="6"/>
                  </a:moveTo>
                  <a:lnTo>
                    <a:pt x="2" y="15"/>
                  </a:lnTo>
                  <a:lnTo>
                    <a:pt x="19" y="2"/>
                  </a:lnTo>
                  <a:lnTo>
                    <a:pt x="17" y="0"/>
                  </a:lnTo>
                  <a:lnTo>
                    <a:pt x="10" y="1"/>
                  </a:lnTo>
                  <a:lnTo>
                    <a:pt x="0" y="5"/>
                  </a:lnTo>
                  <a:lnTo>
                    <a:pt x="1" y="6"/>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65" name="Freeform 914"/>
            <p:cNvSpPr/>
            <p:nvPr/>
          </p:nvSpPr>
          <p:spPr bwMode="auto">
            <a:xfrm>
              <a:off x="2783374" y="1589865"/>
              <a:ext cx="394989" cy="368575"/>
            </a:xfrm>
            <a:custGeom>
              <a:avLst/>
              <a:gdLst/>
              <a:ahLst/>
              <a:cxnLst>
                <a:cxn ang="0">
                  <a:pos x="3" y="104"/>
                </a:cxn>
                <a:cxn ang="0">
                  <a:pos x="0" y="91"/>
                </a:cxn>
                <a:cxn ang="0">
                  <a:pos x="8" y="88"/>
                </a:cxn>
                <a:cxn ang="0">
                  <a:pos x="14" y="83"/>
                </a:cxn>
                <a:cxn ang="0">
                  <a:pos x="25" y="78"/>
                </a:cxn>
                <a:cxn ang="0">
                  <a:pos x="62" y="66"/>
                </a:cxn>
                <a:cxn ang="0">
                  <a:pos x="64" y="57"/>
                </a:cxn>
                <a:cxn ang="0">
                  <a:pos x="66" y="53"/>
                </a:cxn>
                <a:cxn ang="0">
                  <a:pos x="72" y="52"/>
                </a:cxn>
                <a:cxn ang="0">
                  <a:pos x="80" y="52"/>
                </a:cxn>
                <a:cxn ang="0">
                  <a:pos x="74" y="45"/>
                </a:cxn>
                <a:cxn ang="0">
                  <a:pos x="73" y="42"/>
                </a:cxn>
                <a:cxn ang="0">
                  <a:pos x="72" y="38"/>
                </a:cxn>
                <a:cxn ang="0">
                  <a:pos x="72" y="29"/>
                </a:cxn>
                <a:cxn ang="0">
                  <a:pos x="70" y="24"/>
                </a:cxn>
                <a:cxn ang="0">
                  <a:pos x="67" y="22"/>
                </a:cxn>
                <a:cxn ang="0">
                  <a:pos x="62" y="20"/>
                </a:cxn>
                <a:cxn ang="0">
                  <a:pos x="64" y="19"/>
                </a:cxn>
                <a:cxn ang="0">
                  <a:pos x="69" y="16"/>
                </a:cxn>
                <a:cxn ang="0">
                  <a:pos x="85" y="10"/>
                </a:cxn>
                <a:cxn ang="0">
                  <a:pos x="98" y="7"/>
                </a:cxn>
                <a:cxn ang="0">
                  <a:pos x="104" y="5"/>
                </a:cxn>
                <a:cxn ang="0">
                  <a:pos x="115" y="3"/>
                </a:cxn>
                <a:cxn ang="0">
                  <a:pos x="128" y="2"/>
                </a:cxn>
                <a:cxn ang="0">
                  <a:pos x="144" y="0"/>
                </a:cxn>
                <a:cxn ang="0">
                  <a:pos x="151" y="0"/>
                </a:cxn>
                <a:cxn ang="0">
                  <a:pos x="157" y="1"/>
                </a:cxn>
                <a:cxn ang="0">
                  <a:pos x="159" y="5"/>
                </a:cxn>
                <a:cxn ang="0">
                  <a:pos x="158" y="7"/>
                </a:cxn>
                <a:cxn ang="0">
                  <a:pos x="157" y="12"/>
                </a:cxn>
                <a:cxn ang="0">
                  <a:pos x="157" y="16"/>
                </a:cxn>
                <a:cxn ang="0">
                  <a:pos x="156" y="20"/>
                </a:cxn>
                <a:cxn ang="0">
                  <a:pos x="154" y="24"/>
                </a:cxn>
                <a:cxn ang="0">
                  <a:pos x="153" y="26"/>
                </a:cxn>
                <a:cxn ang="0">
                  <a:pos x="154" y="31"/>
                </a:cxn>
                <a:cxn ang="0">
                  <a:pos x="156" y="35"/>
                </a:cxn>
                <a:cxn ang="0">
                  <a:pos x="156" y="38"/>
                </a:cxn>
                <a:cxn ang="0">
                  <a:pos x="158" y="42"/>
                </a:cxn>
                <a:cxn ang="0">
                  <a:pos x="159" y="42"/>
                </a:cxn>
                <a:cxn ang="0">
                  <a:pos x="161" y="46"/>
                </a:cxn>
                <a:cxn ang="0">
                  <a:pos x="164" y="64"/>
                </a:cxn>
                <a:cxn ang="0">
                  <a:pos x="167" y="74"/>
                </a:cxn>
                <a:cxn ang="0">
                  <a:pos x="171" y="78"/>
                </a:cxn>
                <a:cxn ang="0">
                  <a:pos x="170" y="84"/>
                </a:cxn>
                <a:cxn ang="0">
                  <a:pos x="173" y="101"/>
                </a:cxn>
                <a:cxn ang="0">
                  <a:pos x="177" y="104"/>
                </a:cxn>
                <a:cxn ang="0">
                  <a:pos x="179" y="114"/>
                </a:cxn>
                <a:cxn ang="0">
                  <a:pos x="177" y="120"/>
                </a:cxn>
                <a:cxn ang="0">
                  <a:pos x="178" y="122"/>
                </a:cxn>
                <a:cxn ang="0">
                  <a:pos x="180" y="126"/>
                </a:cxn>
                <a:cxn ang="0">
                  <a:pos x="180" y="130"/>
                </a:cxn>
                <a:cxn ang="0">
                  <a:pos x="182" y="135"/>
                </a:cxn>
                <a:cxn ang="0">
                  <a:pos x="190" y="145"/>
                </a:cxn>
                <a:cxn ang="0">
                  <a:pos x="140" y="172"/>
                </a:cxn>
                <a:cxn ang="0">
                  <a:pos x="109" y="178"/>
                </a:cxn>
                <a:cxn ang="0">
                  <a:pos x="109" y="167"/>
                </a:cxn>
                <a:cxn ang="0">
                  <a:pos x="88" y="167"/>
                </a:cxn>
                <a:cxn ang="0">
                  <a:pos x="3" y="104"/>
                </a:cxn>
              </a:cxnLst>
              <a:rect l="0" t="0" r="r" b="b"/>
              <a:pathLst>
                <a:path w="190" h="178">
                  <a:moveTo>
                    <a:pt x="3" y="104"/>
                  </a:moveTo>
                  <a:lnTo>
                    <a:pt x="0" y="91"/>
                  </a:lnTo>
                  <a:lnTo>
                    <a:pt x="8" y="88"/>
                  </a:lnTo>
                  <a:lnTo>
                    <a:pt x="14" y="83"/>
                  </a:lnTo>
                  <a:lnTo>
                    <a:pt x="25" y="78"/>
                  </a:lnTo>
                  <a:lnTo>
                    <a:pt x="62" y="66"/>
                  </a:lnTo>
                  <a:lnTo>
                    <a:pt x="64" y="57"/>
                  </a:lnTo>
                  <a:lnTo>
                    <a:pt x="66" y="53"/>
                  </a:lnTo>
                  <a:lnTo>
                    <a:pt x="72" y="52"/>
                  </a:lnTo>
                  <a:lnTo>
                    <a:pt x="80" y="52"/>
                  </a:lnTo>
                  <a:lnTo>
                    <a:pt x="74" y="45"/>
                  </a:lnTo>
                  <a:lnTo>
                    <a:pt x="73" y="42"/>
                  </a:lnTo>
                  <a:lnTo>
                    <a:pt x="72" y="38"/>
                  </a:lnTo>
                  <a:lnTo>
                    <a:pt x="72" y="29"/>
                  </a:lnTo>
                  <a:lnTo>
                    <a:pt x="70" y="24"/>
                  </a:lnTo>
                  <a:lnTo>
                    <a:pt x="67" y="22"/>
                  </a:lnTo>
                  <a:lnTo>
                    <a:pt x="62" y="20"/>
                  </a:lnTo>
                  <a:lnTo>
                    <a:pt x="64" y="19"/>
                  </a:lnTo>
                  <a:lnTo>
                    <a:pt x="69" y="16"/>
                  </a:lnTo>
                  <a:lnTo>
                    <a:pt x="85" y="10"/>
                  </a:lnTo>
                  <a:lnTo>
                    <a:pt x="98" y="7"/>
                  </a:lnTo>
                  <a:lnTo>
                    <a:pt x="104" y="5"/>
                  </a:lnTo>
                  <a:lnTo>
                    <a:pt x="115" y="3"/>
                  </a:lnTo>
                  <a:lnTo>
                    <a:pt x="128" y="2"/>
                  </a:lnTo>
                  <a:lnTo>
                    <a:pt x="144" y="0"/>
                  </a:lnTo>
                  <a:lnTo>
                    <a:pt x="151" y="0"/>
                  </a:lnTo>
                  <a:lnTo>
                    <a:pt x="157" y="1"/>
                  </a:lnTo>
                  <a:lnTo>
                    <a:pt x="159" y="5"/>
                  </a:lnTo>
                  <a:lnTo>
                    <a:pt x="158" y="7"/>
                  </a:lnTo>
                  <a:lnTo>
                    <a:pt x="157" y="12"/>
                  </a:lnTo>
                  <a:lnTo>
                    <a:pt x="157" y="16"/>
                  </a:lnTo>
                  <a:lnTo>
                    <a:pt x="156" y="20"/>
                  </a:lnTo>
                  <a:lnTo>
                    <a:pt x="154" y="24"/>
                  </a:lnTo>
                  <a:lnTo>
                    <a:pt x="153" y="26"/>
                  </a:lnTo>
                  <a:lnTo>
                    <a:pt x="154" y="31"/>
                  </a:lnTo>
                  <a:lnTo>
                    <a:pt x="156" y="35"/>
                  </a:lnTo>
                  <a:lnTo>
                    <a:pt x="156" y="38"/>
                  </a:lnTo>
                  <a:lnTo>
                    <a:pt x="158" y="42"/>
                  </a:lnTo>
                  <a:lnTo>
                    <a:pt x="159" y="42"/>
                  </a:lnTo>
                  <a:lnTo>
                    <a:pt x="161" y="46"/>
                  </a:lnTo>
                  <a:lnTo>
                    <a:pt x="164" y="64"/>
                  </a:lnTo>
                  <a:lnTo>
                    <a:pt x="167" y="74"/>
                  </a:lnTo>
                  <a:lnTo>
                    <a:pt x="171" y="78"/>
                  </a:lnTo>
                  <a:lnTo>
                    <a:pt x="170" y="84"/>
                  </a:lnTo>
                  <a:lnTo>
                    <a:pt x="173" y="101"/>
                  </a:lnTo>
                  <a:lnTo>
                    <a:pt x="177" y="104"/>
                  </a:lnTo>
                  <a:lnTo>
                    <a:pt x="179" y="114"/>
                  </a:lnTo>
                  <a:lnTo>
                    <a:pt x="177" y="120"/>
                  </a:lnTo>
                  <a:lnTo>
                    <a:pt x="178" y="122"/>
                  </a:lnTo>
                  <a:lnTo>
                    <a:pt x="180" y="126"/>
                  </a:lnTo>
                  <a:lnTo>
                    <a:pt x="180" y="130"/>
                  </a:lnTo>
                  <a:lnTo>
                    <a:pt x="182" y="135"/>
                  </a:lnTo>
                  <a:lnTo>
                    <a:pt x="190" y="145"/>
                  </a:lnTo>
                  <a:lnTo>
                    <a:pt x="140" y="172"/>
                  </a:lnTo>
                  <a:lnTo>
                    <a:pt x="109" y="178"/>
                  </a:lnTo>
                  <a:lnTo>
                    <a:pt x="109" y="167"/>
                  </a:lnTo>
                  <a:lnTo>
                    <a:pt x="88" y="167"/>
                  </a:lnTo>
                  <a:lnTo>
                    <a:pt x="3" y="104"/>
                  </a:lnTo>
                  <a:close/>
                </a:path>
              </a:pathLst>
            </a:custGeom>
            <a:noFill/>
            <a:ln w="9525">
              <a:solidFill>
                <a:schemeClr val="tx1">
                  <a:lumMod val="85000"/>
                  <a:lumOff val="15000"/>
                </a:schemeClr>
              </a:solidFill>
              <a:round/>
            </a:ln>
          </p:spPr>
          <p:txBody>
            <a:bodyPr/>
            <a:lstStyle/>
            <a:p>
              <a:endParaRPr lang="zh-CN" altLang="en-US" sz="100"/>
            </a:p>
          </p:txBody>
        </p:sp>
        <p:sp>
          <p:nvSpPr>
            <p:cNvPr id="166" name="Freeform 915"/>
            <p:cNvSpPr/>
            <p:nvPr/>
          </p:nvSpPr>
          <p:spPr bwMode="auto">
            <a:xfrm>
              <a:off x="2783374" y="1589865"/>
              <a:ext cx="394989" cy="368575"/>
            </a:xfrm>
            <a:custGeom>
              <a:avLst/>
              <a:gdLst/>
              <a:ahLst/>
              <a:cxnLst>
                <a:cxn ang="0">
                  <a:pos x="3" y="104"/>
                </a:cxn>
                <a:cxn ang="0">
                  <a:pos x="0" y="91"/>
                </a:cxn>
                <a:cxn ang="0">
                  <a:pos x="8" y="88"/>
                </a:cxn>
                <a:cxn ang="0">
                  <a:pos x="14" y="83"/>
                </a:cxn>
                <a:cxn ang="0">
                  <a:pos x="25" y="78"/>
                </a:cxn>
                <a:cxn ang="0">
                  <a:pos x="62" y="66"/>
                </a:cxn>
                <a:cxn ang="0">
                  <a:pos x="64" y="57"/>
                </a:cxn>
                <a:cxn ang="0">
                  <a:pos x="66" y="53"/>
                </a:cxn>
                <a:cxn ang="0">
                  <a:pos x="72" y="52"/>
                </a:cxn>
                <a:cxn ang="0">
                  <a:pos x="80" y="52"/>
                </a:cxn>
                <a:cxn ang="0">
                  <a:pos x="74" y="45"/>
                </a:cxn>
                <a:cxn ang="0">
                  <a:pos x="73" y="42"/>
                </a:cxn>
                <a:cxn ang="0">
                  <a:pos x="72" y="38"/>
                </a:cxn>
                <a:cxn ang="0">
                  <a:pos x="72" y="29"/>
                </a:cxn>
                <a:cxn ang="0">
                  <a:pos x="70" y="24"/>
                </a:cxn>
                <a:cxn ang="0">
                  <a:pos x="67" y="22"/>
                </a:cxn>
                <a:cxn ang="0">
                  <a:pos x="62" y="20"/>
                </a:cxn>
                <a:cxn ang="0">
                  <a:pos x="64" y="19"/>
                </a:cxn>
                <a:cxn ang="0">
                  <a:pos x="69" y="16"/>
                </a:cxn>
                <a:cxn ang="0">
                  <a:pos x="85" y="10"/>
                </a:cxn>
                <a:cxn ang="0">
                  <a:pos x="98" y="7"/>
                </a:cxn>
                <a:cxn ang="0">
                  <a:pos x="104" y="5"/>
                </a:cxn>
                <a:cxn ang="0">
                  <a:pos x="115" y="3"/>
                </a:cxn>
                <a:cxn ang="0">
                  <a:pos x="128" y="2"/>
                </a:cxn>
                <a:cxn ang="0">
                  <a:pos x="144" y="0"/>
                </a:cxn>
                <a:cxn ang="0">
                  <a:pos x="151" y="0"/>
                </a:cxn>
                <a:cxn ang="0">
                  <a:pos x="157" y="1"/>
                </a:cxn>
                <a:cxn ang="0">
                  <a:pos x="159" y="5"/>
                </a:cxn>
                <a:cxn ang="0">
                  <a:pos x="158" y="7"/>
                </a:cxn>
                <a:cxn ang="0">
                  <a:pos x="157" y="12"/>
                </a:cxn>
                <a:cxn ang="0">
                  <a:pos x="157" y="16"/>
                </a:cxn>
                <a:cxn ang="0">
                  <a:pos x="156" y="20"/>
                </a:cxn>
                <a:cxn ang="0">
                  <a:pos x="154" y="24"/>
                </a:cxn>
                <a:cxn ang="0">
                  <a:pos x="153" y="26"/>
                </a:cxn>
                <a:cxn ang="0">
                  <a:pos x="154" y="31"/>
                </a:cxn>
                <a:cxn ang="0">
                  <a:pos x="156" y="35"/>
                </a:cxn>
                <a:cxn ang="0">
                  <a:pos x="156" y="38"/>
                </a:cxn>
                <a:cxn ang="0">
                  <a:pos x="158" y="42"/>
                </a:cxn>
                <a:cxn ang="0">
                  <a:pos x="159" y="42"/>
                </a:cxn>
                <a:cxn ang="0">
                  <a:pos x="161" y="46"/>
                </a:cxn>
                <a:cxn ang="0">
                  <a:pos x="164" y="64"/>
                </a:cxn>
                <a:cxn ang="0">
                  <a:pos x="167" y="74"/>
                </a:cxn>
                <a:cxn ang="0">
                  <a:pos x="171" y="78"/>
                </a:cxn>
                <a:cxn ang="0">
                  <a:pos x="170" y="84"/>
                </a:cxn>
                <a:cxn ang="0">
                  <a:pos x="173" y="101"/>
                </a:cxn>
                <a:cxn ang="0">
                  <a:pos x="177" y="104"/>
                </a:cxn>
                <a:cxn ang="0">
                  <a:pos x="179" y="114"/>
                </a:cxn>
                <a:cxn ang="0">
                  <a:pos x="177" y="120"/>
                </a:cxn>
                <a:cxn ang="0">
                  <a:pos x="178" y="122"/>
                </a:cxn>
                <a:cxn ang="0">
                  <a:pos x="180" y="126"/>
                </a:cxn>
                <a:cxn ang="0">
                  <a:pos x="180" y="130"/>
                </a:cxn>
                <a:cxn ang="0">
                  <a:pos x="182" y="135"/>
                </a:cxn>
                <a:cxn ang="0">
                  <a:pos x="190" y="145"/>
                </a:cxn>
                <a:cxn ang="0">
                  <a:pos x="140" y="172"/>
                </a:cxn>
                <a:cxn ang="0">
                  <a:pos x="109" y="178"/>
                </a:cxn>
                <a:cxn ang="0">
                  <a:pos x="109" y="167"/>
                </a:cxn>
                <a:cxn ang="0">
                  <a:pos x="88" y="167"/>
                </a:cxn>
                <a:cxn ang="0">
                  <a:pos x="3" y="104"/>
                </a:cxn>
              </a:cxnLst>
              <a:rect l="0" t="0" r="r" b="b"/>
              <a:pathLst>
                <a:path w="190" h="178">
                  <a:moveTo>
                    <a:pt x="3" y="104"/>
                  </a:moveTo>
                  <a:lnTo>
                    <a:pt x="0" y="91"/>
                  </a:lnTo>
                  <a:lnTo>
                    <a:pt x="8" y="88"/>
                  </a:lnTo>
                  <a:lnTo>
                    <a:pt x="14" y="83"/>
                  </a:lnTo>
                  <a:lnTo>
                    <a:pt x="25" y="78"/>
                  </a:lnTo>
                  <a:lnTo>
                    <a:pt x="62" y="66"/>
                  </a:lnTo>
                  <a:lnTo>
                    <a:pt x="64" y="57"/>
                  </a:lnTo>
                  <a:lnTo>
                    <a:pt x="66" y="53"/>
                  </a:lnTo>
                  <a:lnTo>
                    <a:pt x="72" y="52"/>
                  </a:lnTo>
                  <a:lnTo>
                    <a:pt x="80" y="52"/>
                  </a:lnTo>
                  <a:lnTo>
                    <a:pt x="74" y="45"/>
                  </a:lnTo>
                  <a:lnTo>
                    <a:pt x="73" y="42"/>
                  </a:lnTo>
                  <a:lnTo>
                    <a:pt x="72" y="38"/>
                  </a:lnTo>
                  <a:lnTo>
                    <a:pt x="72" y="29"/>
                  </a:lnTo>
                  <a:lnTo>
                    <a:pt x="70" y="24"/>
                  </a:lnTo>
                  <a:lnTo>
                    <a:pt x="67" y="22"/>
                  </a:lnTo>
                  <a:lnTo>
                    <a:pt x="62" y="20"/>
                  </a:lnTo>
                  <a:lnTo>
                    <a:pt x="64" y="19"/>
                  </a:lnTo>
                  <a:lnTo>
                    <a:pt x="69" y="16"/>
                  </a:lnTo>
                  <a:lnTo>
                    <a:pt x="85" y="10"/>
                  </a:lnTo>
                  <a:lnTo>
                    <a:pt x="98" y="7"/>
                  </a:lnTo>
                  <a:lnTo>
                    <a:pt x="104" y="5"/>
                  </a:lnTo>
                  <a:lnTo>
                    <a:pt x="115" y="3"/>
                  </a:lnTo>
                  <a:lnTo>
                    <a:pt x="128" y="2"/>
                  </a:lnTo>
                  <a:lnTo>
                    <a:pt x="144" y="0"/>
                  </a:lnTo>
                  <a:lnTo>
                    <a:pt x="151" y="0"/>
                  </a:lnTo>
                  <a:lnTo>
                    <a:pt x="157" y="1"/>
                  </a:lnTo>
                  <a:lnTo>
                    <a:pt x="159" y="5"/>
                  </a:lnTo>
                  <a:lnTo>
                    <a:pt x="158" y="7"/>
                  </a:lnTo>
                  <a:lnTo>
                    <a:pt x="157" y="12"/>
                  </a:lnTo>
                  <a:lnTo>
                    <a:pt x="157" y="16"/>
                  </a:lnTo>
                  <a:lnTo>
                    <a:pt x="156" y="20"/>
                  </a:lnTo>
                  <a:lnTo>
                    <a:pt x="154" y="24"/>
                  </a:lnTo>
                  <a:lnTo>
                    <a:pt x="153" y="26"/>
                  </a:lnTo>
                  <a:lnTo>
                    <a:pt x="154" y="31"/>
                  </a:lnTo>
                  <a:lnTo>
                    <a:pt x="156" y="35"/>
                  </a:lnTo>
                  <a:lnTo>
                    <a:pt x="156" y="38"/>
                  </a:lnTo>
                  <a:lnTo>
                    <a:pt x="158" y="42"/>
                  </a:lnTo>
                  <a:lnTo>
                    <a:pt x="159" y="42"/>
                  </a:lnTo>
                  <a:lnTo>
                    <a:pt x="161" y="46"/>
                  </a:lnTo>
                  <a:lnTo>
                    <a:pt x="164" y="64"/>
                  </a:lnTo>
                  <a:lnTo>
                    <a:pt x="167" y="74"/>
                  </a:lnTo>
                  <a:lnTo>
                    <a:pt x="171" y="78"/>
                  </a:lnTo>
                  <a:lnTo>
                    <a:pt x="170" y="84"/>
                  </a:lnTo>
                  <a:lnTo>
                    <a:pt x="173" y="101"/>
                  </a:lnTo>
                  <a:lnTo>
                    <a:pt x="177" y="104"/>
                  </a:lnTo>
                  <a:lnTo>
                    <a:pt x="179" y="114"/>
                  </a:lnTo>
                  <a:lnTo>
                    <a:pt x="177" y="120"/>
                  </a:lnTo>
                  <a:lnTo>
                    <a:pt x="178" y="122"/>
                  </a:lnTo>
                  <a:lnTo>
                    <a:pt x="180" y="126"/>
                  </a:lnTo>
                  <a:lnTo>
                    <a:pt x="180" y="130"/>
                  </a:lnTo>
                  <a:lnTo>
                    <a:pt x="182" y="135"/>
                  </a:lnTo>
                  <a:lnTo>
                    <a:pt x="190" y="145"/>
                  </a:lnTo>
                  <a:lnTo>
                    <a:pt x="140" y="172"/>
                  </a:lnTo>
                  <a:lnTo>
                    <a:pt x="109" y="178"/>
                  </a:lnTo>
                  <a:lnTo>
                    <a:pt x="109" y="167"/>
                  </a:lnTo>
                  <a:lnTo>
                    <a:pt x="88" y="167"/>
                  </a:lnTo>
                  <a:lnTo>
                    <a:pt x="3" y="10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67" name="Freeform 917"/>
            <p:cNvSpPr/>
            <p:nvPr/>
          </p:nvSpPr>
          <p:spPr bwMode="auto">
            <a:xfrm>
              <a:off x="2619598" y="1794858"/>
              <a:ext cx="171483" cy="147016"/>
            </a:xfrm>
            <a:custGeom>
              <a:avLst/>
              <a:gdLst/>
              <a:ahLst/>
              <a:cxnLst>
                <a:cxn ang="0">
                  <a:pos x="0" y="68"/>
                </a:cxn>
                <a:cxn ang="0">
                  <a:pos x="1" y="60"/>
                </a:cxn>
                <a:cxn ang="0">
                  <a:pos x="6" y="54"/>
                </a:cxn>
                <a:cxn ang="0">
                  <a:pos x="14" y="50"/>
                </a:cxn>
                <a:cxn ang="0">
                  <a:pos x="20" y="48"/>
                </a:cxn>
                <a:cxn ang="0">
                  <a:pos x="22" y="45"/>
                </a:cxn>
                <a:cxn ang="0">
                  <a:pos x="21" y="40"/>
                </a:cxn>
                <a:cxn ang="0">
                  <a:pos x="17" y="31"/>
                </a:cxn>
                <a:cxn ang="0">
                  <a:pos x="21" y="25"/>
                </a:cxn>
                <a:cxn ang="0">
                  <a:pos x="26" y="21"/>
                </a:cxn>
                <a:cxn ang="0">
                  <a:pos x="35" y="18"/>
                </a:cxn>
                <a:cxn ang="0">
                  <a:pos x="38" y="7"/>
                </a:cxn>
                <a:cxn ang="0">
                  <a:pos x="40" y="3"/>
                </a:cxn>
                <a:cxn ang="0">
                  <a:pos x="43" y="0"/>
                </a:cxn>
                <a:cxn ang="0">
                  <a:pos x="49" y="1"/>
                </a:cxn>
                <a:cxn ang="0">
                  <a:pos x="82" y="6"/>
                </a:cxn>
                <a:cxn ang="0">
                  <a:pos x="82" y="16"/>
                </a:cxn>
                <a:cxn ang="0">
                  <a:pos x="64" y="16"/>
                </a:cxn>
                <a:cxn ang="0">
                  <a:pos x="61" y="15"/>
                </a:cxn>
                <a:cxn ang="0">
                  <a:pos x="60" y="15"/>
                </a:cxn>
                <a:cxn ang="0">
                  <a:pos x="59" y="19"/>
                </a:cxn>
                <a:cxn ang="0">
                  <a:pos x="58" y="40"/>
                </a:cxn>
                <a:cxn ang="0">
                  <a:pos x="58" y="43"/>
                </a:cxn>
                <a:cxn ang="0">
                  <a:pos x="56" y="45"/>
                </a:cxn>
                <a:cxn ang="0">
                  <a:pos x="50" y="44"/>
                </a:cxn>
                <a:cxn ang="0">
                  <a:pos x="46" y="47"/>
                </a:cxn>
                <a:cxn ang="0">
                  <a:pos x="43" y="55"/>
                </a:cxn>
                <a:cxn ang="0">
                  <a:pos x="41" y="71"/>
                </a:cxn>
                <a:cxn ang="0">
                  <a:pos x="0" y="68"/>
                </a:cxn>
              </a:cxnLst>
              <a:rect l="0" t="0" r="r" b="b"/>
              <a:pathLst>
                <a:path w="82" h="71">
                  <a:moveTo>
                    <a:pt x="0" y="68"/>
                  </a:moveTo>
                  <a:lnTo>
                    <a:pt x="1" y="60"/>
                  </a:lnTo>
                  <a:lnTo>
                    <a:pt x="6" y="54"/>
                  </a:lnTo>
                  <a:lnTo>
                    <a:pt x="14" y="50"/>
                  </a:lnTo>
                  <a:lnTo>
                    <a:pt x="20" y="48"/>
                  </a:lnTo>
                  <a:lnTo>
                    <a:pt x="22" y="45"/>
                  </a:lnTo>
                  <a:lnTo>
                    <a:pt x="21" y="40"/>
                  </a:lnTo>
                  <a:lnTo>
                    <a:pt x="17" y="31"/>
                  </a:lnTo>
                  <a:lnTo>
                    <a:pt x="21" y="25"/>
                  </a:lnTo>
                  <a:lnTo>
                    <a:pt x="26" y="21"/>
                  </a:lnTo>
                  <a:lnTo>
                    <a:pt x="35" y="18"/>
                  </a:lnTo>
                  <a:lnTo>
                    <a:pt x="38" y="7"/>
                  </a:lnTo>
                  <a:lnTo>
                    <a:pt x="40" y="3"/>
                  </a:lnTo>
                  <a:lnTo>
                    <a:pt x="43" y="0"/>
                  </a:lnTo>
                  <a:lnTo>
                    <a:pt x="49" y="1"/>
                  </a:lnTo>
                  <a:lnTo>
                    <a:pt x="82" y="6"/>
                  </a:lnTo>
                  <a:lnTo>
                    <a:pt x="82" y="16"/>
                  </a:lnTo>
                  <a:lnTo>
                    <a:pt x="64" y="16"/>
                  </a:lnTo>
                  <a:lnTo>
                    <a:pt x="61" y="15"/>
                  </a:lnTo>
                  <a:lnTo>
                    <a:pt x="60" y="15"/>
                  </a:lnTo>
                  <a:lnTo>
                    <a:pt x="59" y="19"/>
                  </a:lnTo>
                  <a:lnTo>
                    <a:pt x="58" y="40"/>
                  </a:lnTo>
                  <a:lnTo>
                    <a:pt x="58" y="43"/>
                  </a:lnTo>
                  <a:lnTo>
                    <a:pt x="56" y="45"/>
                  </a:lnTo>
                  <a:lnTo>
                    <a:pt x="50" y="44"/>
                  </a:lnTo>
                  <a:lnTo>
                    <a:pt x="46" y="47"/>
                  </a:lnTo>
                  <a:lnTo>
                    <a:pt x="43" y="55"/>
                  </a:lnTo>
                  <a:lnTo>
                    <a:pt x="41" y="71"/>
                  </a:lnTo>
                  <a:lnTo>
                    <a:pt x="0" y="68"/>
                  </a:lnTo>
                  <a:close/>
                </a:path>
              </a:pathLst>
            </a:custGeom>
            <a:noFill/>
            <a:ln w="9525">
              <a:solidFill>
                <a:schemeClr val="tx1">
                  <a:lumMod val="85000"/>
                  <a:lumOff val="15000"/>
                </a:schemeClr>
              </a:solidFill>
              <a:round/>
            </a:ln>
          </p:spPr>
          <p:txBody>
            <a:bodyPr/>
            <a:lstStyle/>
            <a:p>
              <a:endParaRPr lang="zh-CN" altLang="en-US" sz="100"/>
            </a:p>
          </p:txBody>
        </p:sp>
        <p:sp>
          <p:nvSpPr>
            <p:cNvPr id="168" name="Freeform 918"/>
            <p:cNvSpPr/>
            <p:nvPr/>
          </p:nvSpPr>
          <p:spPr bwMode="auto">
            <a:xfrm>
              <a:off x="2619598" y="1794858"/>
              <a:ext cx="171483" cy="147016"/>
            </a:xfrm>
            <a:custGeom>
              <a:avLst/>
              <a:gdLst/>
              <a:ahLst/>
              <a:cxnLst>
                <a:cxn ang="0">
                  <a:pos x="0" y="68"/>
                </a:cxn>
                <a:cxn ang="0">
                  <a:pos x="1" y="60"/>
                </a:cxn>
                <a:cxn ang="0">
                  <a:pos x="6" y="54"/>
                </a:cxn>
                <a:cxn ang="0">
                  <a:pos x="14" y="50"/>
                </a:cxn>
                <a:cxn ang="0">
                  <a:pos x="20" y="48"/>
                </a:cxn>
                <a:cxn ang="0">
                  <a:pos x="22" y="45"/>
                </a:cxn>
                <a:cxn ang="0">
                  <a:pos x="21" y="40"/>
                </a:cxn>
                <a:cxn ang="0">
                  <a:pos x="17" y="31"/>
                </a:cxn>
                <a:cxn ang="0">
                  <a:pos x="21" y="25"/>
                </a:cxn>
                <a:cxn ang="0">
                  <a:pos x="26" y="21"/>
                </a:cxn>
                <a:cxn ang="0">
                  <a:pos x="35" y="18"/>
                </a:cxn>
                <a:cxn ang="0">
                  <a:pos x="38" y="7"/>
                </a:cxn>
                <a:cxn ang="0">
                  <a:pos x="40" y="3"/>
                </a:cxn>
                <a:cxn ang="0">
                  <a:pos x="43" y="0"/>
                </a:cxn>
                <a:cxn ang="0">
                  <a:pos x="49" y="1"/>
                </a:cxn>
                <a:cxn ang="0">
                  <a:pos x="82" y="6"/>
                </a:cxn>
                <a:cxn ang="0">
                  <a:pos x="82" y="16"/>
                </a:cxn>
                <a:cxn ang="0">
                  <a:pos x="64" y="16"/>
                </a:cxn>
                <a:cxn ang="0">
                  <a:pos x="61" y="15"/>
                </a:cxn>
                <a:cxn ang="0">
                  <a:pos x="60" y="15"/>
                </a:cxn>
                <a:cxn ang="0">
                  <a:pos x="59" y="19"/>
                </a:cxn>
                <a:cxn ang="0">
                  <a:pos x="58" y="40"/>
                </a:cxn>
                <a:cxn ang="0">
                  <a:pos x="58" y="43"/>
                </a:cxn>
                <a:cxn ang="0">
                  <a:pos x="56" y="45"/>
                </a:cxn>
                <a:cxn ang="0">
                  <a:pos x="50" y="44"/>
                </a:cxn>
                <a:cxn ang="0">
                  <a:pos x="46" y="47"/>
                </a:cxn>
                <a:cxn ang="0">
                  <a:pos x="43" y="55"/>
                </a:cxn>
                <a:cxn ang="0">
                  <a:pos x="41" y="71"/>
                </a:cxn>
                <a:cxn ang="0">
                  <a:pos x="0" y="68"/>
                </a:cxn>
              </a:cxnLst>
              <a:rect l="0" t="0" r="r" b="b"/>
              <a:pathLst>
                <a:path w="82" h="71">
                  <a:moveTo>
                    <a:pt x="0" y="68"/>
                  </a:moveTo>
                  <a:lnTo>
                    <a:pt x="1" y="60"/>
                  </a:lnTo>
                  <a:lnTo>
                    <a:pt x="6" y="54"/>
                  </a:lnTo>
                  <a:lnTo>
                    <a:pt x="14" y="50"/>
                  </a:lnTo>
                  <a:lnTo>
                    <a:pt x="20" y="48"/>
                  </a:lnTo>
                  <a:lnTo>
                    <a:pt x="22" y="45"/>
                  </a:lnTo>
                  <a:lnTo>
                    <a:pt x="21" y="40"/>
                  </a:lnTo>
                  <a:lnTo>
                    <a:pt x="17" y="31"/>
                  </a:lnTo>
                  <a:lnTo>
                    <a:pt x="21" y="25"/>
                  </a:lnTo>
                  <a:lnTo>
                    <a:pt x="26" y="21"/>
                  </a:lnTo>
                  <a:lnTo>
                    <a:pt x="35" y="18"/>
                  </a:lnTo>
                  <a:lnTo>
                    <a:pt x="38" y="7"/>
                  </a:lnTo>
                  <a:lnTo>
                    <a:pt x="40" y="3"/>
                  </a:lnTo>
                  <a:lnTo>
                    <a:pt x="43" y="0"/>
                  </a:lnTo>
                  <a:lnTo>
                    <a:pt x="49" y="1"/>
                  </a:lnTo>
                  <a:lnTo>
                    <a:pt x="82" y="6"/>
                  </a:lnTo>
                  <a:lnTo>
                    <a:pt x="82" y="16"/>
                  </a:lnTo>
                  <a:lnTo>
                    <a:pt x="64" y="16"/>
                  </a:lnTo>
                  <a:lnTo>
                    <a:pt x="61" y="15"/>
                  </a:lnTo>
                  <a:lnTo>
                    <a:pt x="60" y="15"/>
                  </a:lnTo>
                  <a:lnTo>
                    <a:pt x="59" y="19"/>
                  </a:lnTo>
                  <a:lnTo>
                    <a:pt x="58" y="40"/>
                  </a:lnTo>
                  <a:lnTo>
                    <a:pt x="58" y="43"/>
                  </a:lnTo>
                  <a:lnTo>
                    <a:pt x="56" y="45"/>
                  </a:lnTo>
                  <a:lnTo>
                    <a:pt x="50" y="44"/>
                  </a:lnTo>
                  <a:lnTo>
                    <a:pt x="46" y="47"/>
                  </a:lnTo>
                  <a:lnTo>
                    <a:pt x="43" y="55"/>
                  </a:lnTo>
                  <a:lnTo>
                    <a:pt x="41" y="71"/>
                  </a:lnTo>
                  <a:lnTo>
                    <a:pt x="0" y="6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69" name="Freeform 920"/>
            <p:cNvSpPr/>
            <p:nvPr/>
          </p:nvSpPr>
          <p:spPr bwMode="auto">
            <a:xfrm>
              <a:off x="2611891" y="1805211"/>
              <a:ext cx="236992" cy="275396"/>
            </a:xfrm>
            <a:custGeom>
              <a:avLst/>
              <a:gdLst/>
              <a:ahLst/>
              <a:cxnLst>
                <a:cxn ang="0">
                  <a:pos x="0" y="119"/>
                </a:cxn>
                <a:cxn ang="0">
                  <a:pos x="6" y="110"/>
                </a:cxn>
                <a:cxn ang="0">
                  <a:pos x="10" y="106"/>
                </a:cxn>
                <a:cxn ang="0">
                  <a:pos x="12" y="101"/>
                </a:cxn>
                <a:cxn ang="0">
                  <a:pos x="8" y="93"/>
                </a:cxn>
                <a:cxn ang="0">
                  <a:pos x="4" y="85"/>
                </a:cxn>
                <a:cxn ang="0">
                  <a:pos x="3" y="80"/>
                </a:cxn>
                <a:cxn ang="0">
                  <a:pos x="12" y="69"/>
                </a:cxn>
                <a:cxn ang="0">
                  <a:pos x="3" y="64"/>
                </a:cxn>
                <a:cxn ang="0">
                  <a:pos x="10" y="65"/>
                </a:cxn>
                <a:cxn ang="0">
                  <a:pos x="45" y="67"/>
                </a:cxn>
                <a:cxn ang="0">
                  <a:pos x="47" y="50"/>
                </a:cxn>
                <a:cxn ang="0">
                  <a:pos x="48" y="42"/>
                </a:cxn>
                <a:cxn ang="0">
                  <a:pos x="53" y="39"/>
                </a:cxn>
                <a:cxn ang="0">
                  <a:pos x="59" y="40"/>
                </a:cxn>
                <a:cxn ang="0">
                  <a:pos x="61" y="38"/>
                </a:cxn>
                <a:cxn ang="0">
                  <a:pos x="61" y="35"/>
                </a:cxn>
                <a:cxn ang="0">
                  <a:pos x="62" y="14"/>
                </a:cxn>
                <a:cxn ang="0">
                  <a:pos x="63" y="9"/>
                </a:cxn>
                <a:cxn ang="0">
                  <a:pos x="65" y="9"/>
                </a:cxn>
                <a:cxn ang="0">
                  <a:pos x="68" y="10"/>
                </a:cxn>
                <a:cxn ang="0">
                  <a:pos x="85" y="10"/>
                </a:cxn>
                <a:cxn ang="0">
                  <a:pos x="85" y="3"/>
                </a:cxn>
                <a:cxn ang="0">
                  <a:pos x="85" y="0"/>
                </a:cxn>
                <a:cxn ang="0">
                  <a:pos x="114" y="20"/>
                </a:cxn>
                <a:cxn ang="0">
                  <a:pos x="100" y="20"/>
                </a:cxn>
                <a:cxn ang="0">
                  <a:pos x="98" y="20"/>
                </a:cxn>
                <a:cxn ang="0">
                  <a:pos x="98" y="24"/>
                </a:cxn>
                <a:cxn ang="0">
                  <a:pos x="102" y="104"/>
                </a:cxn>
                <a:cxn ang="0">
                  <a:pos x="105" y="107"/>
                </a:cxn>
                <a:cxn ang="0">
                  <a:pos x="106" y="113"/>
                </a:cxn>
                <a:cxn ang="0">
                  <a:pos x="101" y="119"/>
                </a:cxn>
                <a:cxn ang="0">
                  <a:pos x="63" y="116"/>
                </a:cxn>
                <a:cxn ang="0">
                  <a:pos x="61" y="118"/>
                </a:cxn>
                <a:cxn ang="0">
                  <a:pos x="58" y="118"/>
                </a:cxn>
                <a:cxn ang="0">
                  <a:pos x="57" y="118"/>
                </a:cxn>
                <a:cxn ang="0">
                  <a:pos x="55" y="118"/>
                </a:cxn>
                <a:cxn ang="0">
                  <a:pos x="54" y="122"/>
                </a:cxn>
                <a:cxn ang="0">
                  <a:pos x="53" y="125"/>
                </a:cxn>
                <a:cxn ang="0">
                  <a:pos x="52" y="126"/>
                </a:cxn>
                <a:cxn ang="0">
                  <a:pos x="49" y="130"/>
                </a:cxn>
                <a:cxn ang="0">
                  <a:pos x="47" y="133"/>
                </a:cxn>
                <a:cxn ang="0">
                  <a:pos x="45" y="132"/>
                </a:cxn>
                <a:cxn ang="0">
                  <a:pos x="43" y="130"/>
                </a:cxn>
                <a:cxn ang="0">
                  <a:pos x="38" y="130"/>
                </a:cxn>
                <a:cxn ang="0">
                  <a:pos x="35" y="128"/>
                </a:cxn>
                <a:cxn ang="0">
                  <a:pos x="31" y="121"/>
                </a:cxn>
                <a:cxn ang="0">
                  <a:pos x="25" y="116"/>
                </a:cxn>
                <a:cxn ang="0">
                  <a:pos x="20" y="113"/>
                </a:cxn>
                <a:cxn ang="0">
                  <a:pos x="13" y="113"/>
                </a:cxn>
                <a:cxn ang="0">
                  <a:pos x="0" y="119"/>
                </a:cxn>
              </a:cxnLst>
              <a:rect l="0" t="0" r="r" b="b"/>
              <a:pathLst>
                <a:path w="114" h="133">
                  <a:moveTo>
                    <a:pt x="0" y="119"/>
                  </a:moveTo>
                  <a:lnTo>
                    <a:pt x="6" y="110"/>
                  </a:lnTo>
                  <a:lnTo>
                    <a:pt x="10" y="106"/>
                  </a:lnTo>
                  <a:lnTo>
                    <a:pt x="12" y="101"/>
                  </a:lnTo>
                  <a:lnTo>
                    <a:pt x="8" y="93"/>
                  </a:lnTo>
                  <a:lnTo>
                    <a:pt x="4" y="85"/>
                  </a:lnTo>
                  <a:lnTo>
                    <a:pt x="3" y="80"/>
                  </a:lnTo>
                  <a:lnTo>
                    <a:pt x="12" y="69"/>
                  </a:lnTo>
                  <a:lnTo>
                    <a:pt x="3" y="64"/>
                  </a:lnTo>
                  <a:lnTo>
                    <a:pt x="10" y="65"/>
                  </a:lnTo>
                  <a:lnTo>
                    <a:pt x="45" y="67"/>
                  </a:lnTo>
                  <a:lnTo>
                    <a:pt x="47" y="50"/>
                  </a:lnTo>
                  <a:lnTo>
                    <a:pt x="48" y="42"/>
                  </a:lnTo>
                  <a:lnTo>
                    <a:pt x="53" y="39"/>
                  </a:lnTo>
                  <a:lnTo>
                    <a:pt x="59" y="40"/>
                  </a:lnTo>
                  <a:lnTo>
                    <a:pt x="61" y="38"/>
                  </a:lnTo>
                  <a:lnTo>
                    <a:pt x="61" y="35"/>
                  </a:lnTo>
                  <a:lnTo>
                    <a:pt x="62" y="14"/>
                  </a:lnTo>
                  <a:lnTo>
                    <a:pt x="63" y="9"/>
                  </a:lnTo>
                  <a:lnTo>
                    <a:pt x="65" y="9"/>
                  </a:lnTo>
                  <a:lnTo>
                    <a:pt x="68" y="10"/>
                  </a:lnTo>
                  <a:lnTo>
                    <a:pt x="85" y="10"/>
                  </a:lnTo>
                  <a:lnTo>
                    <a:pt x="85" y="3"/>
                  </a:lnTo>
                  <a:lnTo>
                    <a:pt x="85" y="0"/>
                  </a:lnTo>
                  <a:lnTo>
                    <a:pt x="114" y="20"/>
                  </a:lnTo>
                  <a:lnTo>
                    <a:pt x="100" y="20"/>
                  </a:lnTo>
                  <a:lnTo>
                    <a:pt x="98" y="20"/>
                  </a:lnTo>
                  <a:lnTo>
                    <a:pt x="98" y="24"/>
                  </a:lnTo>
                  <a:lnTo>
                    <a:pt x="102" y="104"/>
                  </a:lnTo>
                  <a:lnTo>
                    <a:pt x="105" y="107"/>
                  </a:lnTo>
                  <a:lnTo>
                    <a:pt x="106" y="113"/>
                  </a:lnTo>
                  <a:lnTo>
                    <a:pt x="101" y="119"/>
                  </a:lnTo>
                  <a:lnTo>
                    <a:pt x="63" y="116"/>
                  </a:lnTo>
                  <a:lnTo>
                    <a:pt x="61" y="118"/>
                  </a:lnTo>
                  <a:lnTo>
                    <a:pt x="58" y="118"/>
                  </a:lnTo>
                  <a:lnTo>
                    <a:pt x="57" y="118"/>
                  </a:lnTo>
                  <a:lnTo>
                    <a:pt x="55" y="118"/>
                  </a:lnTo>
                  <a:lnTo>
                    <a:pt x="54" y="122"/>
                  </a:lnTo>
                  <a:lnTo>
                    <a:pt x="53" y="125"/>
                  </a:lnTo>
                  <a:lnTo>
                    <a:pt x="52" y="126"/>
                  </a:lnTo>
                  <a:lnTo>
                    <a:pt x="49" y="130"/>
                  </a:lnTo>
                  <a:lnTo>
                    <a:pt x="47" y="133"/>
                  </a:lnTo>
                  <a:lnTo>
                    <a:pt x="45" y="132"/>
                  </a:lnTo>
                  <a:lnTo>
                    <a:pt x="43" y="130"/>
                  </a:lnTo>
                  <a:lnTo>
                    <a:pt x="38" y="130"/>
                  </a:lnTo>
                  <a:lnTo>
                    <a:pt x="35" y="128"/>
                  </a:lnTo>
                  <a:lnTo>
                    <a:pt x="31" y="121"/>
                  </a:lnTo>
                  <a:lnTo>
                    <a:pt x="25" y="116"/>
                  </a:lnTo>
                  <a:lnTo>
                    <a:pt x="20" y="113"/>
                  </a:lnTo>
                  <a:lnTo>
                    <a:pt x="13" y="113"/>
                  </a:lnTo>
                  <a:lnTo>
                    <a:pt x="0" y="119"/>
                  </a:lnTo>
                  <a:close/>
                </a:path>
              </a:pathLst>
            </a:custGeom>
            <a:noFill/>
            <a:ln w="9525">
              <a:solidFill>
                <a:schemeClr val="tx1">
                  <a:lumMod val="85000"/>
                  <a:lumOff val="15000"/>
                </a:schemeClr>
              </a:solidFill>
              <a:round/>
            </a:ln>
          </p:spPr>
          <p:txBody>
            <a:bodyPr/>
            <a:lstStyle/>
            <a:p>
              <a:endParaRPr lang="zh-CN" altLang="en-US" sz="100"/>
            </a:p>
          </p:txBody>
        </p:sp>
        <p:sp>
          <p:nvSpPr>
            <p:cNvPr id="170" name="Freeform 921"/>
            <p:cNvSpPr/>
            <p:nvPr/>
          </p:nvSpPr>
          <p:spPr bwMode="auto">
            <a:xfrm>
              <a:off x="2611891" y="1805211"/>
              <a:ext cx="236992" cy="275396"/>
            </a:xfrm>
            <a:custGeom>
              <a:avLst/>
              <a:gdLst/>
              <a:ahLst/>
              <a:cxnLst>
                <a:cxn ang="0">
                  <a:pos x="0" y="119"/>
                </a:cxn>
                <a:cxn ang="0">
                  <a:pos x="6" y="110"/>
                </a:cxn>
                <a:cxn ang="0">
                  <a:pos x="10" y="106"/>
                </a:cxn>
                <a:cxn ang="0">
                  <a:pos x="12" y="101"/>
                </a:cxn>
                <a:cxn ang="0">
                  <a:pos x="8" y="93"/>
                </a:cxn>
                <a:cxn ang="0">
                  <a:pos x="4" y="85"/>
                </a:cxn>
                <a:cxn ang="0">
                  <a:pos x="3" y="80"/>
                </a:cxn>
                <a:cxn ang="0">
                  <a:pos x="12" y="69"/>
                </a:cxn>
                <a:cxn ang="0">
                  <a:pos x="3" y="64"/>
                </a:cxn>
                <a:cxn ang="0">
                  <a:pos x="10" y="65"/>
                </a:cxn>
                <a:cxn ang="0">
                  <a:pos x="45" y="67"/>
                </a:cxn>
                <a:cxn ang="0">
                  <a:pos x="47" y="50"/>
                </a:cxn>
                <a:cxn ang="0">
                  <a:pos x="48" y="42"/>
                </a:cxn>
                <a:cxn ang="0">
                  <a:pos x="53" y="39"/>
                </a:cxn>
                <a:cxn ang="0">
                  <a:pos x="59" y="40"/>
                </a:cxn>
                <a:cxn ang="0">
                  <a:pos x="61" y="38"/>
                </a:cxn>
                <a:cxn ang="0">
                  <a:pos x="61" y="35"/>
                </a:cxn>
                <a:cxn ang="0">
                  <a:pos x="62" y="14"/>
                </a:cxn>
                <a:cxn ang="0">
                  <a:pos x="63" y="9"/>
                </a:cxn>
                <a:cxn ang="0">
                  <a:pos x="65" y="9"/>
                </a:cxn>
                <a:cxn ang="0">
                  <a:pos x="68" y="10"/>
                </a:cxn>
                <a:cxn ang="0">
                  <a:pos x="85" y="10"/>
                </a:cxn>
                <a:cxn ang="0">
                  <a:pos x="85" y="3"/>
                </a:cxn>
                <a:cxn ang="0">
                  <a:pos x="85" y="0"/>
                </a:cxn>
                <a:cxn ang="0">
                  <a:pos x="114" y="20"/>
                </a:cxn>
                <a:cxn ang="0">
                  <a:pos x="100" y="20"/>
                </a:cxn>
                <a:cxn ang="0">
                  <a:pos x="98" y="20"/>
                </a:cxn>
                <a:cxn ang="0">
                  <a:pos x="98" y="24"/>
                </a:cxn>
                <a:cxn ang="0">
                  <a:pos x="102" y="104"/>
                </a:cxn>
                <a:cxn ang="0">
                  <a:pos x="105" y="107"/>
                </a:cxn>
                <a:cxn ang="0">
                  <a:pos x="106" y="113"/>
                </a:cxn>
                <a:cxn ang="0">
                  <a:pos x="101" y="119"/>
                </a:cxn>
                <a:cxn ang="0">
                  <a:pos x="63" y="116"/>
                </a:cxn>
                <a:cxn ang="0">
                  <a:pos x="61" y="118"/>
                </a:cxn>
                <a:cxn ang="0">
                  <a:pos x="58" y="118"/>
                </a:cxn>
                <a:cxn ang="0">
                  <a:pos x="57" y="118"/>
                </a:cxn>
                <a:cxn ang="0">
                  <a:pos x="55" y="118"/>
                </a:cxn>
                <a:cxn ang="0">
                  <a:pos x="54" y="122"/>
                </a:cxn>
                <a:cxn ang="0">
                  <a:pos x="53" y="125"/>
                </a:cxn>
                <a:cxn ang="0">
                  <a:pos x="52" y="126"/>
                </a:cxn>
                <a:cxn ang="0">
                  <a:pos x="49" y="130"/>
                </a:cxn>
                <a:cxn ang="0">
                  <a:pos x="47" y="133"/>
                </a:cxn>
                <a:cxn ang="0">
                  <a:pos x="45" y="132"/>
                </a:cxn>
                <a:cxn ang="0">
                  <a:pos x="43" y="130"/>
                </a:cxn>
                <a:cxn ang="0">
                  <a:pos x="38" y="130"/>
                </a:cxn>
                <a:cxn ang="0">
                  <a:pos x="35" y="128"/>
                </a:cxn>
                <a:cxn ang="0">
                  <a:pos x="31" y="121"/>
                </a:cxn>
                <a:cxn ang="0">
                  <a:pos x="25" y="116"/>
                </a:cxn>
                <a:cxn ang="0">
                  <a:pos x="20" y="113"/>
                </a:cxn>
                <a:cxn ang="0">
                  <a:pos x="13" y="113"/>
                </a:cxn>
                <a:cxn ang="0">
                  <a:pos x="0" y="119"/>
                </a:cxn>
              </a:cxnLst>
              <a:rect l="0" t="0" r="r" b="b"/>
              <a:pathLst>
                <a:path w="114" h="133">
                  <a:moveTo>
                    <a:pt x="0" y="119"/>
                  </a:moveTo>
                  <a:lnTo>
                    <a:pt x="6" y="110"/>
                  </a:lnTo>
                  <a:lnTo>
                    <a:pt x="10" y="106"/>
                  </a:lnTo>
                  <a:lnTo>
                    <a:pt x="12" y="101"/>
                  </a:lnTo>
                  <a:lnTo>
                    <a:pt x="8" y="93"/>
                  </a:lnTo>
                  <a:lnTo>
                    <a:pt x="4" y="85"/>
                  </a:lnTo>
                  <a:lnTo>
                    <a:pt x="3" y="80"/>
                  </a:lnTo>
                  <a:lnTo>
                    <a:pt x="12" y="69"/>
                  </a:lnTo>
                  <a:lnTo>
                    <a:pt x="3" y="64"/>
                  </a:lnTo>
                  <a:lnTo>
                    <a:pt x="10" y="65"/>
                  </a:lnTo>
                  <a:lnTo>
                    <a:pt x="45" y="67"/>
                  </a:lnTo>
                  <a:lnTo>
                    <a:pt x="47" y="50"/>
                  </a:lnTo>
                  <a:lnTo>
                    <a:pt x="48" y="42"/>
                  </a:lnTo>
                  <a:lnTo>
                    <a:pt x="53" y="39"/>
                  </a:lnTo>
                  <a:lnTo>
                    <a:pt x="59" y="40"/>
                  </a:lnTo>
                  <a:lnTo>
                    <a:pt x="61" y="38"/>
                  </a:lnTo>
                  <a:lnTo>
                    <a:pt x="61" y="35"/>
                  </a:lnTo>
                  <a:lnTo>
                    <a:pt x="62" y="14"/>
                  </a:lnTo>
                  <a:lnTo>
                    <a:pt x="63" y="9"/>
                  </a:lnTo>
                  <a:lnTo>
                    <a:pt x="65" y="9"/>
                  </a:lnTo>
                  <a:lnTo>
                    <a:pt x="68" y="10"/>
                  </a:lnTo>
                  <a:lnTo>
                    <a:pt x="85" y="10"/>
                  </a:lnTo>
                  <a:lnTo>
                    <a:pt x="85" y="3"/>
                  </a:lnTo>
                  <a:lnTo>
                    <a:pt x="85" y="0"/>
                  </a:lnTo>
                  <a:lnTo>
                    <a:pt x="114" y="20"/>
                  </a:lnTo>
                  <a:lnTo>
                    <a:pt x="100" y="20"/>
                  </a:lnTo>
                  <a:lnTo>
                    <a:pt x="98" y="20"/>
                  </a:lnTo>
                  <a:lnTo>
                    <a:pt x="98" y="24"/>
                  </a:lnTo>
                  <a:lnTo>
                    <a:pt x="102" y="104"/>
                  </a:lnTo>
                  <a:lnTo>
                    <a:pt x="105" y="107"/>
                  </a:lnTo>
                  <a:lnTo>
                    <a:pt x="106" y="113"/>
                  </a:lnTo>
                  <a:lnTo>
                    <a:pt x="101" y="119"/>
                  </a:lnTo>
                  <a:lnTo>
                    <a:pt x="63" y="116"/>
                  </a:lnTo>
                  <a:lnTo>
                    <a:pt x="61" y="118"/>
                  </a:lnTo>
                  <a:lnTo>
                    <a:pt x="58" y="118"/>
                  </a:lnTo>
                  <a:lnTo>
                    <a:pt x="57" y="118"/>
                  </a:lnTo>
                  <a:lnTo>
                    <a:pt x="55" y="118"/>
                  </a:lnTo>
                  <a:lnTo>
                    <a:pt x="54" y="122"/>
                  </a:lnTo>
                  <a:lnTo>
                    <a:pt x="53" y="125"/>
                  </a:lnTo>
                  <a:lnTo>
                    <a:pt x="52" y="126"/>
                  </a:lnTo>
                  <a:lnTo>
                    <a:pt x="49" y="130"/>
                  </a:lnTo>
                  <a:lnTo>
                    <a:pt x="47" y="133"/>
                  </a:lnTo>
                  <a:lnTo>
                    <a:pt x="45" y="132"/>
                  </a:lnTo>
                  <a:lnTo>
                    <a:pt x="43" y="130"/>
                  </a:lnTo>
                  <a:lnTo>
                    <a:pt x="38" y="130"/>
                  </a:lnTo>
                  <a:lnTo>
                    <a:pt x="35" y="128"/>
                  </a:lnTo>
                  <a:lnTo>
                    <a:pt x="31" y="121"/>
                  </a:lnTo>
                  <a:lnTo>
                    <a:pt x="25" y="116"/>
                  </a:lnTo>
                  <a:lnTo>
                    <a:pt x="20" y="113"/>
                  </a:lnTo>
                  <a:lnTo>
                    <a:pt x="13" y="113"/>
                  </a:lnTo>
                  <a:lnTo>
                    <a:pt x="0" y="11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71" name="Freeform 923"/>
            <p:cNvSpPr/>
            <p:nvPr/>
          </p:nvSpPr>
          <p:spPr bwMode="auto">
            <a:xfrm>
              <a:off x="2635013" y="2105455"/>
              <a:ext cx="55877" cy="39343"/>
            </a:xfrm>
            <a:custGeom>
              <a:avLst/>
              <a:gdLst/>
              <a:ahLst/>
              <a:cxnLst>
                <a:cxn ang="0">
                  <a:pos x="16" y="0"/>
                </a:cxn>
                <a:cxn ang="0">
                  <a:pos x="13" y="0"/>
                </a:cxn>
                <a:cxn ang="0">
                  <a:pos x="0" y="5"/>
                </a:cxn>
                <a:cxn ang="0">
                  <a:pos x="2" y="9"/>
                </a:cxn>
                <a:cxn ang="0">
                  <a:pos x="11" y="19"/>
                </a:cxn>
                <a:cxn ang="0">
                  <a:pos x="24" y="15"/>
                </a:cxn>
                <a:cxn ang="0">
                  <a:pos x="27" y="11"/>
                </a:cxn>
                <a:cxn ang="0">
                  <a:pos x="27" y="6"/>
                </a:cxn>
                <a:cxn ang="0">
                  <a:pos x="27" y="0"/>
                </a:cxn>
                <a:cxn ang="0">
                  <a:pos x="16" y="0"/>
                </a:cxn>
              </a:cxnLst>
              <a:rect l="0" t="0" r="r" b="b"/>
              <a:pathLst>
                <a:path w="27" h="19">
                  <a:moveTo>
                    <a:pt x="16" y="0"/>
                  </a:moveTo>
                  <a:lnTo>
                    <a:pt x="13" y="0"/>
                  </a:lnTo>
                  <a:lnTo>
                    <a:pt x="0" y="5"/>
                  </a:lnTo>
                  <a:lnTo>
                    <a:pt x="2" y="9"/>
                  </a:lnTo>
                  <a:lnTo>
                    <a:pt x="11" y="19"/>
                  </a:lnTo>
                  <a:lnTo>
                    <a:pt x="24" y="15"/>
                  </a:lnTo>
                  <a:lnTo>
                    <a:pt x="27" y="11"/>
                  </a:lnTo>
                  <a:lnTo>
                    <a:pt x="27" y="6"/>
                  </a:lnTo>
                  <a:lnTo>
                    <a:pt x="27" y="0"/>
                  </a:lnTo>
                  <a:lnTo>
                    <a:pt x="16" y="0"/>
                  </a:lnTo>
                  <a:close/>
                </a:path>
              </a:pathLst>
            </a:custGeom>
            <a:noFill/>
            <a:ln w="9525">
              <a:solidFill>
                <a:schemeClr val="tx1">
                  <a:lumMod val="85000"/>
                  <a:lumOff val="15000"/>
                </a:schemeClr>
              </a:solidFill>
              <a:round/>
            </a:ln>
          </p:spPr>
          <p:txBody>
            <a:bodyPr/>
            <a:lstStyle/>
            <a:p>
              <a:endParaRPr lang="zh-CN" altLang="en-US" sz="100"/>
            </a:p>
          </p:txBody>
        </p:sp>
        <p:sp>
          <p:nvSpPr>
            <p:cNvPr id="172" name="Freeform 924"/>
            <p:cNvSpPr/>
            <p:nvPr/>
          </p:nvSpPr>
          <p:spPr bwMode="auto">
            <a:xfrm>
              <a:off x="2635013" y="2105455"/>
              <a:ext cx="55877" cy="39343"/>
            </a:xfrm>
            <a:custGeom>
              <a:avLst/>
              <a:gdLst/>
              <a:ahLst/>
              <a:cxnLst>
                <a:cxn ang="0">
                  <a:pos x="16" y="0"/>
                </a:cxn>
                <a:cxn ang="0">
                  <a:pos x="13" y="0"/>
                </a:cxn>
                <a:cxn ang="0">
                  <a:pos x="0" y="5"/>
                </a:cxn>
                <a:cxn ang="0">
                  <a:pos x="2" y="9"/>
                </a:cxn>
                <a:cxn ang="0">
                  <a:pos x="11" y="19"/>
                </a:cxn>
                <a:cxn ang="0">
                  <a:pos x="24" y="15"/>
                </a:cxn>
                <a:cxn ang="0">
                  <a:pos x="27" y="11"/>
                </a:cxn>
                <a:cxn ang="0">
                  <a:pos x="27" y="6"/>
                </a:cxn>
                <a:cxn ang="0">
                  <a:pos x="27" y="0"/>
                </a:cxn>
                <a:cxn ang="0">
                  <a:pos x="16" y="0"/>
                </a:cxn>
              </a:cxnLst>
              <a:rect l="0" t="0" r="r" b="b"/>
              <a:pathLst>
                <a:path w="27" h="19">
                  <a:moveTo>
                    <a:pt x="16" y="0"/>
                  </a:moveTo>
                  <a:lnTo>
                    <a:pt x="13" y="0"/>
                  </a:lnTo>
                  <a:lnTo>
                    <a:pt x="0" y="5"/>
                  </a:lnTo>
                  <a:lnTo>
                    <a:pt x="2" y="9"/>
                  </a:lnTo>
                  <a:lnTo>
                    <a:pt x="11" y="19"/>
                  </a:lnTo>
                  <a:lnTo>
                    <a:pt x="24" y="15"/>
                  </a:lnTo>
                  <a:lnTo>
                    <a:pt x="27" y="11"/>
                  </a:lnTo>
                  <a:lnTo>
                    <a:pt x="27" y="6"/>
                  </a:lnTo>
                  <a:lnTo>
                    <a:pt x="27" y="0"/>
                  </a:lnTo>
                  <a:lnTo>
                    <a:pt x="16"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73" name="Freeform 926"/>
            <p:cNvSpPr/>
            <p:nvPr/>
          </p:nvSpPr>
          <p:spPr bwMode="auto">
            <a:xfrm>
              <a:off x="2611891" y="2039195"/>
              <a:ext cx="98266" cy="76613"/>
            </a:xfrm>
            <a:custGeom>
              <a:avLst/>
              <a:gdLst/>
              <a:ahLst/>
              <a:cxnLst>
                <a:cxn ang="0">
                  <a:pos x="2" y="23"/>
                </a:cxn>
                <a:cxn ang="0">
                  <a:pos x="0" y="8"/>
                </a:cxn>
                <a:cxn ang="0">
                  <a:pos x="1" y="5"/>
                </a:cxn>
                <a:cxn ang="0">
                  <a:pos x="1" y="6"/>
                </a:cxn>
                <a:cxn ang="0">
                  <a:pos x="14" y="0"/>
                </a:cxn>
                <a:cxn ang="0">
                  <a:pos x="21" y="1"/>
                </a:cxn>
                <a:cxn ang="0">
                  <a:pos x="26" y="4"/>
                </a:cxn>
                <a:cxn ang="0">
                  <a:pos x="31" y="8"/>
                </a:cxn>
                <a:cxn ang="0">
                  <a:pos x="35" y="14"/>
                </a:cxn>
                <a:cxn ang="0">
                  <a:pos x="37" y="15"/>
                </a:cxn>
                <a:cxn ang="0">
                  <a:pos x="43" y="18"/>
                </a:cxn>
                <a:cxn ang="0">
                  <a:pos x="46" y="20"/>
                </a:cxn>
                <a:cxn ang="0">
                  <a:pos x="47" y="27"/>
                </a:cxn>
                <a:cxn ang="0">
                  <a:pos x="47" y="33"/>
                </a:cxn>
                <a:cxn ang="0">
                  <a:pos x="41" y="32"/>
                </a:cxn>
                <a:cxn ang="0">
                  <a:pos x="27" y="32"/>
                </a:cxn>
                <a:cxn ang="0">
                  <a:pos x="16" y="34"/>
                </a:cxn>
                <a:cxn ang="0">
                  <a:pos x="10" y="37"/>
                </a:cxn>
                <a:cxn ang="0">
                  <a:pos x="7" y="34"/>
                </a:cxn>
                <a:cxn ang="0">
                  <a:pos x="4" y="31"/>
                </a:cxn>
                <a:cxn ang="0">
                  <a:pos x="2" y="23"/>
                </a:cxn>
              </a:cxnLst>
              <a:rect l="0" t="0" r="r" b="b"/>
              <a:pathLst>
                <a:path w="47" h="37">
                  <a:moveTo>
                    <a:pt x="2" y="23"/>
                  </a:moveTo>
                  <a:lnTo>
                    <a:pt x="0" y="8"/>
                  </a:lnTo>
                  <a:lnTo>
                    <a:pt x="1" y="5"/>
                  </a:lnTo>
                  <a:lnTo>
                    <a:pt x="1" y="6"/>
                  </a:lnTo>
                  <a:lnTo>
                    <a:pt x="14" y="0"/>
                  </a:lnTo>
                  <a:lnTo>
                    <a:pt x="21" y="1"/>
                  </a:lnTo>
                  <a:lnTo>
                    <a:pt x="26" y="4"/>
                  </a:lnTo>
                  <a:lnTo>
                    <a:pt x="31" y="8"/>
                  </a:lnTo>
                  <a:lnTo>
                    <a:pt x="35" y="14"/>
                  </a:lnTo>
                  <a:lnTo>
                    <a:pt x="37" y="15"/>
                  </a:lnTo>
                  <a:lnTo>
                    <a:pt x="43" y="18"/>
                  </a:lnTo>
                  <a:lnTo>
                    <a:pt x="46" y="20"/>
                  </a:lnTo>
                  <a:lnTo>
                    <a:pt x="47" y="27"/>
                  </a:lnTo>
                  <a:lnTo>
                    <a:pt x="47" y="33"/>
                  </a:lnTo>
                  <a:lnTo>
                    <a:pt x="41" y="32"/>
                  </a:lnTo>
                  <a:lnTo>
                    <a:pt x="27" y="32"/>
                  </a:lnTo>
                  <a:lnTo>
                    <a:pt x="16" y="34"/>
                  </a:lnTo>
                  <a:lnTo>
                    <a:pt x="10" y="37"/>
                  </a:lnTo>
                  <a:lnTo>
                    <a:pt x="7" y="34"/>
                  </a:lnTo>
                  <a:lnTo>
                    <a:pt x="4" y="31"/>
                  </a:lnTo>
                  <a:lnTo>
                    <a:pt x="2" y="23"/>
                  </a:lnTo>
                  <a:close/>
                </a:path>
              </a:pathLst>
            </a:custGeom>
            <a:noFill/>
            <a:ln w="9525">
              <a:solidFill>
                <a:schemeClr val="tx1">
                  <a:lumMod val="85000"/>
                  <a:lumOff val="15000"/>
                </a:schemeClr>
              </a:solidFill>
              <a:round/>
            </a:ln>
          </p:spPr>
          <p:txBody>
            <a:bodyPr/>
            <a:lstStyle/>
            <a:p>
              <a:endParaRPr lang="zh-CN" altLang="en-US" sz="100"/>
            </a:p>
          </p:txBody>
        </p:sp>
        <p:sp>
          <p:nvSpPr>
            <p:cNvPr id="174" name="Freeform 927"/>
            <p:cNvSpPr/>
            <p:nvPr/>
          </p:nvSpPr>
          <p:spPr bwMode="auto">
            <a:xfrm>
              <a:off x="2611891" y="2039195"/>
              <a:ext cx="98266" cy="76613"/>
            </a:xfrm>
            <a:custGeom>
              <a:avLst/>
              <a:gdLst/>
              <a:ahLst/>
              <a:cxnLst>
                <a:cxn ang="0">
                  <a:pos x="2" y="23"/>
                </a:cxn>
                <a:cxn ang="0">
                  <a:pos x="0" y="8"/>
                </a:cxn>
                <a:cxn ang="0">
                  <a:pos x="1" y="5"/>
                </a:cxn>
                <a:cxn ang="0">
                  <a:pos x="1" y="6"/>
                </a:cxn>
                <a:cxn ang="0">
                  <a:pos x="14" y="0"/>
                </a:cxn>
                <a:cxn ang="0">
                  <a:pos x="21" y="1"/>
                </a:cxn>
                <a:cxn ang="0">
                  <a:pos x="26" y="4"/>
                </a:cxn>
                <a:cxn ang="0">
                  <a:pos x="31" y="8"/>
                </a:cxn>
                <a:cxn ang="0">
                  <a:pos x="35" y="14"/>
                </a:cxn>
                <a:cxn ang="0">
                  <a:pos x="37" y="15"/>
                </a:cxn>
                <a:cxn ang="0">
                  <a:pos x="43" y="18"/>
                </a:cxn>
                <a:cxn ang="0">
                  <a:pos x="46" y="20"/>
                </a:cxn>
                <a:cxn ang="0">
                  <a:pos x="47" y="27"/>
                </a:cxn>
                <a:cxn ang="0">
                  <a:pos x="47" y="33"/>
                </a:cxn>
                <a:cxn ang="0">
                  <a:pos x="41" y="32"/>
                </a:cxn>
                <a:cxn ang="0">
                  <a:pos x="27" y="32"/>
                </a:cxn>
                <a:cxn ang="0">
                  <a:pos x="16" y="34"/>
                </a:cxn>
                <a:cxn ang="0">
                  <a:pos x="10" y="37"/>
                </a:cxn>
                <a:cxn ang="0">
                  <a:pos x="7" y="34"/>
                </a:cxn>
                <a:cxn ang="0">
                  <a:pos x="4" y="31"/>
                </a:cxn>
                <a:cxn ang="0">
                  <a:pos x="2" y="23"/>
                </a:cxn>
              </a:cxnLst>
              <a:rect l="0" t="0" r="r" b="b"/>
              <a:pathLst>
                <a:path w="47" h="37">
                  <a:moveTo>
                    <a:pt x="2" y="23"/>
                  </a:moveTo>
                  <a:lnTo>
                    <a:pt x="0" y="8"/>
                  </a:lnTo>
                  <a:lnTo>
                    <a:pt x="1" y="5"/>
                  </a:lnTo>
                  <a:lnTo>
                    <a:pt x="1" y="6"/>
                  </a:lnTo>
                  <a:lnTo>
                    <a:pt x="14" y="0"/>
                  </a:lnTo>
                  <a:lnTo>
                    <a:pt x="21" y="1"/>
                  </a:lnTo>
                  <a:lnTo>
                    <a:pt x="26" y="4"/>
                  </a:lnTo>
                  <a:lnTo>
                    <a:pt x="31" y="8"/>
                  </a:lnTo>
                  <a:lnTo>
                    <a:pt x="35" y="14"/>
                  </a:lnTo>
                  <a:lnTo>
                    <a:pt x="37" y="15"/>
                  </a:lnTo>
                  <a:lnTo>
                    <a:pt x="43" y="18"/>
                  </a:lnTo>
                  <a:lnTo>
                    <a:pt x="46" y="20"/>
                  </a:lnTo>
                  <a:lnTo>
                    <a:pt x="47" y="27"/>
                  </a:lnTo>
                  <a:lnTo>
                    <a:pt x="47" y="33"/>
                  </a:lnTo>
                  <a:lnTo>
                    <a:pt x="41" y="32"/>
                  </a:lnTo>
                  <a:lnTo>
                    <a:pt x="27" y="32"/>
                  </a:lnTo>
                  <a:lnTo>
                    <a:pt x="16" y="34"/>
                  </a:lnTo>
                  <a:lnTo>
                    <a:pt x="10" y="37"/>
                  </a:lnTo>
                  <a:lnTo>
                    <a:pt x="7" y="34"/>
                  </a:lnTo>
                  <a:lnTo>
                    <a:pt x="4" y="31"/>
                  </a:lnTo>
                  <a:lnTo>
                    <a:pt x="2" y="2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75" name="Freeform 929"/>
            <p:cNvSpPr/>
            <p:nvPr/>
          </p:nvSpPr>
          <p:spPr bwMode="auto">
            <a:xfrm>
              <a:off x="2615744" y="2070255"/>
              <a:ext cx="65511" cy="31059"/>
            </a:xfrm>
            <a:custGeom>
              <a:avLst/>
              <a:gdLst/>
              <a:ahLst/>
              <a:cxnLst>
                <a:cxn ang="0">
                  <a:pos x="0" y="0"/>
                </a:cxn>
                <a:cxn ang="0">
                  <a:pos x="1" y="11"/>
                </a:cxn>
                <a:cxn ang="0">
                  <a:pos x="4" y="11"/>
                </a:cxn>
                <a:cxn ang="0">
                  <a:pos x="12" y="13"/>
                </a:cxn>
                <a:cxn ang="0">
                  <a:pos x="18" y="15"/>
                </a:cxn>
                <a:cxn ang="0">
                  <a:pos x="22" y="13"/>
                </a:cxn>
                <a:cxn ang="0">
                  <a:pos x="28" y="10"/>
                </a:cxn>
                <a:cxn ang="0">
                  <a:pos x="30" y="10"/>
                </a:cxn>
                <a:cxn ang="0">
                  <a:pos x="31" y="8"/>
                </a:cxn>
                <a:cxn ang="0">
                  <a:pos x="29" y="6"/>
                </a:cxn>
                <a:cxn ang="0">
                  <a:pos x="18" y="4"/>
                </a:cxn>
                <a:cxn ang="0">
                  <a:pos x="12" y="4"/>
                </a:cxn>
                <a:cxn ang="0">
                  <a:pos x="8" y="2"/>
                </a:cxn>
                <a:cxn ang="0">
                  <a:pos x="3" y="0"/>
                </a:cxn>
                <a:cxn ang="0">
                  <a:pos x="0" y="0"/>
                </a:cxn>
              </a:cxnLst>
              <a:rect l="0" t="0" r="r" b="b"/>
              <a:pathLst>
                <a:path w="31" h="15">
                  <a:moveTo>
                    <a:pt x="0" y="0"/>
                  </a:moveTo>
                  <a:lnTo>
                    <a:pt x="1" y="11"/>
                  </a:lnTo>
                  <a:lnTo>
                    <a:pt x="4" y="11"/>
                  </a:lnTo>
                  <a:lnTo>
                    <a:pt x="12" y="13"/>
                  </a:lnTo>
                  <a:lnTo>
                    <a:pt x="18" y="15"/>
                  </a:lnTo>
                  <a:lnTo>
                    <a:pt x="22" y="13"/>
                  </a:lnTo>
                  <a:lnTo>
                    <a:pt x="28" y="10"/>
                  </a:lnTo>
                  <a:lnTo>
                    <a:pt x="30" y="10"/>
                  </a:lnTo>
                  <a:lnTo>
                    <a:pt x="31" y="8"/>
                  </a:lnTo>
                  <a:lnTo>
                    <a:pt x="29" y="6"/>
                  </a:lnTo>
                  <a:lnTo>
                    <a:pt x="18" y="4"/>
                  </a:lnTo>
                  <a:lnTo>
                    <a:pt x="12" y="4"/>
                  </a:lnTo>
                  <a:lnTo>
                    <a:pt x="8" y="2"/>
                  </a:lnTo>
                  <a:lnTo>
                    <a:pt x="3" y="0"/>
                  </a:lnTo>
                  <a:lnTo>
                    <a:pt x="0" y="0"/>
                  </a:lnTo>
                  <a:close/>
                </a:path>
              </a:pathLst>
            </a:custGeom>
            <a:noFill/>
            <a:ln w="9525">
              <a:solidFill>
                <a:schemeClr val="tx1">
                  <a:lumMod val="85000"/>
                  <a:lumOff val="15000"/>
                </a:schemeClr>
              </a:solidFill>
              <a:round/>
            </a:ln>
          </p:spPr>
          <p:txBody>
            <a:bodyPr/>
            <a:lstStyle/>
            <a:p>
              <a:endParaRPr lang="zh-CN" altLang="en-US" sz="100"/>
            </a:p>
          </p:txBody>
        </p:sp>
        <p:sp>
          <p:nvSpPr>
            <p:cNvPr id="176" name="Freeform 930"/>
            <p:cNvSpPr/>
            <p:nvPr/>
          </p:nvSpPr>
          <p:spPr bwMode="auto">
            <a:xfrm>
              <a:off x="2615744" y="2070255"/>
              <a:ext cx="65511" cy="31059"/>
            </a:xfrm>
            <a:custGeom>
              <a:avLst/>
              <a:gdLst/>
              <a:ahLst/>
              <a:cxnLst>
                <a:cxn ang="0">
                  <a:pos x="0" y="0"/>
                </a:cxn>
                <a:cxn ang="0">
                  <a:pos x="1" y="11"/>
                </a:cxn>
                <a:cxn ang="0">
                  <a:pos x="4" y="11"/>
                </a:cxn>
                <a:cxn ang="0">
                  <a:pos x="12" y="13"/>
                </a:cxn>
                <a:cxn ang="0">
                  <a:pos x="18" y="15"/>
                </a:cxn>
                <a:cxn ang="0">
                  <a:pos x="22" y="13"/>
                </a:cxn>
                <a:cxn ang="0">
                  <a:pos x="28" y="10"/>
                </a:cxn>
                <a:cxn ang="0">
                  <a:pos x="30" y="10"/>
                </a:cxn>
                <a:cxn ang="0">
                  <a:pos x="31" y="8"/>
                </a:cxn>
                <a:cxn ang="0">
                  <a:pos x="29" y="6"/>
                </a:cxn>
                <a:cxn ang="0">
                  <a:pos x="18" y="4"/>
                </a:cxn>
                <a:cxn ang="0">
                  <a:pos x="12" y="4"/>
                </a:cxn>
                <a:cxn ang="0">
                  <a:pos x="8" y="2"/>
                </a:cxn>
                <a:cxn ang="0">
                  <a:pos x="3" y="0"/>
                </a:cxn>
                <a:cxn ang="0">
                  <a:pos x="0" y="0"/>
                </a:cxn>
              </a:cxnLst>
              <a:rect l="0" t="0" r="r" b="b"/>
              <a:pathLst>
                <a:path w="31" h="15">
                  <a:moveTo>
                    <a:pt x="0" y="0"/>
                  </a:moveTo>
                  <a:lnTo>
                    <a:pt x="1" y="11"/>
                  </a:lnTo>
                  <a:lnTo>
                    <a:pt x="4" y="11"/>
                  </a:lnTo>
                  <a:lnTo>
                    <a:pt x="12" y="13"/>
                  </a:lnTo>
                  <a:lnTo>
                    <a:pt x="18" y="15"/>
                  </a:lnTo>
                  <a:lnTo>
                    <a:pt x="22" y="13"/>
                  </a:lnTo>
                  <a:lnTo>
                    <a:pt x="28" y="10"/>
                  </a:lnTo>
                  <a:lnTo>
                    <a:pt x="30" y="10"/>
                  </a:lnTo>
                  <a:lnTo>
                    <a:pt x="31" y="8"/>
                  </a:lnTo>
                  <a:lnTo>
                    <a:pt x="29" y="6"/>
                  </a:lnTo>
                  <a:lnTo>
                    <a:pt x="18" y="4"/>
                  </a:lnTo>
                  <a:lnTo>
                    <a:pt x="12" y="4"/>
                  </a:lnTo>
                  <a:lnTo>
                    <a:pt x="8" y="2"/>
                  </a:lnTo>
                  <a:lnTo>
                    <a:pt x="3" y="0"/>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77" name="Freeform 932"/>
            <p:cNvSpPr/>
            <p:nvPr/>
          </p:nvSpPr>
          <p:spPr bwMode="auto">
            <a:xfrm>
              <a:off x="2731350" y="2198633"/>
              <a:ext cx="123313" cy="82825"/>
            </a:xfrm>
            <a:custGeom>
              <a:avLst/>
              <a:gdLst/>
              <a:ahLst/>
              <a:cxnLst>
                <a:cxn ang="0">
                  <a:pos x="0" y="16"/>
                </a:cxn>
                <a:cxn ang="0">
                  <a:pos x="2" y="7"/>
                </a:cxn>
                <a:cxn ang="0">
                  <a:pos x="5" y="3"/>
                </a:cxn>
                <a:cxn ang="0">
                  <a:pos x="13" y="0"/>
                </a:cxn>
                <a:cxn ang="0">
                  <a:pos x="21" y="0"/>
                </a:cxn>
                <a:cxn ang="0">
                  <a:pos x="26" y="4"/>
                </a:cxn>
                <a:cxn ang="0">
                  <a:pos x="34" y="7"/>
                </a:cxn>
                <a:cxn ang="0">
                  <a:pos x="39" y="3"/>
                </a:cxn>
                <a:cxn ang="0">
                  <a:pos x="43" y="3"/>
                </a:cxn>
                <a:cxn ang="0">
                  <a:pos x="47" y="7"/>
                </a:cxn>
                <a:cxn ang="0">
                  <a:pos x="47" y="11"/>
                </a:cxn>
                <a:cxn ang="0">
                  <a:pos x="48" y="16"/>
                </a:cxn>
                <a:cxn ang="0">
                  <a:pos x="51" y="18"/>
                </a:cxn>
                <a:cxn ang="0">
                  <a:pos x="55" y="17"/>
                </a:cxn>
                <a:cxn ang="0">
                  <a:pos x="58" y="18"/>
                </a:cxn>
                <a:cxn ang="0">
                  <a:pos x="60" y="22"/>
                </a:cxn>
                <a:cxn ang="0">
                  <a:pos x="60" y="30"/>
                </a:cxn>
                <a:cxn ang="0">
                  <a:pos x="58" y="33"/>
                </a:cxn>
                <a:cxn ang="0">
                  <a:pos x="47" y="37"/>
                </a:cxn>
                <a:cxn ang="0">
                  <a:pos x="34" y="40"/>
                </a:cxn>
                <a:cxn ang="0">
                  <a:pos x="23" y="38"/>
                </a:cxn>
                <a:cxn ang="0">
                  <a:pos x="19" y="34"/>
                </a:cxn>
                <a:cxn ang="0">
                  <a:pos x="15" y="28"/>
                </a:cxn>
                <a:cxn ang="0">
                  <a:pos x="0" y="16"/>
                </a:cxn>
              </a:cxnLst>
              <a:rect l="0" t="0" r="r" b="b"/>
              <a:pathLst>
                <a:path w="60" h="40">
                  <a:moveTo>
                    <a:pt x="0" y="16"/>
                  </a:moveTo>
                  <a:lnTo>
                    <a:pt x="2" y="7"/>
                  </a:lnTo>
                  <a:lnTo>
                    <a:pt x="5" y="3"/>
                  </a:lnTo>
                  <a:lnTo>
                    <a:pt x="13" y="0"/>
                  </a:lnTo>
                  <a:lnTo>
                    <a:pt x="21" y="0"/>
                  </a:lnTo>
                  <a:lnTo>
                    <a:pt x="26" y="4"/>
                  </a:lnTo>
                  <a:lnTo>
                    <a:pt x="34" y="7"/>
                  </a:lnTo>
                  <a:lnTo>
                    <a:pt x="39" y="3"/>
                  </a:lnTo>
                  <a:lnTo>
                    <a:pt x="43" y="3"/>
                  </a:lnTo>
                  <a:lnTo>
                    <a:pt x="47" y="7"/>
                  </a:lnTo>
                  <a:lnTo>
                    <a:pt x="47" y="11"/>
                  </a:lnTo>
                  <a:lnTo>
                    <a:pt x="48" y="16"/>
                  </a:lnTo>
                  <a:lnTo>
                    <a:pt x="51" y="18"/>
                  </a:lnTo>
                  <a:lnTo>
                    <a:pt x="55" y="17"/>
                  </a:lnTo>
                  <a:lnTo>
                    <a:pt x="58" y="18"/>
                  </a:lnTo>
                  <a:lnTo>
                    <a:pt x="60" y="22"/>
                  </a:lnTo>
                  <a:lnTo>
                    <a:pt x="60" y="30"/>
                  </a:lnTo>
                  <a:lnTo>
                    <a:pt x="58" y="33"/>
                  </a:lnTo>
                  <a:lnTo>
                    <a:pt x="47" y="37"/>
                  </a:lnTo>
                  <a:lnTo>
                    <a:pt x="34" y="40"/>
                  </a:lnTo>
                  <a:lnTo>
                    <a:pt x="23" y="38"/>
                  </a:lnTo>
                  <a:lnTo>
                    <a:pt x="19" y="34"/>
                  </a:lnTo>
                  <a:lnTo>
                    <a:pt x="15" y="28"/>
                  </a:lnTo>
                  <a:lnTo>
                    <a:pt x="0" y="16"/>
                  </a:lnTo>
                  <a:close/>
                </a:path>
              </a:pathLst>
            </a:custGeom>
            <a:noFill/>
            <a:ln w="9525">
              <a:solidFill>
                <a:schemeClr val="tx1">
                  <a:lumMod val="85000"/>
                  <a:lumOff val="15000"/>
                </a:schemeClr>
              </a:solidFill>
              <a:round/>
            </a:ln>
          </p:spPr>
          <p:txBody>
            <a:bodyPr/>
            <a:lstStyle/>
            <a:p>
              <a:endParaRPr lang="zh-CN" altLang="en-US" sz="100"/>
            </a:p>
          </p:txBody>
        </p:sp>
        <p:sp>
          <p:nvSpPr>
            <p:cNvPr id="178" name="Freeform 933"/>
            <p:cNvSpPr/>
            <p:nvPr/>
          </p:nvSpPr>
          <p:spPr bwMode="auto">
            <a:xfrm>
              <a:off x="2731350" y="2198633"/>
              <a:ext cx="123313" cy="82825"/>
            </a:xfrm>
            <a:custGeom>
              <a:avLst/>
              <a:gdLst/>
              <a:ahLst/>
              <a:cxnLst>
                <a:cxn ang="0">
                  <a:pos x="0" y="16"/>
                </a:cxn>
                <a:cxn ang="0">
                  <a:pos x="2" y="7"/>
                </a:cxn>
                <a:cxn ang="0">
                  <a:pos x="5" y="3"/>
                </a:cxn>
                <a:cxn ang="0">
                  <a:pos x="13" y="0"/>
                </a:cxn>
                <a:cxn ang="0">
                  <a:pos x="21" y="0"/>
                </a:cxn>
                <a:cxn ang="0">
                  <a:pos x="26" y="4"/>
                </a:cxn>
                <a:cxn ang="0">
                  <a:pos x="34" y="7"/>
                </a:cxn>
                <a:cxn ang="0">
                  <a:pos x="39" y="3"/>
                </a:cxn>
                <a:cxn ang="0">
                  <a:pos x="43" y="3"/>
                </a:cxn>
                <a:cxn ang="0">
                  <a:pos x="47" y="7"/>
                </a:cxn>
                <a:cxn ang="0">
                  <a:pos x="47" y="11"/>
                </a:cxn>
                <a:cxn ang="0">
                  <a:pos x="48" y="16"/>
                </a:cxn>
                <a:cxn ang="0">
                  <a:pos x="51" y="18"/>
                </a:cxn>
                <a:cxn ang="0">
                  <a:pos x="55" y="17"/>
                </a:cxn>
                <a:cxn ang="0">
                  <a:pos x="58" y="18"/>
                </a:cxn>
                <a:cxn ang="0">
                  <a:pos x="60" y="22"/>
                </a:cxn>
                <a:cxn ang="0">
                  <a:pos x="60" y="30"/>
                </a:cxn>
                <a:cxn ang="0">
                  <a:pos x="58" y="33"/>
                </a:cxn>
                <a:cxn ang="0">
                  <a:pos x="47" y="37"/>
                </a:cxn>
                <a:cxn ang="0">
                  <a:pos x="34" y="40"/>
                </a:cxn>
                <a:cxn ang="0">
                  <a:pos x="23" y="38"/>
                </a:cxn>
                <a:cxn ang="0">
                  <a:pos x="19" y="34"/>
                </a:cxn>
                <a:cxn ang="0">
                  <a:pos x="15" y="28"/>
                </a:cxn>
                <a:cxn ang="0">
                  <a:pos x="0" y="16"/>
                </a:cxn>
              </a:cxnLst>
              <a:rect l="0" t="0" r="r" b="b"/>
              <a:pathLst>
                <a:path w="60" h="40">
                  <a:moveTo>
                    <a:pt x="0" y="16"/>
                  </a:moveTo>
                  <a:lnTo>
                    <a:pt x="2" y="7"/>
                  </a:lnTo>
                  <a:lnTo>
                    <a:pt x="5" y="3"/>
                  </a:lnTo>
                  <a:lnTo>
                    <a:pt x="13" y="0"/>
                  </a:lnTo>
                  <a:lnTo>
                    <a:pt x="21" y="0"/>
                  </a:lnTo>
                  <a:lnTo>
                    <a:pt x="26" y="4"/>
                  </a:lnTo>
                  <a:lnTo>
                    <a:pt x="34" y="7"/>
                  </a:lnTo>
                  <a:lnTo>
                    <a:pt x="39" y="3"/>
                  </a:lnTo>
                  <a:lnTo>
                    <a:pt x="43" y="3"/>
                  </a:lnTo>
                  <a:lnTo>
                    <a:pt x="47" y="7"/>
                  </a:lnTo>
                  <a:lnTo>
                    <a:pt x="47" y="11"/>
                  </a:lnTo>
                  <a:lnTo>
                    <a:pt x="48" y="16"/>
                  </a:lnTo>
                  <a:lnTo>
                    <a:pt x="51" y="18"/>
                  </a:lnTo>
                  <a:lnTo>
                    <a:pt x="55" y="17"/>
                  </a:lnTo>
                  <a:lnTo>
                    <a:pt x="58" y="18"/>
                  </a:lnTo>
                  <a:lnTo>
                    <a:pt x="60" y="22"/>
                  </a:lnTo>
                  <a:lnTo>
                    <a:pt x="60" y="30"/>
                  </a:lnTo>
                  <a:lnTo>
                    <a:pt x="58" y="33"/>
                  </a:lnTo>
                  <a:lnTo>
                    <a:pt x="47" y="37"/>
                  </a:lnTo>
                  <a:lnTo>
                    <a:pt x="34" y="40"/>
                  </a:lnTo>
                  <a:lnTo>
                    <a:pt x="23" y="38"/>
                  </a:lnTo>
                  <a:lnTo>
                    <a:pt x="19" y="34"/>
                  </a:lnTo>
                  <a:lnTo>
                    <a:pt x="15" y="28"/>
                  </a:lnTo>
                  <a:lnTo>
                    <a:pt x="0" y="16"/>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79" name="Freeform 935"/>
            <p:cNvSpPr/>
            <p:nvPr/>
          </p:nvSpPr>
          <p:spPr bwMode="auto">
            <a:xfrm>
              <a:off x="2702448" y="2161362"/>
              <a:ext cx="57804" cy="66260"/>
            </a:xfrm>
            <a:custGeom>
              <a:avLst/>
              <a:gdLst/>
              <a:ahLst/>
              <a:cxnLst>
                <a:cxn ang="0">
                  <a:pos x="0" y="13"/>
                </a:cxn>
                <a:cxn ang="0">
                  <a:pos x="1" y="9"/>
                </a:cxn>
                <a:cxn ang="0">
                  <a:pos x="2" y="6"/>
                </a:cxn>
                <a:cxn ang="0">
                  <a:pos x="6" y="2"/>
                </a:cxn>
                <a:cxn ang="0">
                  <a:pos x="15" y="0"/>
                </a:cxn>
                <a:cxn ang="0">
                  <a:pos x="18" y="2"/>
                </a:cxn>
                <a:cxn ang="0">
                  <a:pos x="23" y="3"/>
                </a:cxn>
                <a:cxn ang="0">
                  <a:pos x="27" y="8"/>
                </a:cxn>
                <a:cxn ang="0">
                  <a:pos x="26" y="18"/>
                </a:cxn>
                <a:cxn ang="0">
                  <a:pos x="23" y="25"/>
                </a:cxn>
                <a:cxn ang="0">
                  <a:pos x="21" y="28"/>
                </a:cxn>
                <a:cxn ang="0">
                  <a:pos x="14" y="32"/>
                </a:cxn>
                <a:cxn ang="0">
                  <a:pos x="11" y="31"/>
                </a:cxn>
                <a:cxn ang="0">
                  <a:pos x="6" y="28"/>
                </a:cxn>
                <a:cxn ang="0">
                  <a:pos x="0" y="13"/>
                </a:cxn>
              </a:cxnLst>
              <a:rect l="0" t="0" r="r" b="b"/>
              <a:pathLst>
                <a:path w="27" h="32">
                  <a:moveTo>
                    <a:pt x="0" y="13"/>
                  </a:moveTo>
                  <a:lnTo>
                    <a:pt x="1" y="9"/>
                  </a:lnTo>
                  <a:lnTo>
                    <a:pt x="2" y="6"/>
                  </a:lnTo>
                  <a:lnTo>
                    <a:pt x="6" y="2"/>
                  </a:lnTo>
                  <a:lnTo>
                    <a:pt x="15" y="0"/>
                  </a:lnTo>
                  <a:lnTo>
                    <a:pt x="18" y="2"/>
                  </a:lnTo>
                  <a:lnTo>
                    <a:pt x="23" y="3"/>
                  </a:lnTo>
                  <a:lnTo>
                    <a:pt x="27" y="8"/>
                  </a:lnTo>
                  <a:lnTo>
                    <a:pt x="26" y="18"/>
                  </a:lnTo>
                  <a:lnTo>
                    <a:pt x="23" y="25"/>
                  </a:lnTo>
                  <a:lnTo>
                    <a:pt x="21" y="28"/>
                  </a:lnTo>
                  <a:lnTo>
                    <a:pt x="14" y="32"/>
                  </a:lnTo>
                  <a:lnTo>
                    <a:pt x="11" y="31"/>
                  </a:lnTo>
                  <a:lnTo>
                    <a:pt x="6" y="28"/>
                  </a:lnTo>
                  <a:lnTo>
                    <a:pt x="0" y="13"/>
                  </a:lnTo>
                  <a:close/>
                </a:path>
              </a:pathLst>
            </a:custGeom>
            <a:noFill/>
            <a:ln w="9525">
              <a:solidFill>
                <a:schemeClr val="tx1">
                  <a:lumMod val="85000"/>
                  <a:lumOff val="15000"/>
                </a:schemeClr>
              </a:solidFill>
              <a:round/>
            </a:ln>
          </p:spPr>
          <p:txBody>
            <a:bodyPr/>
            <a:lstStyle/>
            <a:p>
              <a:endParaRPr lang="zh-CN" altLang="en-US" sz="100"/>
            </a:p>
          </p:txBody>
        </p:sp>
        <p:sp>
          <p:nvSpPr>
            <p:cNvPr id="180" name="Freeform 936"/>
            <p:cNvSpPr/>
            <p:nvPr/>
          </p:nvSpPr>
          <p:spPr bwMode="auto">
            <a:xfrm>
              <a:off x="2702448" y="2161362"/>
              <a:ext cx="57804" cy="66260"/>
            </a:xfrm>
            <a:custGeom>
              <a:avLst/>
              <a:gdLst/>
              <a:ahLst/>
              <a:cxnLst>
                <a:cxn ang="0">
                  <a:pos x="0" y="13"/>
                </a:cxn>
                <a:cxn ang="0">
                  <a:pos x="1" y="9"/>
                </a:cxn>
                <a:cxn ang="0">
                  <a:pos x="2" y="6"/>
                </a:cxn>
                <a:cxn ang="0">
                  <a:pos x="6" y="2"/>
                </a:cxn>
                <a:cxn ang="0">
                  <a:pos x="15" y="0"/>
                </a:cxn>
                <a:cxn ang="0">
                  <a:pos x="18" y="2"/>
                </a:cxn>
                <a:cxn ang="0">
                  <a:pos x="23" y="3"/>
                </a:cxn>
                <a:cxn ang="0">
                  <a:pos x="27" y="8"/>
                </a:cxn>
                <a:cxn ang="0">
                  <a:pos x="26" y="18"/>
                </a:cxn>
                <a:cxn ang="0">
                  <a:pos x="23" y="25"/>
                </a:cxn>
                <a:cxn ang="0">
                  <a:pos x="21" y="28"/>
                </a:cxn>
                <a:cxn ang="0">
                  <a:pos x="14" y="32"/>
                </a:cxn>
                <a:cxn ang="0">
                  <a:pos x="11" y="31"/>
                </a:cxn>
                <a:cxn ang="0">
                  <a:pos x="6" y="28"/>
                </a:cxn>
                <a:cxn ang="0">
                  <a:pos x="0" y="13"/>
                </a:cxn>
              </a:cxnLst>
              <a:rect l="0" t="0" r="r" b="b"/>
              <a:pathLst>
                <a:path w="27" h="32">
                  <a:moveTo>
                    <a:pt x="0" y="13"/>
                  </a:moveTo>
                  <a:lnTo>
                    <a:pt x="1" y="9"/>
                  </a:lnTo>
                  <a:lnTo>
                    <a:pt x="2" y="6"/>
                  </a:lnTo>
                  <a:lnTo>
                    <a:pt x="6" y="2"/>
                  </a:lnTo>
                  <a:lnTo>
                    <a:pt x="15" y="0"/>
                  </a:lnTo>
                  <a:lnTo>
                    <a:pt x="18" y="2"/>
                  </a:lnTo>
                  <a:lnTo>
                    <a:pt x="23" y="3"/>
                  </a:lnTo>
                  <a:lnTo>
                    <a:pt x="27" y="8"/>
                  </a:lnTo>
                  <a:lnTo>
                    <a:pt x="26" y="18"/>
                  </a:lnTo>
                  <a:lnTo>
                    <a:pt x="23" y="25"/>
                  </a:lnTo>
                  <a:lnTo>
                    <a:pt x="21" y="28"/>
                  </a:lnTo>
                  <a:lnTo>
                    <a:pt x="14" y="32"/>
                  </a:lnTo>
                  <a:lnTo>
                    <a:pt x="11" y="31"/>
                  </a:lnTo>
                  <a:lnTo>
                    <a:pt x="6" y="28"/>
                  </a:lnTo>
                  <a:lnTo>
                    <a:pt x="0" y="1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81" name="Freeform 938"/>
            <p:cNvSpPr/>
            <p:nvPr/>
          </p:nvSpPr>
          <p:spPr bwMode="auto">
            <a:xfrm>
              <a:off x="2656206" y="2105455"/>
              <a:ext cx="148361" cy="107674"/>
            </a:xfrm>
            <a:custGeom>
              <a:avLst/>
              <a:gdLst/>
              <a:ahLst/>
              <a:cxnLst>
                <a:cxn ang="0">
                  <a:pos x="13" y="30"/>
                </a:cxn>
                <a:cxn ang="0">
                  <a:pos x="0" y="20"/>
                </a:cxn>
                <a:cxn ang="0">
                  <a:pos x="13" y="16"/>
                </a:cxn>
                <a:cxn ang="0">
                  <a:pos x="14" y="15"/>
                </a:cxn>
                <a:cxn ang="0">
                  <a:pos x="16" y="10"/>
                </a:cxn>
                <a:cxn ang="0">
                  <a:pos x="16" y="0"/>
                </a:cxn>
                <a:cxn ang="0">
                  <a:pos x="26" y="2"/>
                </a:cxn>
                <a:cxn ang="0">
                  <a:pos x="27" y="5"/>
                </a:cxn>
                <a:cxn ang="0">
                  <a:pos x="31" y="5"/>
                </a:cxn>
                <a:cxn ang="0">
                  <a:pos x="34" y="7"/>
                </a:cxn>
                <a:cxn ang="0">
                  <a:pos x="42" y="9"/>
                </a:cxn>
                <a:cxn ang="0">
                  <a:pos x="46" y="8"/>
                </a:cxn>
                <a:cxn ang="0">
                  <a:pos x="47" y="7"/>
                </a:cxn>
                <a:cxn ang="0">
                  <a:pos x="47" y="5"/>
                </a:cxn>
                <a:cxn ang="0">
                  <a:pos x="51" y="3"/>
                </a:cxn>
                <a:cxn ang="0">
                  <a:pos x="53" y="3"/>
                </a:cxn>
                <a:cxn ang="0">
                  <a:pos x="57" y="6"/>
                </a:cxn>
                <a:cxn ang="0">
                  <a:pos x="58" y="11"/>
                </a:cxn>
                <a:cxn ang="0">
                  <a:pos x="60" y="17"/>
                </a:cxn>
                <a:cxn ang="0">
                  <a:pos x="64" y="21"/>
                </a:cxn>
                <a:cxn ang="0">
                  <a:pos x="64" y="23"/>
                </a:cxn>
                <a:cxn ang="0">
                  <a:pos x="66" y="31"/>
                </a:cxn>
                <a:cxn ang="0">
                  <a:pos x="72" y="45"/>
                </a:cxn>
                <a:cxn ang="0">
                  <a:pos x="72" y="49"/>
                </a:cxn>
                <a:cxn ang="0">
                  <a:pos x="70" y="52"/>
                </a:cxn>
                <a:cxn ang="0">
                  <a:pos x="63" y="50"/>
                </a:cxn>
                <a:cxn ang="0">
                  <a:pos x="57" y="45"/>
                </a:cxn>
                <a:cxn ang="0">
                  <a:pos x="49" y="45"/>
                </a:cxn>
                <a:cxn ang="0">
                  <a:pos x="50" y="36"/>
                </a:cxn>
                <a:cxn ang="0">
                  <a:pos x="46" y="30"/>
                </a:cxn>
                <a:cxn ang="0">
                  <a:pos x="37" y="27"/>
                </a:cxn>
                <a:cxn ang="0">
                  <a:pos x="30" y="29"/>
                </a:cxn>
                <a:cxn ang="0">
                  <a:pos x="26" y="33"/>
                </a:cxn>
                <a:cxn ang="0">
                  <a:pos x="23" y="39"/>
                </a:cxn>
                <a:cxn ang="0">
                  <a:pos x="13" y="30"/>
                </a:cxn>
              </a:cxnLst>
              <a:rect l="0" t="0" r="r" b="b"/>
              <a:pathLst>
                <a:path w="72" h="52">
                  <a:moveTo>
                    <a:pt x="13" y="30"/>
                  </a:moveTo>
                  <a:lnTo>
                    <a:pt x="0" y="20"/>
                  </a:lnTo>
                  <a:lnTo>
                    <a:pt x="13" y="16"/>
                  </a:lnTo>
                  <a:lnTo>
                    <a:pt x="14" y="15"/>
                  </a:lnTo>
                  <a:lnTo>
                    <a:pt x="16" y="10"/>
                  </a:lnTo>
                  <a:lnTo>
                    <a:pt x="16" y="0"/>
                  </a:lnTo>
                  <a:lnTo>
                    <a:pt x="26" y="2"/>
                  </a:lnTo>
                  <a:lnTo>
                    <a:pt x="27" y="5"/>
                  </a:lnTo>
                  <a:lnTo>
                    <a:pt x="31" y="5"/>
                  </a:lnTo>
                  <a:lnTo>
                    <a:pt x="34" y="7"/>
                  </a:lnTo>
                  <a:lnTo>
                    <a:pt x="42" y="9"/>
                  </a:lnTo>
                  <a:lnTo>
                    <a:pt x="46" y="8"/>
                  </a:lnTo>
                  <a:lnTo>
                    <a:pt x="47" y="7"/>
                  </a:lnTo>
                  <a:lnTo>
                    <a:pt x="47" y="5"/>
                  </a:lnTo>
                  <a:lnTo>
                    <a:pt x="51" y="3"/>
                  </a:lnTo>
                  <a:lnTo>
                    <a:pt x="53" y="3"/>
                  </a:lnTo>
                  <a:lnTo>
                    <a:pt x="57" y="6"/>
                  </a:lnTo>
                  <a:lnTo>
                    <a:pt x="58" y="11"/>
                  </a:lnTo>
                  <a:lnTo>
                    <a:pt x="60" y="17"/>
                  </a:lnTo>
                  <a:lnTo>
                    <a:pt x="64" y="21"/>
                  </a:lnTo>
                  <a:lnTo>
                    <a:pt x="64" y="23"/>
                  </a:lnTo>
                  <a:lnTo>
                    <a:pt x="66" y="31"/>
                  </a:lnTo>
                  <a:lnTo>
                    <a:pt x="72" y="45"/>
                  </a:lnTo>
                  <a:lnTo>
                    <a:pt x="72" y="49"/>
                  </a:lnTo>
                  <a:lnTo>
                    <a:pt x="70" y="52"/>
                  </a:lnTo>
                  <a:lnTo>
                    <a:pt x="63" y="50"/>
                  </a:lnTo>
                  <a:lnTo>
                    <a:pt x="57" y="45"/>
                  </a:lnTo>
                  <a:lnTo>
                    <a:pt x="49" y="45"/>
                  </a:lnTo>
                  <a:lnTo>
                    <a:pt x="50" y="36"/>
                  </a:lnTo>
                  <a:lnTo>
                    <a:pt x="46" y="30"/>
                  </a:lnTo>
                  <a:lnTo>
                    <a:pt x="37" y="27"/>
                  </a:lnTo>
                  <a:lnTo>
                    <a:pt x="30" y="29"/>
                  </a:lnTo>
                  <a:lnTo>
                    <a:pt x="26" y="33"/>
                  </a:lnTo>
                  <a:lnTo>
                    <a:pt x="23" y="39"/>
                  </a:lnTo>
                  <a:lnTo>
                    <a:pt x="13" y="30"/>
                  </a:lnTo>
                  <a:close/>
                </a:path>
              </a:pathLst>
            </a:custGeom>
            <a:noFill/>
            <a:ln w="9525">
              <a:solidFill>
                <a:schemeClr val="tx1">
                  <a:lumMod val="85000"/>
                  <a:lumOff val="15000"/>
                </a:schemeClr>
              </a:solidFill>
              <a:round/>
            </a:ln>
          </p:spPr>
          <p:txBody>
            <a:bodyPr/>
            <a:lstStyle/>
            <a:p>
              <a:endParaRPr lang="zh-CN" altLang="en-US" sz="100"/>
            </a:p>
          </p:txBody>
        </p:sp>
        <p:sp>
          <p:nvSpPr>
            <p:cNvPr id="182" name="Freeform 939"/>
            <p:cNvSpPr/>
            <p:nvPr/>
          </p:nvSpPr>
          <p:spPr bwMode="auto">
            <a:xfrm>
              <a:off x="2656206" y="2105455"/>
              <a:ext cx="148361" cy="107674"/>
            </a:xfrm>
            <a:custGeom>
              <a:avLst/>
              <a:gdLst/>
              <a:ahLst/>
              <a:cxnLst>
                <a:cxn ang="0">
                  <a:pos x="13" y="30"/>
                </a:cxn>
                <a:cxn ang="0">
                  <a:pos x="0" y="20"/>
                </a:cxn>
                <a:cxn ang="0">
                  <a:pos x="13" y="16"/>
                </a:cxn>
                <a:cxn ang="0">
                  <a:pos x="14" y="15"/>
                </a:cxn>
                <a:cxn ang="0">
                  <a:pos x="16" y="10"/>
                </a:cxn>
                <a:cxn ang="0">
                  <a:pos x="16" y="0"/>
                </a:cxn>
                <a:cxn ang="0">
                  <a:pos x="26" y="2"/>
                </a:cxn>
                <a:cxn ang="0">
                  <a:pos x="27" y="5"/>
                </a:cxn>
                <a:cxn ang="0">
                  <a:pos x="31" y="5"/>
                </a:cxn>
                <a:cxn ang="0">
                  <a:pos x="34" y="7"/>
                </a:cxn>
                <a:cxn ang="0">
                  <a:pos x="42" y="9"/>
                </a:cxn>
                <a:cxn ang="0">
                  <a:pos x="46" y="8"/>
                </a:cxn>
                <a:cxn ang="0">
                  <a:pos x="47" y="7"/>
                </a:cxn>
                <a:cxn ang="0">
                  <a:pos x="47" y="5"/>
                </a:cxn>
                <a:cxn ang="0">
                  <a:pos x="51" y="3"/>
                </a:cxn>
                <a:cxn ang="0">
                  <a:pos x="53" y="3"/>
                </a:cxn>
                <a:cxn ang="0">
                  <a:pos x="57" y="6"/>
                </a:cxn>
                <a:cxn ang="0">
                  <a:pos x="58" y="11"/>
                </a:cxn>
                <a:cxn ang="0">
                  <a:pos x="60" y="17"/>
                </a:cxn>
                <a:cxn ang="0">
                  <a:pos x="64" y="21"/>
                </a:cxn>
                <a:cxn ang="0">
                  <a:pos x="64" y="23"/>
                </a:cxn>
                <a:cxn ang="0">
                  <a:pos x="66" y="31"/>
                </a:cxn>
                <a:cxn ang="0">
                  <a:pos x="72" y="45"/>
                </a:cxn>
                <a:cxn ang="0">
                  <a:pos x="72" y="49"/>
                </a:cxn>
                <a:cxn ang="0">
                  <a:pos x="70" y="52"/>
                </a:cxn>
                <a:cxn ang="0">
                  <a:pos x="63" y="50"/>
                </a:cxn>
                <a:cxn ang="0">
                  <a:pos x="57" y="45"/>
                </a:cxn>
                <a:cxn ang="0">
                  <a:pos x="49" y="45"/>
                </a:cxn>
                <a:cxn ang="0">
                  <a:pos x="50" y="36"/>
                </a:cxn>
                <a:cxn ang="0">
                  <a:pos x="46" y="30"/>
                </a:cxn>
                <a:cxn ang="0">
                  <a:pos x="37" y="27"/>
                </a:cxn>
                <a:cxn ang="0">
                  <a:pos x="30" y="29"/>
                </a:cxn>
                <a:cxn ang="0">
                  <a:pos x="26" y="33"/>
                </a:cxn>
                <a:cxn ang="0">
                  <a:pos x="23" y="39"/>
                </a:cxn>
                <a:cxn ang="0">
                  <a:pos x="13" y="30"/>
                </a:cxn>
              </a:cxnLst>
              <a:rect l="0" t="0" r="r" b="b"/>
              <a:pathLst>
                <a:path w="72" h="52">
                  <a:moveTo>
                    <a:pt x="13" y="30"/>
                  </a:moveTo>
                  <a:lnTo>
                    <a:pt x="0" y="20"/>
                  </a:lnTo>
                  <a:lnTo>
                    <a:pt x="13" y="16"/>
                  </a:lnTo>
                  <a:lnTo>
                    <a:pt x="14" y="15"/>
                  </a:lnTo>
                  <a:lnTo>
                    <a:pt x="16" y="10"/>
                  </a:lnTo>
                  <a:lnTo>
                    <a:pt x="16" y="0"/>
                  </a:lnTo>
                  <a:lnTo>
                    <a:pt x="26" y="2"/>
                  </a:lnTo>
                  <a:lnTo>
                    <a:pt x="27" y="5"/>
                  </a:lnTo>
                  <a:lnTo>
                    <a:pt x="31" y="5"/>
                  </a:lnTo>
                  <a:lnTo>
                    <a:pt x="34" y="7"/>
                  </a:lnTo>
                  <a:lnTo>
                    <a:pt x="42" y="9"/>
                  </a:lnTo>
                  <a:lnTo>
                    <a:pt x="46" y="8"/>
                  </a:lnTo>
                  <a:lnTo>
                    <a:pt x="47" y="7"/>
                  </a:lnTo>
                  <a:lnTo>
                    <a:pt x="47" y="5"/>
                  </a:lnTo>
                  <a:lnTo>
                    <a:pt x="51" y="3"/>
                  </a:lnTo>
                  <a:lnTo>
                    <a:pt x="53" y="3"/>
                  </a:lnTo>
                  <a:lnTo>
                    <a:pt x="57" y="6"/>
                  </a:lnTo>
                  <a:lnTo>
                    <a:pt x="58" y="11"/>
                  </a:lnTo>
                  <a:lnTo>
                    <a:pt x="60" y="17"/>
                  </a:lnTo>
                  <a:lnTo>
                    <a:pt x="64" y="21"/>
                  </a:lnTo>
                  <a:lnTo>
                    <a:pt x="64" y="23"/>
                  </a:lnTo>
                  <a:lnTo>
                    <a:pt x="66" y="31"/>
                  </a:lnTo>
                  <a:lnTo>
                    <a:pt x="72" y="45"/>
                  </a:lnTo>
                  <a:lnTo>
                    <a:pt x="72" y="49"/>
                  </a:lnTo>
                  <a:lnTo>
                    <a:pt x="70" y="52"/>
                  </a:lnTo>
                  <a:lnTo>
                    <a:pt x="63" y="50"/>
                  </a:lnTo>
                  <a:lnTo>
                    <a:pt x="57" y="45"/>
                  </a:lnTo>
                  <a:lnTo>
                    <a:pt x="49" y="45"/>
                  </a:lnTo>
                  <a:lnTo>
                    <a:pt x="50" y="36"/>
                  </a:lnTo>
                  <a:lnTo>
                    <a:pt x="46" y="30"/>
                  </a:lnTo>
                  <a:lnTo>
                    <a:pt x="37" y="27"/>
                  </a:lnTo>
                  <a:lnTo>
                    <a:pt x="30" y="29"/>
                  </a:lnTo>
                  <a:lnTo>
                    <a:pt x="26" y="33"/>
                  </a:lnTo>
                  <a:lnTo>
                    <a:pt x="23" y="39"/>
                  </a:lnTo>
                  <a:lnTo>
                    <a:pt x="13" y="3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83" name="Freeform 941"/>
            <p:cNvSpPr/>
            <p:nvPr/>
          </p:nvSpPr>
          <p:spPr bwMode="auto">
            <a:xfrm>
              <a:off x="2791081" y="2138586"/>
              <a:ext cx="125239" cy="132522"/>
            </a:xfrm>
            <a:custGeom>
              <a:avLst/>
              <a:gdLst/>
              <a:ahLst/>
              <a:cxnLst>
                <a:cxn ang="0">
                  <a:pos x="29" y="61"/>
                </a:cxn>
                <a:cxn ang="0">
                  <a:pos x="31" y="58"/>
                </a:cxn>
                <a:cxn ang="0">
                  <a:pos x="32" y="54"/>
                </a:cxn>
                <a:cxn ang="0">
                  <a:pos x="31" y="50"/>
                </a:cxn>
                <a:cxn ang="0">
                  <a:pos x="29" y="47"/>
                </a:cxn>
                <a:cxn ang="0">
                  <a:pos x="22" y="47"/>
                </a:cxn>
                <a:cxn ang="0">
                  <a:pos x="19" y="44"/>
                </a:cxn>
                <a:cxn ang="0">
                  <a:pos x="18" y="41"/>
                </a:cxn>
                <a:cxn ang="0">
                  <a:pos x="18" y="36"/>
                </a:cxn>
                <a:cxn ang="0">
                  <a:pos x="15" y="31"/>
                </a:cxn>
                <a:cxn ang="0">
                  <a:pos x="11" y="31"/>
                </a:cxn>
                <a:cxn ang="0">
                  <a:pos x="7" y="34"/>
                </a:cxn>
                <a:cxn ang="0">
                  <a:pos x="6" y="27"/>
                </a:cxn>
                <a:cxn ang="0">
                  <a:pos x="2" y="18"/>
                </a:cxn>
                <a:cxn ang="0">
                  <a:pos x="0" y="10"/>
                </a:cxn>
                <a:cxn ang="0">
                  <a:pos x="0" y="5"/>
                </a:cxn>
                <a:cxn ang="0">
                  <a:pos x="4" y="6"/>
                </a:cxn>
                <a:cxn ang="0">
                  <a:pos x="14" y="3"/>
                </a:cxn>
                <a:cxn ang="0">
                  <a:pos x="16" y="1"/>
                </a:cxn>
                <a:cxn ang="0">
                  <a:pos x="18" y="0"/>
                </a:cxn>
                <a:cxn ang="0">
                  <a:pos x="21" y="2"/>
                </a:cxn>
                <a:cxn ang="0">
                  <a:pos x="22" y="3"/>
                </a:cxn>
                <a:cxn ang="0">
                  <a:pos x="24" y="4"/>
                </a:cxn>
                <a:cxn ang="0">
                  <a:pos x="26" y="2"/>
                </a:cxn>
                <a:cxn ang="0">
                  <a:pos x="29" y="0"/>
                </a:cxn>
                <a:cxn ang="0">
                  <a:pos x="36" y="0"/>
                </a:cxn>
                <a:cxn ang="0">
                  <a:pos x="42" y="1"/>
                </a:cxn>
                <a:cxn ang="0">
                  <a:pos x="48" y="0"/>
                </a:cxn>
                <a:cxn ang="0">
                  <a:pos x="53" y="1"/>
                </a:cxn>
                <a:cxn ang="0">
                  <a:pos x="54" y="5"/>
                </a:cxn>
                <a:cxn ang="0">
                  <a:pos x="56" y="15"/>
                </a:cxn>
                <a:cxn ang="0">
                  <a:pos x="57" y="29"/>
                </a:cxn>
                <a:cxn ang="0">
                  <a:pos x="54" y="40"/>
                </a:cxn>
                <a:cxn ang="0">
                  <a:pos x="53" y="49"/>
                </a:cxn>
                <a:cxn ang="0">
                  <a:pos x="56" y="55"/>
                </a:cxn>
                <a:cxn ang="0">
                  <a:pos x="60" y="64"/>
                </a:cxn>
                <a:cxn ang="0">
                  <a:pos x="47" y="60"/>
                </a:cxn>
                <a:cxn ang="0">
                  <a:pos x="29" y="61"/>
                </a:cxn>
              </a:cxnLst>
              <a:rect l="0" t="0" r="r" b="b"/>
              <a:pathLst>
                <a:path w="60" h="64">
                  <a:moveTo>
                    <a:pt x="29" y="61"/>
                  </a:moveTo>
                  <a:lnTo>
                    <a:pt x="31" y="58"/>
                  </a:lnTo>
                  <a:lnTo>
                    <a:pt x="32" y="54"/>
                  </a:lnTo>
                  <a:lnTo>
                    <a:pt x="31" y="50"/>
                  </a:lnTo>
                  <a:lnTo>
                    <a:pt x="29" y="47"/>
                  </a:lnTo>
                  <a:lnTo>
                    <a:pt x="22" y="47"/>
                  </a:lnTo>
                  <a:lnTo>
                    <a:pt x="19" y="44"/>
                  </a:lnTo>
                  <a:lnTo>
                    <a:pt x="18" y="41"/>
                  </a:lnTo>
                  <a:lnTo>
                    <a:pt x="18" y="36"/>
                  </a:lnTo>
                  <a:lnTo>
                    <a:pt x="15" y="31"/>
                  </a:lnTo>
                  <a:lnTo>
                    <a:pt x="11" y="31"/>
                  </a:lnTo>
                  <a:lnTo>
                    <a:pt x="7" y="34"/>
                  </a:lnTo>
                  <a:lnTo>
                    <a:pt x="6" y="27"/>
                  </a:lnTo>
                  <a:lnTo>
                    <a:pt x="2" y="18"/>
                  </a:lnTo>
                  <a:lnTo>
                    <a:pt x="0" y="10"/>
                  </a:lnTo>
                  <a:lnTo>
                    <a:pt x="0" y="5"/>
                  </a:lnTo>
                  <a:lnTo>
                    <a:pt x="4" y="6"/>
                  </a:lnTo>
                  <a:lnTo>
                    <a:pt x="14" y="3"/>
                  </a:lnTo>
                  <a:lnTo>
                    <a:pt x="16" y="1"/>
                  </a:lnTo>
                  <a:lnTo>
                    <a:pt x="18" y="0"/>
                  </a:lnTo>
                  <a:lnTo>
                    <a:pt x="21" y="2"/>
                  </a:lnTo>
                  <a:lnTo>
                    <a:pt x="22" y="3"/>
                  </a:lnTo>
                  <a:lnTo>
                    <a:pt x="24" y="4"/>
                  </a:lnTo>
                  <a:lnTo>
                    <a:pt x="26" y="2"/>
                  </a:lnTo>
                  <a:lnTo>
                    <a:pt x="29" y="0"/>
                  </a:lnTo>
                  <a:lnTo>
                    <a:pt x="36" y="0"/>
                  </a:lnTo>
                  <a:lnTo>
                    <a:pt x="42" y="1"/>
                  </a:lnTo>
                  <a:lnTo>
                    <a:pt x="48" y="0"/>
                  </a:lnTo>
                  <a:lnTo>
                    <a:pt x="53" y="1"/>
                  </a:lnTo>
                  <a:lnTo>
                    <a:pt x="54" y="5"/>
                  </a:lnTo>
                  <a:lnTo>
                    <a:pt x="56" y="15"/>
                  </a:lnTo>
                  <a:lnTo>
                    <a:pt x="57" y="29"/>
                  </a:lnTo>
                  <a:lnTo>
                    <a:pt x="54" y="40"/>
                  </a:lnTo>
                  <a:lnTo>
                    <a:pt x="53" y="49"/>
                  </a:lnTo>
                  <a:lnTo>
                    <a:pt x="56" y="55"/>
                  </a:lnTo>
                  <a:lnTo>
                    <a:pt x="60" y="64"/>
                  </a:lnTo>
                  <a:lnTo>
                    <a:pt x="47" y="60"/>
                  </a:lnTo>
                  <a:lnTo>
                    <a:pt x="29" y="61"/>
                  </a:lnTo>
                  <a:close/>
                </a:path>
              </a:pathLst>
            </a:custGeom>
            <a:noFill/>
            <a:ln w="9525">
              <a:solidFill>
                <a:schemeClr val="tx1">
                  <a:lumMod val="85000"/>
                  <a:lumOff val="15000"/>
                </a:schemeClr>
              </a:solidFill>
              <a:round/>
            </a:ln>
          </p:spPr>
          <p:txBody>
            <a:bodyPr/>
            <a:lstStyle/>
            <a:p>
              <a:endParaRPr lang="zh-CN" altLang="en-US" sz="100"/>
            </a:p>
          </p:txBody>
        </p:sp>
        <p:sp>
          <p:nvSpPr>
            <p:cNvPr id="184" name="Freeform 942"/>
            <p:cNvSpPr/>
            <p:nvPr/>
          </p:nvSpPr>
          <p:spPr bwMode="auto">
            <a:xfrm>
              <a:off x="2791081" y="2138586"/>
              <a:ext cx="125239" cy="132522"/>
            </a:xfrm>
            <a:custGeom>
              <a:avLst/>
              <a:gdLst/>
              <a:ahLst/>
              <a:cxnLst>
                <a:cxn ang="0">
                  <a:pos x="29" y="61"/>
                </a:cxn>
                <a:cxn ang="0">
                  <a:pos x="31" y="58"/>
                </a:cxn>
                <a:cxn ang="0">
                  <a:pos x="32" y="54"/>
                </a:cxn>
                <a:cxn ang="0">
                  <a:pos x="31" y="50"/>
                </a:cxn>
                <a:cxn ang="0">
                  <a:pos x="29" y="47"/>
                </a:cxn>
                <a:cxn ang="0">
                  <a:pos x="22" y="47"/>
                </a:cxn>
                <a:cxn ang="0">
                  <a:pos x="19" y="44"/>
                </a:cxn>
                <a:cxn ang="0">
                  <a:pos x="18" y="41"/>
                </a:cxn>
                <a:cxn ang="0">
                  <a:pos x="18" y="36"/>
                </a:cxn>
                <a:cxn ang="0">
                  <a:pos x="15" y="31"/>
                </a:cxn>
                <a:cxn ang="0">
                  <a:pos x="11" y="31"/>
                </a:cxn>
                <a:cxn ang="0">
                  <a:pos x="7" y="34"/>
                </a:cxn>
                <a:cxn ang="0">
                  <a:pos x="6" y="27"/>
                </a:cxn>
                <a:cxn ang="0">
                  <a:pos x="2" y="18"/>
                </a:cxn>
                <a:cxn ang="0">
                  <a:pos x="0" y="10"/>
                </a:cxn>
                <a:cxn ang="0">
                  <a:pos x="0" y="5"/>
                </a:cxn>
                <a:cxn ang="0">
                  <a:pos x="4" y="6"/>
                </a:cxn>
                <a:cxn ang="0">
                  <a:pos x="14" y="3"/>
                </a:cxn>
                <a:cxn ang="0">
                  <a:pos x="16" y="1"/>
                </a:cxn>
                <a:cxn ang="0">
                  <a:pos x="18" y="0"/>
                </a:cxn>
                <a:cxn ang="0">
                  <a:pos x="21" y="2"/>
                </a:cxn>
                <a:cxn ang="0">
                  <a:pos x="22" y="3"/>
                </a:cxn>
                <a:cxn ang="0">
                  <a:pos x="24" y="4"/>
                </a:cxn>
                <a:cxn ang="0">
                  <a:pos x="26" y="2"/>
                </a:cxn>
                <a:cxn ang="0">
                  <a:pos x="29" y="0"/>
                </a:cxn>
                <a:cxn ang="0">
                  <a:pos x="36" y="0"/>
                </a:cxn>
                <a:cxn ang="0">
                  <a:pos x="42" y="1"/>
                </a:cxn>
                <a:cxn ang="0">
                  <a:pos x="48" y="0"/>
                </a:cxn>
                <a:cxn ang="0">
                  <a:pos x="53" y="1"/>
                </a:cxn>
                <a:cxn ang="0">
                  <a:pos x="54" y="5"/>
                </a:cxn>
                <a:cxn ang="0">
                  <a:pos x="56" y="15"/>
                </a:cxn>
                <a:cxn ang="0">
                  <a:pos x="57" y="29"/>
                </a:cxn>
                <a:cxn ang="0">
                  <a:pos x="54" y="40"/>
                </a:cxn>
                <a:cxn ang="0">
                  <a:pos x="53" y="49"/>
                </a:cxn>
                <a:cxn ang="0">
                  <a:pos x="56" y="55"/>
                </a:cxn>
                <a:cxn ang="0">
                  <a:pos x="60" y="64"/>
                </a:cxn>
                <a:cxn ang="0">
                  <a:pos x="47" y="60"/>
                </a:cxn>
                <a:cxn ang="0">
                  <a:pos x="29" y="61"/>
                </a:cxn>
              </a:cxnLst>
              <a:rect l="0" t="0" r="r" b="b"/>
              <a:pathLst>
                <a:path w="60" h="64">
                  <a:moveTo>
                    <a:pt x="29" y="61"/>
                  </a:moveTo>
                  <a:lnTo>
                    <a:pt x="31" y="58"/>
                  </a:lnTo>
                  <a:lnTo>
                    <a:pt x="32" y="54"/>
                  </a:lnTo>
                  <a:lnTo>
                    <a:pt x="31" y="50"/>
                  </a:lnTo>
                  <a:lnTo>
                    <a:pt x="29" y="47"/>
                  </a:lnTo>
                  <a:lnTo>
                    <a:pt x="22" y="47"/>
                  </a:lnTo>
                  <a:lnTo>
                    <a:pt x="19" y="44"/>
                  </a:lnTo>
                  <a:lnTo>
                    <a:pt x="18" y="41"/>
                  </a:lnTo>
                  <a:lnTo>
                    <a:pt x="18" y="36"/>
                  </a:lnTo>
                  <a:lnTo>
                    <a:pt x="15" y="31"/>
                  </a:lnTo>
                  <a:lnTo>
                    <a:pt x="11" y="31"/>
                  </a:lnTo>
                  <a:lnTo>
                    <a:pt x="7" y="34"/>
                  </a:lnTo>
                  <a:lnTo>
                    <a:pt x="6" y="27"/>
                  </a:lnTo>
                  <a:lnTo>
                    <a:pt x="2" y="18"/>
                  </a:lnTo>
                  <a:lnTo>
                    <a:pt x="0" y="10"/>
                  </a:lnTo>
                  <a:lnTo>
                    <a:pt x="0" y="5"/>
                  </a:lnTo>
                  <a:lnTo>
                    <a:pt x="4" y="6"/>
                  </a:lnTo>
                  <a:lnTo>
                    <a:pt x="14" y="3"/>
                  </a:lnTo>
                  <a:lnTo>
                    <a:pt x="16" y="1"/>
                  </a:lnTo>
                  <a:lnTo>
                    <a:pt x="18" y="0"/>
                  </a:lnTo>
                  <a:lnTo>
                    <a:pt x="21" y="2"/>
                  </a:lnTo>
                  <a:lnTo>
                    <a:pt x="22" y="3"/>
                  </a:lnTo>
                  <a:lnTo>
                    <a:pt x="24" y="4"/>
                  </a:lnTo>
                  <a:lnTo>
                    <a:pt x="26" y="2"/>
                  </a:lnTo>
                  <a:lnTo>
                    <a:pt x="29" y="0"/>
                  </a:lnTo>
                  <a:lnTo>
                    <a:pt x="36" y="0"/>
                  </a:lnTo>
                  <a:lnTo>
                    <a:pt x="42" y="1"/>
                  </a:lnTo>
                  <a:lnTo>
                    <a:pt x="48" y="0"/>
                  </a:lnTo>
                  <a:lnTo>
                    <a:pt x="53" y="1"/>
                  </a:lnTo>
                  <a:lnTo>
                    <a:pt x="54" y="5"/>
                  </a:lnTo>
                  <a:lnTo>
                    <a:pt x="56" y="15"/>
                  </a:lnTo>
                  <a:lnTo>
                    <a:pt x="57" y="29"/>
                  </a:lnTo>
                  <a:lnTo>
                    <a:pt x="54" y="40"/>
                  </a:lnTo>
                  <a:lnTo>
                    <a:pt x="53" y="49"/>
                  </a:lnTo>
                  <a:lnTo>
                    <a:pt x="56" y="55"/>
                  </a:lnTo>
                  <a:lnTo>
                    <a:pt x="60" y="64"/>
                  </a:lnTo>
                  <a:lnTo>
                    <a:pt x="47" y="60"/>
                  </a:lnTo>
                  <a:lnTo>
                    <a:pt x="29" y="6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85" name="Freeform 944"/>
            <p:cNvSpPr/>
            <p:nvPr/>
          </p:nvSpPr>
          <p:spPr bwMode="auto">
            <a:xfrm>
              <a:off x="2845030" y="2082677"/>
              <a:ext cx="113679" cy="57978"/>
            </a:xfrm>
            <a:custGeom>
              <a:avLst/>
              <a:gdLst/>
              <a:ahLst/>
              <a:cxnLst>
                <a:cxn ang="0">
                  <a:pos x="21" y="5"/>
                </a:cxn>
                <a:cxn ang="0">
                  <a:pos x="14" y="6"/>
                </a:cxn>
                <a:cxn ang="0">
                  <a:pos x="8" y="9"/>
                </a:cxn>
                <a:cxn ang="0">
                  <a:pos x="3" y="16"/>
                </a:cxn>
                <a:cxn ang="0">
                  <a:pos x="0" y="28"/>
                </a:cxn>
                <a:cxn ang="0">
                  <a:pos x="3" y="26"/>
                </a:cxn>
                <a:cxn ang="0">
                  <a:pos x="12" y="27"/>
                </a:cxn>
                <a:cxn ang="0">
                  <a:pos x="20" y="26"/>
                </a:cxn>
                <a:cxn ang="0">
                  <a:pos x="22" y="26"/>
                </a:cxn>
                <a:cxn ang="0">
                  <a:pos x="27" y="26"/>
                </a:cxn>
                <a:cxn ang="0">
                  <a:pos x="27" y="26"/>
                </a:cxn>
                <a:cxn ang="0">
                  <a:pos x="28" y="22"/>
                </a:cxn>
                <a:cxn ang="0">
                  <a:pos x="30" y="17"/>
                </a:cxn>
                <a:cxn ang="0">
                  <a:pos x="33" y="16"/>
                </a:cxn>
                <a:cxn ang="0">
                  <a:pos x="37" y="16"/>
                </a:cxn>
                <a:cxn ang="0">
                  <a:pos x="45" y="16"/>
                </a:cxn>
                <a:cxn ang="0">
                  <a:pos x="50" y="16"/>
                </a:cxn>
                <a:cxn ang="0">
                  <a:pos x="54" y="16"/>
                </a:cxn>
                <a:cxn ang="0">
                  <a:pos x="54" y="13"/>
                </a:cxn>
                <a:cxn ang="0">
                  <a:pos x="52" y="11"/>
                </a:cxn>
                <a:cxn ang="0">
                  <a:pos x="48" y="10"/>
                </a:cxn>
                <a:cxn ang="0">
                  <a:pos x="45" y="5"/>
                </a:cxn>
                <a:cxn ang="0">
                  <a:pos x="43" y="0"/>
                </a:cxn>
                <a:cxn ang="0">
                  <a:pos x="37" y="2"/>
                </a:cxn>
                <a:cxn ang="0">
                  <a:pos x="27" y="5"/>
                </a:cxn>
                <a:cxn ang="0">
                  <a:pos x="21" y="5"/>
                </a:cxn>
              </a:cxnLst>
              <a:rect l="0" t="0" r="r" b="b"/>
              <a:pathLst>
                <a:path w="54" h="28">
                  <a:moveTo>
                    <a:pt x="21" y="5"/>
                  </a:moveTo>
                  <a:lnTo>
                    <a:pt x="14" y="6"/>
                  </a:lnTo>
                  <a:lnTo>
                    <a:pt x="8" y="9"/>
                  </a:lnTo>
                  <a:lnTo>
                    <a:pt x="3" y="16"/>
                  </a:lnTo>
                  <a:lnTo>
                    <a:pt x="0" y="28"/>
                  </a:lnTo>
                  <a:lnTo>
                    <a:pt x="3" y="26"/>
                  </a:lnTo>
                  <a:lnTo>
                    <a:pt x="12" y="27"/>
                  </a:lnTo>
                  <a:lnTo>
                    <a:pt x="20" y="26"/>
                  </a:lnTo>
                  <a:lnTo>
                    <a:pt x="22" y="26"/>
                  </a:lnTo>
                  <a:lnTo>
                    <a:pt x="27" y="26"/>
                  </a:lnTo>
                  <a:lnTo>
                    <a:pt x="27" y="26"/>
                  </a:lnTo>
                  <a:lnTo>
                    <a:pt x="28" y="22"/>
                  </a:lnTo>
                  <a:lnTo>
                    <a:pt x="30" y="17"/>
                  </a:lnTo>
                  <a:lnTo>
                    <a:pt x="33" y="16"/>
                  </a:lnTo>
                  <a:lnTo>
                    <a:pt x="37" y="16"/>
                  </a:lnTo>
                  <a:lnTo>
                    <a:pt x="45" y="16"/>
                  </a:lnTo>
                  <a:lnTo>
                    <a:pt x="50" y="16"/>
                  </a:lnTo>
                  <a:lnTo>
                    <a:pt x="54" y="16"/>
                  </a:lnTo>
                  <a:lnTo>
                    <a:pt x="54" y="13"/>
                  </a:lnTo>
                  <a:lnTo>
                    <a:pt x="52" y="11"/>
                  </a:lnTo>
                  <a:lnTo>
                    <a:pt x="48" y="10"/>
                  </a:lnTo>
                  <a:lnTo>
                    <a:pt x="45" y="5"/>
                  </a:lnTo>
                  <a:lnTo>
                    <a:pt x="43" y="0"/>
                  </a:lnTo>
                  <a:lnTo>
                    <a:pt x="37" y="2"/>
                  </a:lnTo>
                  <a:lnTo>
                    <a:pt x="27" y="5"/>
                  </a:lnTo>
                  <a:lnTo>
                    <a:pt x="21" y="5"/>
                  </a:lnTo>
                  <a:close/>
                </a:path>
              </a:pathLst>
            </a:custGeom>
            <a:noFill/>
            <a:ln w="9525">
              <a:solidFill>
                <a:schemeClr val="tx1">
                  <a:lumMod val="85000"/>
                  <a:lumOff val="15000"/>
                </a:schemeClr>
              </a:solidFill>
              <a:round/>
            </a:ln>
          </p:spPr>
          <p:txBody>
            <a:bodyPr/>
            <a:lstStyle/>
            <a:p>
              <a:endParaRPr lang="zh-CN" altLang="en-US" sz="100"/>
            </a:p>
          </p:txBody>
        </p:sp>
        <p:sp>
          <p:nvSpPr>
            <p:cNvPr id="186" name="Freeform 945"/>
            <p:cNvSpPr/>
            <p:nvPr/>
          </p:nvSpPr>
          <p:spPr bwMode="auto">
            <a:xfrm>
              <a:off x="2845030" y="2082677"/>
              <a:ext cx="113679" cy="57978"/>
            </a:xfrm>
            <a:custGeom>
              <a:avLst/>
              <a:gdLst/>
              <a:ahLst/>
              <a:cxnLst>
                <a:cxn ang="0">
                  <a:pos x="21" y="5"/>
                </a:cxn>
                <a:cxn ang="0">
                  <a:pos x="14" y="6"/>
                </a:cxn>
                <a:cxn ang="0">
                  <a:pos x="8" y="9"/>
                </a:cxn>
                <a:cxn ang="0">
                  <a:pos x="3" y="16"/>
                </a:cxn>
                <a:cxn ang="0">
                  <a:pos x="0" y="28"/>
                </a:cxn>
                <a:cxn ang="0">
                  <a:pos x="3" y="26"/>
                </a:cxn>
                <a:cxn ang="0">
                  <a:pos x="12" y="27"/>
                </a:cxn>
                <a:cxn ang="0">
                  <a:pos x="20" y="26"/>
                </a:cxn>
                <a:cxn ang="0">
                  <a:pos x="22" y="26"/>
                </a:cxn>
                <a:cxn ang="0">
                  <a:pos x="27" y="26"/>
                </a:cxn>
                <a:cxn ang="0">
                  <a:pos x="27" y="26"/>
                </a:cxn>
                <a:cxn ang="0">
                  <a:pos x="28" y="22"/>
                </a:cxn>
                <a:cxn ang="0">
                  <a:pos x="30" y="17"/>
                </a:cxn>
                <a:cxn ang="0">
                  <a:pos x="33" y="16"/>
                </a:cxn>
                <a:cxn ang="0">
                  <a:pos x="37" y="16"/>
                </a:cxn>
                <a:cxn ang="0">
                  <a:pos x="45" y="16"/>
                </a:cxn>
                <a:cxn ang="0">
                  <a:pos x="50" y="16"/>
                </a:cxn>
                <a:cxn ang="0">
                  <a:pos x="54" y="16"/>
                </a:cxn>
                <a:cxn ang="0">
                  <a:pos x="54" y="13"/>
                </a:cxn>
                <a:cxn ang="0">
                  <a:pos x="52" y="11"/>
                </a:cxn>
                <a:cxn ang="0">
                  <a:pos x="48" y="10"/>
                </a:cxn>
                <a:cxn ang="0">
                  <a:pos x="45" y="5"/>
                </a:cxn>
                <a:cxn ang="0">
                  <a:pos x="43" y="0"/>
                </a:cxn>
                <a:cxn ang="0">
                  <a:pos x="37" y="2"/>
                </a:cxn>
                <a:cxn ang="0">
                  <a:pos x="27" y="5"/>
                </a:cxn>
                <a:cxn ang="0">
                  <a:pos x="21" y="5"/>
                </a:cxn>
              </a:cxnLst>
              <a:rect l="0" t="0" r="r" b="b"/>
              <a:pathLst>
                <a:path w="54" h="28">
                  <a:moveTo>
                    <a:pt x="21" y="5"/>
                  </a:moveTo>
                  <a:lnTo>
                    <a:pt x="14" y="6"/>
                  </a:lnTo>
                  <a:lnTo>
                    <a:pt x="8" y="9"/>
                  </a:lnTo>
                  <a:lnTo>
                    <a:pt x="3" y="16"/>
                  </a:lnTo>
                  <a:lnTo>
                    <a:pt x="0" y="28"/>
                  </a:lnTo>
                  <a:lnTo>
                    <a:pt x="3" y="26"/>
                  </a:lnTo>
                  <a:lnTo>
                    <a:pt x="12" y="27"/>
                  </a:lnTo>
                  <a:lnTo>
                    <a:pt x="20" y="26"/>
                  </a:lnTo>
                  <a:lnTo>
                    <a:pt x="22" y="26"/>
                  </a:lnTo>
                  <a:lnTo>
                    <a:pt x="27" y="26"/>
                  </a:lnTo>
                  <a:lnTo>
                    <a:pt x="27" y="26"/>
                  </a:lnTo>
                  <a:lnTo>
                    <a:pt x="28" y="22"/>
                  </a:lnTo>
                  <a:lnTo>
                    <a:pt x="30" y="17"/>
                  </a:lnTo>
                  <a:lnTo>
                    <a:pt x="33" y="16"/>
                  </a:lnTo>
                  <a:lnTo>
                    <a:pt x="37" y="16"/>
                  </a:lnTo>
                  <a:lnTo>
                    <a:pt x="45" y="16"/>
                  </a:lnTo>
                  <a:lnTo>
                    <a:pt x="50" y="16"/>
                  </a:lnTo>
                  <a:lnTo>
                    <a:pt x="54" y="16"/>
                  </a:lnTo>
                  <a:lnTo>
                    <a:pt x="54" y="13"/>
                  </a:lnTo>
                  <a:lnTo>
                    <a:pt x="52" y="11"/>
                  </a:lnTo>
                  <a:lnTo>
                    <a:pt x="48" y="10"/>
                  </a:lnTo>
                  <a:lnTo>
                    <a:pt x="45" y="5"/>
                  </a:lnTo>
                  <a:lnTo>
                    <a:pt x="43" y="0"/>
                  </a:lnTo>
                  <a:lnTo>
                    <a:pt x="37" y="2"/>
                  </a:lnTo>
                  <a:lnTo>
                    <a:pt x="27" y="5"/>
                  </a:lnTo>
                  <a:lnTo>
                    <a:pt x="21" y="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87" name="Freeform 947"/>
            <p:cNvSpPr/>
            <p:nvPr/>
          </p:nvSpPr>
          <p:spPr bwMode="auto">
            <a:xfrm>
              <a:off x="2900907" y="2115808"/>
              <a:ext cx="48169" cy="157369"/>
            </a:xfrm>
            <a:custGeom>
              <a:avLst/>
              <a:gdLst/>
              <a:ahLst/>
              <a:cxnLst>
                <a:cxn ang="0">
                  <a:pos x="10" y="0"/>
                </a:cxn>
                <a:cxn ang="0">
                  <a:pos x="7" y="0"/>
                </a:cxn>
                <a:cxn ang="0">
                  <a:pos x="3" y="4"/>
                </a:cxn>
                <a:cxn ang="0">
                  <a:pos x="1" y="7"/>
                </a:cxn>
                <a:cxn ang="0">
                  <a:pos x="0" y="8"/>
                </a:cxn>
                <a:cxn ang="0">
                  <a:pos x="1" y="13"/>
                </a:cxn>
                <a:cxn ang="0">
                  <a:pos x="4" y="25"/>
                </a:cxn>
                <a:cxn ang="0">
                  <a:pos x="4" y="41"/>
                </a:cxn>
                <a:cxn ang="0">
                  <a:pos x="3" y="48"/>
                </a:cxn>
                <a:cxn ang="0">
                  <a:pos x="2" y="62"/>
                </a:cxn>
                <a:cxn ang="0">
                  <a:pos x="7" y="75"/>
                </a:cxn>
                <a:cxn ang="0">
                  <a:pos x="20" y="76"/>
                </a:cxn>
                <a:cxn ang="0">
                  <a:pos x="23" y="52"/>
                </a:cxn>
                <a:cxn ang="0">
                  <a:pos x="22" y="25"/>
                </a:cxn>
                <a:cxn ang="0">
                  <a:pos x="18" y="5"/>
                </a:cxn>
                <a:cxn ang="0">
                  <a:pos x="15" y="0"/>
                </a:cxn>
                <a:cxn ang="0">
                  <a:pos x="10" y="0"/>
                </a:cxn>
              </a:cxnLst>
              <a:rect l="0" t="0" r="r" b="b"/>
              <a:pathLst>
                <a:path w="23" h="76">
                  <a:moveTo>
                    <a:pt x="10" y="0"/>
                  </a:moveTo>
                  <a:lnTo>
                    <a:pt x="7" y="0"/>
                  </a:lnTo>
                  <a:lnTo>
                    <a:pt x="3" y="4"/>
                  </a:lnTo>
                  <a:lnTo>
                    <a:pt x="1" y="7"/>
                  </a:lnTo>
                  <a:lnTo>
                    <a:pt x="0" y="8"/>
                  </a:lnTo>
                  <a:lnTo>
                    <a:pt x="1" y="13"/>
                  </a:lnTo>
                  <a:lnTo>
                    <a:pt x="4" y="25"/>
                  </a:lnTo>
                  <a:lnTo>
                    <a:pt x="4" y="41"/>
                  </a:lnTo>
                  <a:lnTo>
                    <a:pt x="3" y="48"/>
                  </a:lnTo>
                  <a:lnTo>
                    <a:pt x="2" y="62"/>
                  </a:lnTo>
                  <a:lnTo>
                    <a:pt x="7" y="75"/>
                  </a:lnTo>
                  <a:lnTo>
                    <a:pt x="20" y="76"/>
                  </a:lnTo>
                  <a:lnTo>
                    <a:pt x="23" y="52"/>
                  </a:lnTo>
                  <a:lnTo>
                    <a:pt x="22" y="25"/>
                  </a:lnTo>
                  <a:lnTo>
                    <a:pt x="18" y="5"/>
                  </a:lnTo>
                  <a:lnTo>
                    <a:pt x="15" y="0"/>
                  </a:lnTo>
                  <a:lnTo>
                    <a:pt x="10" y="0"/>
                  </a:lnTo>
                  <a:close/>
                </a:path>
              </a:pathLst>
            </a:custGeom>
            <a:noFill/>
            <a:ln w="9525">
              <a:solidFill>
                <a:schemeClr val="tx1">
                  <a:lumMod val="85000"/>
                  <a:lumOff val="15000"/>
                </a:schemeClr>
              </a:solidFill>
              <a:round/>
            </a:ln>
          </p:spPr>
          <p:txBody>
            <a:bodyPr/>
            <a:lstStyle/>
            <a:p>
              <a:endParaRPr lang="zh-CN" altLang="en-US" sz="100"/>
            </a:p>
          </p:txBody>
        </p:sp>
        <p:sp>
          <p:nvSpPr>
            <p:cNvPr id="188" name="Freeform 948"/>
            <p:cNvSpPr/>
            <p:nvPr/>
          </p:nvSpPr>
          <p:spPr bwMode="auto">
            <a:xfrm>
              <a:off x="2900907" y="2115808"/>
              <a:ext cx="48169" cy="157369"/>
            </a:xfrm>
            <a:custGeom>
              <a:avLst/>
              <a:gdLst/>
              <a:ahLst/>
              <a:cxnLst>
                <a:cxn ang="0">
                  <a:pos x="10" y="0"/>
                </a:cxn>
                <a:cxn ang="0">
                  <a:pos x="7" y="0"/>
                </a:cxn>
                <a:cxn ang="0">
                  <a:pos x="3" y="4"/>
                </a:cxn>
                <a:cxn ang="0">
                  <a:pos x="1" y="7"/>
                </a:cxn>
                <a:cxn ang="0">
                  <a:pos x="0" y="8"/>
                </a:cxn>
                <a:cxn ang="0">
                  <a:pos x="1" y="13"/>
                </a:cxn>
                <a:cxn ang="0">
                  <a:pos x="4" y="25"/>
                </a:cxn>
                <a:cxn ang="0">
                  <a:pos x="4" y="41"/>
                </a:cxn>
                <a:cxn ang="0">
                  <a:pos x="3" y="48"/>
                </a:cxn>
                <a:cxn ang="0">
                  <a:pos x="2" y="62"/>
                </a:cxn>
                <a:cxn ang="0">
                  <a:pos x="7" y="75"/>
                </a:cxn>
                <a:cxn ang="0">
                  <a:pos x="20" y="76"/>
                </a:cxn>
                <a:cxn ang="0">
                  <a:pos x="23" y="52"/>
                </a:cxn>
                <a:cxn ang="0">
                  <a:pos x="22" y="25"/>
                </a:cxn>
                <a:cxn ang="0">
                  <a:pos x="18" y="5"/>
                </a:cxn>
                <a:cxn ang="0">
                  <a:pos x="15" y="0"/>
                </a:cxn>
                <a:cxn ang="0">
                  <a:pos x="10" y="0"/>
                </a:cxn>
              </a:cxnLst>
              <a:rect l="0" t="0" r="r" b="b"/>
              <a:pathLst>
                <a:path w="23" h="76">
                  <a:moveTo>
                    <a:pt x="10" y="0"/>
                  </a:moveTo>
                  <a:lnTo>
                    <a:pt x="7" y="0"/>
                  </a:lnTo>
                  <a:lnTo>
                    <a:pt x="3" y="4"/>
                  </a:lnTo>
                  <a:lnTo>
                    <a:pt x="1" y="7"/>
                  </a:lnTo>
                  <a:lnTo>
                    <a:pt x="0" y="8"/>
                  </a:lnTo>
                  <a:lnTo>
                    <a:pt x="1" y="13"/>
                  </a:lnTo>
                  <a:lnTo>
                    <a:pt x="4" y="25"/>
                  </a:lnTo>
                  <a:lnTo>
                    <a:pt x="4" y="41"/>
                  </a:lnTo>
                  <a:lnTo>
                    <a:pt x="3" y="48"/>
                  </a:lnTo>
                  <a:lnTo>
                    <a:pt x="2" y="62"/>
                  </a:lnTo>
                  <a:lnTo>
                    <a:pt x="7" y="75"/>
                  </a:lnTo>
                  <a:lnTo>
                    <a:pt x="20" y="76"/>
                  </a:lnTo>
                  <a:lnTo>
                    <a:pt x="23" y="52"/>
                  </a:lnTo>
                  <a:lnTo>
                    <a:pt x="22" y="25"/>
                  </a:lnTo>
                  <a:lnTo>
                    <a:pt x="18" y="5"/>
                  </a:lnTo>
                  <a:lnTo>
                    <a:pt x="15" y="0"/>
                  </a:lnTo>
                  <a:lnTo>
                    <a:pt x="1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89" name="Freeform 950"/>
            <p:cNvSpPr/>
            <p:nvPr/>
          </p:nvSpPr>
          <p:spPr bwMode="auto">
            <a:xfrm>
              <a:off x="2929809" y="2115808"/>
              <a:ext cx="42389" cy="157369"/>
            </a:xfrm>
            <a:custGeom>
              <a:avLst/>
              <a:gdLst/>
              <a:ahLst/>
              <a:cxnLst>
                <a:cxn ang="0">
                  <a:pos x="0" y="0"/>
                </a:cxn>
                <a:cxn ang="0">
                  <a:pos x="10" y="1"/>
                </a:cxn>
                <a:cxn ang="0">
                  <a:pos x="10" y="4"/>
                </a:cxn>
                <a:cxn ang="0">
                  <a:pos x="13" y="8"/>
                </a:cxn>
                <a:cxn ang="0">
                  <a:pos x="16" y="12"/>
                </a:cxn>
                <a:cxn ang="0">
                  <a:pos x="20" y="25"/>
                </a:cxn>
                <a:cxn ang="0">
                  <a:pos x="20" y="69"/>
                </a:cxn>
                <a:cxn ang="0">
                  <a:pos x="16" y="70"/>
                </a:cxn>
                <a:cxn ang="0">
                  <a:pos x="11" y="73"/>
                </a:cxn>
                <a:cxn ang="0">
                  <a:pos x="6" y="76"/>
                </a:cxn>
                <a:cxn ang="0">
                  <a:pos x="8" y="63"/>
                </a:cxn>
                <a:cxn ang="0">
                  <a:pos x="9" y="42"/>
                </a:cxn>
                <a:cxn ang="0">
                  <a:pos x="6" y="19"/>
                </a:cxn>
                <a:cxn ang="0">
                  <a:pos x="4" y="7"/>
                </a:cxn>
                <a:cxn ang="0">
                  <a:pos x="4" y="4"/>
                </a:cxn>
                <a:cxn ang="0">
                  <a:pos x="0" y="0"/>
                </a:cxn>
              </a:cxnLst>
              <a:rect l="0" t="0" r="r" b="b"/>
              <a:pathLst>
                <a:path w="20" h="76">
                  <a:moveTo>
                    <a:pt x="0" y="0"/>
                  </a:moveTo>
                  <a:lnTo>
                    <a:pt x="10" y="1"/>
                  </a:lnTo>
                  <a:lnTo>
                    <a:pt x="10" y="4"/>
                  </a:lnTo>
                  <a:lnTo>
                    <a:pt x="13" y="8"/>
                  </a:lnTo>
                  <a:lnTo>
                    <a:pt x="16" y="12"/>
                  </a:lnTo>
                  <a:lnTo>
                    <a:pt x="20" y="25"/>
                  </a:lnTo>
                  <a:lnTo>
                    <a:pt x="20" y="69"/>
                  </a:lnTo>
                  <a:lnTo>
                    <a:pt x="16" y="70"/>
                  </a:lnTo>
                  <a:lnTo>
                    <a:pt x="11" y="73"/>
                  </a:lnTo>
                  <a:lnTo>
                    <a:pt x="6" y="76"/>
                  </a:lnTo>
                  <a:lnTo>
                    <a:pt x="8" y="63"/>
                  </a:lnTo>
                  <a:lnTo>
                    <a:pt x="9" y="42"/>
                  </a:lnTo>
                  <a:lnTo>
                    <a:pt x="6" y="19"/>
                  </a:lnTo>
                  <a:lnTo>
                    <a:pt x="4" y="7"/>
                  </a:lnTo>
                  <a:lnTo>
                    <a:pt x="4" y="4"/>
                  </a:lnTo>
                  <a:lnTo>
                    <a:pt x="0" y="0"/>
                  </a:lnTo>
                  <a:close/>
                </a:path>
              </a:pathLst>
            </a:custGeom>
            <a:noFill/>
            <a:ln w="9525">
              <a:solidFill>
                <a:schemeClr val="tx1">
                  <a:lumMod val="85000"/>
                  <a:lumOff val="15000"/>
                </a:schemeClr>
              </a:solidFill>
              <a:round/>
            </a:ln>
          </p:spPr>
          <p:txBody>
            <a:bodyPr/>
            <a:lstStyle/>
            <a:p>
              <a:endParaRPr lang="zh-CN" altLang="en-US" sz="100"/>
            </a:p>
          </p:txBody>
        </p:sp>
        <p:sp>
          <p:nvSpPr>
            <p:cNvPr id="190" name="Freeform 951"/>
            <p:cNvSpPr/>
            <p:nvPr/>
          </p:nvSpPr>
          <p:spPr bwMode="auto">
            <a:xfrm>
              <a:off x="2929809" y="2115808"/>
              <a:ext cx="42389" cy="157369"/>
            </a:xfrm>
            <a:custGeom>
              <a:avLst/>
              <a:gdLst/>
              <a:ahLst/>
              <a:cxnLst>
                <a:cxn ang="0">
                  <a:pos x="0" y="0"/>
                </a:cxn>
                <a:cxn ang="0">
                  <a:pos x="10" y="1"/>
                </a:cxn>
                <a:cxn ang="0">
                  <a:pos x="10" y="4"/>
                </a:cxn>
                <a:cxn ang="0">
                  <a:pos x="13" y="8"/>
                </a:cxn>
                <a:cxn ang="0">
                  <a:pos x="16" y="12"/>
                </a:cxn>
                <a:cxn ang="0">
                  <a:pos x="20" y="25"/>
                </a:cxn>
                <a:cxn ang="0">
                  <a:pos x="20" y="69"/>
                </a:cxn>
                <a:cxn ang="0">
                  <a:pos x="16" y="70"/>
                </a:cxn>
                <a:cxn ang="0">
                  <a:pos x="11" y="73"/>
                </a:cxn>
                <a:cxn ang="0">
                  <a:pos x="6" y="76"/>
                </a:cxn>
                <a:cxn ang="0">
                  <a:pos x="8" y="63"/>
                </a:cxn>
                <a:cxn ang="0">
                  <a:pos x="9" y="42"/>
                </a:cxn>
                <a:cxn ang="0">
                  <a:pos x="6" y="19"/>
                </a:cxn>
                <a:cxn ang="0">
                  <a:pos x="4" y="7"/>
                </a:cxn>
                <a:cxn ang="0">
                  <a:pos x="4" y="4"/>
                </a:cxn>
                <a:cxn ang="0">
                  <a:pos x="0" y="0"/>
                </a:cxn>
              </a:cxnLst>
              <a:rect l="0" t="0" r="r" b="b"/>
              <a:pathLst>
                <a:path w="20" h="76">
                  <a:moveTo>
                    <a:pt x="0" y="0"/>
                  </a:moveTo>
                  <a:lnTo>
                    <a:pt x="10" y="1"/>
                  </a:lnTo>
                  <a:lnTo>
                    <a:pt x="10" y="4"/>
                  </a:lnTo>
                  <a:lnTo>
                    <a:pt x="13" y="8"/>
                  </a:lnTo>
                  <a:lnTo>
                    <a:pt x="16" y="12"/>
                  </a:lnTo>
                  <a:lnTo>
                    <a:pt x="20" y="25"/>
                  </a:lnTo>
                  <a:lnTo>
                    <a:pt x="20" y="69"/>
                  </a:lnTo>
                  <a:lnTo>
                    <a:pt x="16" y="70"/>
                  </a:lnTo>
                  <a:lnTo>
                    <a:pt x="11" y="73"/>
                  </a:lnTo>
                  <a:lnTo>
                    <a:pt x="6" y="76"/>
                  </a:lnTo>
                  <a:lnTo>
                    <a:pt x="8" y="63"/>
                  </a:lnTo>
                  <a:lnTo>
                    <a:pt x="9" y="42"/>
                  </a:lnTo>
                  <a:lnTo>
                    <a:pt x="6" y="19"/>
                  </a:lnTo>
                  <a:lnTo>
                    <a:pt x="4" y="7"/>
                  </a:lnTo>
                  <a:lnTo>
                    <a:pt x="4" y="4"/>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91" name="Freeform 953"/>
            <p:cNvSpPr/>
            <p:nvPr/>
          </p:nvSpPr>
          <p:spPr bwMode="auto">
            <a:xfrm>
              <a:off x="2951002" y="2105455"/>
              <a:ext cx="61657" cy="153228"/>
            </a:xfrm>
            <a:custGeom>
              <a:avLst/>
              <a:gdLst/>
              <a:ahLst/>
              <a:cxnLst>
                <a:cxn ang="0">
                  <a:pos x="9" y="74"/>
                </a:cxn>
                <a:cxn ang="0">
                  <a:pos x="9" y="26"/>
                </a:cxn>
                <a:cxn ang="0">
                  <a:pos x="6" y="19"/>
                </a:cxn>
                <a:cxn ang="0">
                  <a:pos x="3" y="14"/>
                </a:cxn>
                <a:cxn ang="0">
                  <a:pos x="0" y="10"/>
                </a:cxn>
                <a:cxn ang="0">
                  <a:pos x="0" y="6"/>
                </a:cxn>
                <a:cxn ang="0">
                  <a:pos x="9" y="5"/>
                </a:cxn>
                <a:cxn ang="0">
                  <a:pos x="11" y="0"/>
                </a:cxn>
                <a:cxn ang="0">
                  <a:pos x="19" y="7"/>
                </a:cxn>
                <a:cxn ang="0">
                  <a:pos x="26" y="13"/>
                </a:cxn>
                <a:cxn ang="0">
                  <a:pos x="29" y="21"/>
                </a:cxn>
                <a:cxn ang="0">
                  <a:pos x="28" y="35"/>
                </a:cxn>
                <a:cxn ang="0">
                  <a:pos x="26" y="41"/>
                </a:cxn>
                <a:cxn ang="0">
                  <a:pos x="25" y="59"/>
                </a:cxn>
                <a:cxn ang="0">
                  <a:pos x="25" y="70"/>
                </a:cxn>
                <a:cxn ang="0">
                  <a:pos x="9" y="74"/>
                </a:cxn>
              </a:cxnLst>
              <a:rect l="0" t="0" r="r" b="b"/>
              <a:pathLst>
                <a:path w="29" h="74">
                  <a:moveTo>
                    <a:pt x="9" y="74"/>
                  </a:moveTo>
                  <a:lnTo>
                    <a:pt x="9" y="26"/>
                  </a:lnTo>
                  <a:lnTo>
                    <a:pt x="6" y="19"/>
                  </a:lnTo>
                  <a:lnTo>
                    <a:pt x="3" y="14"/>
                  </a:lnTo>
                  <a:lnTo>
                    <a:pt x="0" y="10"/>
                  </a:lnTo>
                  <a:lnTo>
                    <a:pt x="0" y="6"/>
                  </a:lnTo>
                  <a:lnTo>
                    <a:pt x="9" y="5"/>
                  </a:lnTo>
                  <a:lnTo>
                    <a:pt x="11" y="0"/>
                  </a:lnTo>
                  <a:lnTo>
                    <a:pt x="19" y="7"/>
                  </a:lnTo>
                  <a:lnTo>
                    <a:pt x="26" y="13"/>
                  </a:lnTo>
                  <a:lnTo>
                    <a:pt x="29" y="21"/>
                  </a:lnTo>
                  <a:lnTo>
                    <a:pt x="28" y="35"/>
                  </a:lnTo>
                  <a:lnTo>
                    <a:pt x="26" y="41"/>
                  </a:lnTo>
                  <a:lnTo>
                    <a:pt x="25" y="59"/>
                  </a:lnTo>
                  <a:lnTo>
                    <a:pt x="25" y="70"/>
                  </a:lnTo>
                  <a:lnTo>
                    <a:pt x="9" y="74"/>
                  </a:lnTo>
                  <a:close/>
                </a:path>
              </a:pathLst>
            </a:custGeom>
            <a:noFill/>
            <a:ln w="9525">
              <a:solidFill>
                <a:schemeClr val="tx1">
                  <a:lumMod val="85000"/>
                  <a:lumOff val="15000"/>
                </a:schemeClr>
              </a:solidFill>
              <a:round/>
            </a:ln>
          </p:spPr>
          <p:txBody>
            <a:bodyPr/>
            <a:lstStyle/>
            <a:p>
              <a:endParaRPr lang="zh-CN" altLang="en-US" sz="100"/>
            </a:p>
          </p:txBody>
        </p:sp>
        <p:sp>
          <p:nvSpPr>
            <p:cNvPr id="192" name="Freeform 954"/>
            <p:cNvSpPr/>
            <p:nvPr/>
          </p:nvSpPr>
          <p:spPr bwMode="auto">
            <a:xfrm>
              <a:off x="2951002" y="2105455"/>
              <a:ext cx="61657" cy="153228"/>
            </a:xfrm>
            <a:custGeom>
              <a:avLst/>
              <a:gdLst/>
              <a:ahLst/>
              <a:cxnLst>
                <a:cxn ang="0">
                  <a:pos x="9" y="74"/>
                </a:cxn>
                <a:cxn ang="0">
                  <a:pos x="9" y="26"/>
                </a:cxn>
                <a:cxn ang="0">
                  <a:pos x="6" y="19"/>
                </a:cxn>
                <a:cxn ang="0">
                  <a:pos x="3" y="14"/>
                </a:cxn>
                <a:cxn ang="0">
                  <a:pos x="0" y="10"/>
                </a:cxn>
                <a:cxn ang="0">
                  <a:pos x="0" y="6"/>
                </a:cxn>
                <a:cxn ang="0">
                  <a:pos x="9" y="5"/>
                </a:cxn>
                <a:cxn ang="0">
                  <a:pos x="11" y="0"/>
                </a:cxn>
                <a:cxn ang="0">
                  <a:pos x="19" y="7"/>
                </a:cxn>
                <a:cxn ang="0">
                  <a:pos x="26" y="13"/>
                </a:cxn>
                <a:cxn ang="0">
                  <a:pos x="29" y="21"/>
                </a:cxn>
                <a:cxn ang="0">
                  <a:pos x="28" y="35"/>
                </a:cxn>
                <a:cxn ang="0">
                  <a:pos x="26" y="41"/>
                </a:cxn>
                <a:cxn ang="0">
                  <a:pos x="25" y="59"/>
                </a:cxn>
                <a:cxn ang="0">
                  <a:pos x="25" y="70"/>
                </a:cxn>
                <a:cxn ang="0">
                  <a:pos x="9" y="74"/>
                </a:cxn>
              </a:cxnLst>
              <a:rect l="0" t="0" r="r" b="b"/>
              <a:pathLst>
                <a:path w="29" h="74">
                  <a:moveTo>
                    <a:pt x="9" y="74"/>
                  </a:moveTo>
                  <a:lnTo>
                    <a:pt x="9" y="26"/>
                  </a:lnTo>
                  <a:lnTo>
                    <a:pt x="6" y="19"/>
                  </a:lnTo>
                  <a:lnTo>
                    <a:pt x="3" y="14"/>
                  </a:lnTo>
                  <a:lnTo>
                    <a:pt x="0" y="10"/>
                  </a:lnTo>
                  <a:lnTo>
                    <a:pt x="0" y="6"/>
                  </a:lnTo>
                  <a:lnTo>
                    <a:pt x="9" y="5"/>
                  </a:lnTo>
                  <a:lnTo>
                    <a:pt x="11" y="0"/>
                  </a:lnTo>
                  <a:lnTo>
                    <a:pt x="19" y="7"/>
                  </a:lnTo>
                  <a:lnTo>
                    <a:pt x="26" y="13"/>
                  </a:lnTo>
                  <a:lnTo>
                    <a:pt x="29" y="21"/>
                  </a:lnTo>
                  <a:lnTo>
                    <a:pt x="28" y="35"/>
                  </a:lnTo>
                  <a:lnTo>
                    <a:pt x="26" y="41"/>
                  </a:lnTo>
                  <a:lnTo>
                    <a:pt x="25" y="59"/>
                  </a:lnTo>
                  <a:lnTo>
                    <a:pt x="25" y="70"/>
                  </a:lnTo>
                  <a:lnTo>
                    <a:pt x="9" y="7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93" name="Freeform 956"/>
            <p:cNvSpPr/>
            <p:nvPr/>
          </p:nvSpPr>
          <p:spPr bwMode="auto">
            <a:xfrm>
              <a:off x="2710157" y="1614712"/>
              <a:ext cx="238921" cy="192571"/>
            </a:xfrm>
            <a:custGeom>
              <a:avLst/>
              <a:gdLst/>
              <a:ahLst/>
              <a:cxnLst>
                <a:cxn ang="0">
                  <a:pos x="34" y="59"/>
                </a:cxn>
                <a:cxn ang="0">
                  <a:pos x="34" y="50"/>
                </a:cxn>
                <a:cxn ang="0">
                  <a:pos x="37" y="45"/>
                </a:cxn>
                <a:cxn ang="0">
                  <a:pos x="43" y="35"/>
                </a:cxn>
                <a:cxn ang="0">
                  <a:pos x="46" y="30"/>
                </a:cxn>
                <a:cxn ang="0">
                  <a:pos x="50" y="26"/>
                </a:cxn>
                <a:cxn ang="0">
                  <a:pos x="56" y="21"/>
                </a:cxn>
                <a:cxn ang="0">
                  <a:pos x="57" y="7"/>
                </a:cxn>
                <a:cxn ang="0">
                  <a:pos x="59" y="0"/>
                </a:cxn>
                <a:cxn ang="0">
                  <a:pos x="62" y="3"/>
                </a:cxn>
                <a:cxn ang="0">
                  <a:pos x="71" y="7"/>
                </a:cxn>
                <a:cxn ang="0">
                  <a:pos x="83" y="9"/>
                </a:cxn>
                <a:cxn ang="0">
                  <a:pos x="97" y="9"/>
                </a:cxn>
                <a:cxn ang="0">
                  <a:pos x="102" y="10"/>
                </a:cxn>
                <a:cxn ang="0">
                  <a:pos x="105" y="12"/>
                </a:cxn>
                <a:cxn ang="0">
                  <a:pos x="107" y="17"/>
                </a:cxn>
                <a:cxn ang="0">
                  <a:pos x="107" y="26"/>
                </a:cxn>
                <a:cxn ang="0">
                  <a:pos x="109" y="34"/>
                </a:cxn>
                <a:cxn ang="0">
                  <a:pos x="115" y="40"/>
                </a:cxn>
                <a:cxn ang="0">
                  <a:pos x="107" y="40"/>
                </a:cxn>
                <a:cxn ang="0">
                  <a:pos x="102" y="41"/>
                </a:cxn>
                <a:cxn ang="0">
                  <a:pos x="99" y="46"/>
                </a:cxn>
                <a:cxn ang="0">
                  <a:pos x="97" y="54"/>
                </a:cxn>
                <a:cxn ang="0">
                  <a:pos x="59" y="67"/>
                </a:cxn>
                <a:cxn ang="0">
                  <a:pos x="49" y="72"/>
                </a:cxn>
                <a:cxn ang="0">
                  <a:pos x="43" y="76"/>
                </a:cxn>
                <a:cxn ang="0">
                  <a:pos x="35" y="80"/>
                </a:cxn>
                <a:cxn ang="0">
                  <a:pos x="38" y="93"/>
                </a:cxn>
                <a:cxn ang="0">
                  <a:pos x="0" y="88"/>
                </a:cxn>
                <a:cxn ang="0">
                  <a:pos x="4" y="84"/>
                </a:cxn>
                <a:cxn ang="0">
                  <a:pos x="10" y="82"/>
                </a:cxn>
                <a:cxn ang="0">
                  <a:pos x="25" y="69"/>
                </a:cxn>
                <a:cxn ang="0">
                  <a:pos x="34" y="59"/>
                </a:cxn>
              </a:cxnLst>
              <a:rect l="0" t="0" r="r" b="b"/>
              <a:pathLst>
                <a:path w="115" h="93">
                  <a:moveTo>
                    <a:pt x="34" y="59"/>
                  </a:moveTo>
                  <a:lnTo>
                    <a:pt x="34" y="50"/>
                  </a:lnTo>
                  <a:lnTo>
                    <a:pt x="37" y="45"/>
                  </a:lnTo>
                  <a:lnTo>
                    <a:pt x="43" y="35"/>
                  </a:lnTo>
                  <a:lnTo>
                    <a:pt x="46" y="30"/>
                  </a:lnTo>
                  <a:lnTo>
                    <a:pt x="50" y="26"/>
                  </a:lnTo>
                  <a:lnTo>
                    <a:pt x="56" y="21"/>
                  </a:lnTo>
                  <a:lnTo>
                    <a:pt x="57" y="7"/>
                  </a:lnTo>
                  <a:lnTo>
                    <a:pt x="59" y="0"/>
                  </a:lnTo>
                  <a:lnTo>
                    <a:pt x="62" y="3"/>
                  </a:lnTo>
                  <a:lnTo>
                    <a:pt x="71" y="7"/>
                  </a:lnTo>
                  <a:lnTo>
                    <a:pt x="83" y="9"/>
                  </a:lnTo>
                  <a:lnTo>
                    <a:pt x="97" y="9"/>
                  </a:lnTo>
                  <a:lnTo>
                    <a:pt x="102" y="10"/>
                  </a:lnTo>
                  <a:lnTo>
                    <a:pt x="105" y="12"/>
                  </a:lnTo>
                  <a:lnTo>
                    <a:pt x="107" y="17"/>
                  </a:lnTo>
                  <a:lnTo>
                    <a:pt x="107" y="26"/>
                  </a:lnTo>
                  <a:lnTo>
                    <a:pt x="109" y="34"/>
                  </a:lnTo>
                  <a:lnTo>
                    <a:pt x="115" y="40"/>
                  </a:lnTo>
                  <a:lnTo>
                    <a:pt x="107" y="40"/>
                  </a:lnTo>
                  <a:lnTo>
                    <a:pt x="102" y="41"/>
                  </a:lnTo>
                  <a:lnTo>
                    <a:pt x="99" y="46"/>
                  </a:lnTo>
                  <a:lnTo>
                    <a:pt x="97" y="54"/>
                  </a:lnTo>
                  <a:lnTo>
                    <a:pt x="59" y="67"/>
                  </a:lnTo>
                  <a:lnTo>
                    <a:pt x="49" y="72"/>
                  </a:lnTo>
                  <a:lnTo>
                    <a:pt x="43" y="76"/>
                  </a:lnTo>
                  <a:lnTo>
                    <a:pt x="35" y="80"/>
                  </a:lnTo>
                  <a:lnTo>
                    <a:pt x="38" y="93"/>
                  </a:lnTo>
                  <a:lnTo>
                    <a:pt x="0" y="88"/>
                  </a:lnTo>
                  <a:lnTo>
                    <a:pt x="4" y="84"/>
                  </a:lnTo>
                  <a:lnTo>
                    <a:pt x="10" y="82"/>
                  </a:lnTo>
                  <a:lnTo>
                    <a:pt x="25" y="69"/>
                  </a:lnTo>
                  <a:lnTo>
                    <a:pt x="34" y="59"/>
                  </a:lnTo>
                  <a:close/>
                </a:path>
              </a:pathLst>
            </a:custGeom>
            <a:noFill/>
            <a:ln w="9525">
              <a:solidFill>
                <a:schemeClr val="tx1">
                  <a:lumMod val="85000"/>
                  <a:lumOff val="15000"/>
                </a:schemeClr>
              </a:solidFill>
              <a:round/>
            </a:ln>
          </p:spPr>
          <p:txBody>
            <a:bodyPr/>
            <a:lstStyle/>
            <a:p>
              <a:endParaRPr lang="zh-CN" altLang="en-US" sz="100"/>
            </a:p>
          </p:txBody>
        </p:sp>
        <p:sp>
          <p:nvSpPr>
            <p:cNvPr id="194" name="Freeform 957"/>
            <p:cNvSpPr/>
            <p:nvPr/>
          </p:nvSpPr>
          <p:spPr bwMode="auto">
            <a:xfrm>
              <a:off x="2710157" y="1614712"/>
              <a:ext cx="238921" cy="192571"/>
            </a:xfrm>
            <a:custGeom>
              <a:avLst/>
              <a:gdLst/>
              <a:ahLst/>
              <a:cxnLst>
                <a:cxn ang="0">
                  <a:pos x="34" y="59"/>
                </a:cxn>
                <a:cxn ang="0">
                  <a:pos x="34" y="50"/>
                </a:cxn>
                <a:cxn ang="0">
                  <a:pos x="37" y="45"/>
                </a:cxn>
                <a:cxn ang="0">
                  <a:pos x="43" y="35"/>
                </a:cxn>
                <a:cxn ang="0">
                  <a:pos x="46" y="30"/>
                </a:cxn>
                <a:cxn ang="0">
                  <a:pos x="50" y="26"/>
                </a:cxn>
                <a:cxn ang="0">
                  <a:pos x="56" y="21"/>
                </a:cxn>
                <a:cxn ang="0">
                  <a:pos x="57" y="7"/>
                </a:cxn>
                <a:cxn ang="0">
                  <a:pos x="59" y="0"/>
                </a:cxn>
                <a:cxn ang="0">
                  <a:pos x="62" y="3"/>
                </a:cxn>
                <a:cxn ang="0">
                  <a:pos x="71" y="7"/>
                </a:cxn>
                <a:cxn ang="0">
                  <a:pos x="83" y="9"/>
                </a:cxn>
                <a:cxn ang="0">
                  <a:pos x="97" y="9"/>
                </a:cxn>
                <a:cxn ang="0">
                  <a:pos x="102" y="10"/>
                </a:cxn>
                <a:cxn ang="0">
                  <a:pos x="105" y="12"/>
                </a:cxn>
                <a:cxn ang="0">
                  <a:pos x="107" y="17"/>
                </a:cxn>
                <a:cxn ang="0">
                  <a:pos x="107" y="26"/>
                </a:cxn>
                <a:cxn ang="0">
                  <a:pos x="109" y="34"/>
                </a:cxn>
                <a:cxn ang="0">
                  <a:pos x="115" y="40"/>
                </a:cxn>
                <a:cxn ang="0">
                  <a:pos x="107" y="40"/>
                </a:cxn>
                <a:cxn ang="0">
                  <a:pos x="102" y="41"/>
                </a:cxn>
                <a:cxn ang="0">
                  <a:pos x="99" y="46"/>
                </a:cxn>
                <a:cxn ang="0">
                  <a:pos x="97" y="54"/>
                </a:cxn>
                <a:cxn ang="0">
                  <a:pos x="59" y="67"/>
                </a:cxn>
                <a:cxn ang="0">
                  <a:pos x="49" y="72"/>
                </a:cxn>
                <a:cxn ang="0">
                  <a:pos x="43" y="76"/>
                </a:cxn>
                <a:cxn ang="0">
                  <a:pos x="35" y="80"/>
                </a:cxn>
                <a:cxn ang="0">
                  <a:pos x="38" y="93"/>
                </a:cxn>
                <a:cxn ang="0">
                  <a:pos x="0" y="88"/>
                </a:cxn>
                <a:cxn ang="0">
                  <a:pos x="4" y="84"/>
                </a:cxn>
                <a:cxn ang="0">
                  <a:pos x="10" y="82"/>
                </a:cxn>
                <a:cxn ang="0">
                  <a:pos x="25" y="69"/>
                </a:cxn>
                <a:cxn ang="0">
                  <a:pos x="34" y="59"/>
                </a:cxn>
              </a:cxnLst>
              <a:rect l="0" t="0" r="r" b="b"/>
              <a:pathLst>
                <a:path w="115" h="93">
                  <a:moveTo>
                    <a:pt x="34" y="59"/>
                  </a:moveTo>
                  <a:lnTo>
                    <a:pt x="34" y="50"/>
                  </a:lnTo>
                  <a:lnTo>
                    <a:pt x="37" y="45"/>
                  </a:lnTo>
                  <a:lnTo>
                    <a:pt x="43" y="35"/>
                  </a:lnTo>
                  <a:lnTo>
                    <a:pt x="46" y="30"/>
                  </a:lnTo>
                  <a:lnTo>
                    <a:pt x="50" y="26"/>
                  </a:lnTo>
                  <a:lnTo>
                    <a:pt x="56" y="21"/>
                  </a:lnTo>
                  <a:lnTo>
                    <a:pt x="57" y="7"/>
                  </a:lnTo>
                  <a:lnTo>
                    <a:pt x="59" y="0"/>
                  </a:lnTo>
                  <a:lnTo>
                    <a:pt x="62" y="3"/>
                  </a:lnTo>
                  <a:lnTo>
                    <a:pt x="71" y="7"/>
                  </a:lnTo>
                  <a:lnTo>
                    <a:pt x="83" y="9"/>
                  </a:lnTo>
                  <a:lnTo>
                    <a:pt x="97" y="9"/>
                  </a:lnTo>
                  <a:lnTo>
                    <a:pt x="102" y="10"/>
                  </a:lnTo>
                  <a:lnTo>
                    <a:pt x="105" y="12"/>
                  </a:lnTo>
                  <a:lnTo>
                    <a:pt x="107" y="17"/>
                  </a:lnTo>
                  <a:lnTo>
                    <a:pt x="107" y="26"/>
                  </a:lnTo>
                  <a:lnTo>
                    <a:pt x="109" y="34"/>
                  </a:lnTo>
                  <a:lnTo>
                    <a:pt x="115" y="40"/>
                  </a:lnTo>
                  <a:lnTo>
                    <a:pt x="107" y="40"/>
                  </a:lnTo>
                  <a:lnTo>
                    <a:pt x="102" y="41"/>
                  </a:lnTo>
                  <a:lnTo>
                    <a:pt x="99" y="46"/>
                  </a:lnTo>
                  <a:lnTo>
                    <a:pt x="97" y="54"/>
                  </a:lnTo>
                  <a:lnTo>
                    <a:pt x="59" y="67"/>
                  </a:lnTo>
                  <a:lnTo>
                    <a:pt x="49" y="72"/>
                  </a:lnTo>
                  <a:lnTo>
                    <a:pt x="43" y="76"/>
                  </a:lnTo>
                  <a:lnTo>
                    <a:pt x="35" y="80"/>
                  </a:lnTo>
                  <a:lnTo>
                    <a:pt x="38" y="93"/>
                  </a:lnTo>
                  <a:lnTo>
                    <a:pt x="0" y="88"/>
                  </a:lnTo>
                  <a:lnTo>
                    <a:pt x="4" y="84"/>
                  </a:lnTo>
                  <a:lnTo>
                    <a:pt x="10" y="82"/>
                  </a:lnTo>
                  <a:lnTo>
                    <a:pt x="25" y="69"/>
                  </a:lnTo>
                  <a:lnTo>
                    <a:pt x="34" y="5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95" name="Freeform 959"/>
            <p:cNvSpPr/>
            <p:nvPr/>
          </p:nvSpPr>
          <p:spPr bwMode="auto">
            <a:xfrm>
              <a:off x="3101291" y="1583652"/>
              <a:ext cx="78997" cy="167722"/>
            </a:xfrm>
            <a:custGeom>
              <a:avLst/>
              <a:gdLst/>
              <a:ahLst/>
              <a:cxnLst>
                <a:cxn ang="0">
                  <a:pos x="6" y="8"/>
                </a:cxn>
                <a:cxn ang="0">
                  <a:pos x="5" y="9"/>
                </a:cxn>
                <a:cxn ang="0">
                  <a:pos x="3" y="15"/>
                </a:cxn>
                <a:cxn ang="0">
                  <a:pos x="3" y="20"/>
                </a:cxn>
                <a:cxn ang="0">
                  <a:pos x="3" y="23"/>
                </a:cxn>
                <a:cxn ang="0">
                  <a:pos x="0" y="28"/>
                </a:cxn>
                <a:cxn ang="0">
                  <a:pos x="0" y="30"/>
                </a:cxn>
                <a:cxn ang="0">
                  <a:pos x="1" y="35"/>
                </a:cxn>
                <a:cxn ang="0">
                  <a:pos x="2" y="38"/>
                </a:cxn>
                <a:cxn ang="0">
                  <a:pos x="2" y="42"/>
                </a:cxn>
                <a:cxn ang="0">
                  <a:pos x="4" y="46"/>
                </a:cxn>
                <a:cxn ang="0">
                  <a:pos x="6" y="46"/>
                </a:cxn>
                <a:cxn ang="0">
                  <a:pos x="7" y="49"/>
                </a:cxn>
                <a:cxn ang="0">
                  <a:pos x="10" y="64"/>
                </a:cxn>
                <a:cxn ang="0">
                  <a:pos x="13" y="75"/>
                </a:cxn>
                <a:cxn ang="0">
                  <a:pos x="16" y="81"/>
                </a:cxn>
                <a:cxn ang="0">
                  <a:pos x="23" y="76"/>
                </a:cxn>
                <a:cxn ang="0">
                  <a:pos x="28" y="71"/>
                </a:cxn>
                <a:cxn ang="0">
                  <a:pos x="29" y="67"/>
                </a:cxn>
                <a:cxn ang="0">
                  <a:pos x="28" y="63"/>
                </a:cxn>
                <a:cxn ang="0">
                  <a:pos x="28" y="61"/>
                </a:cxn>
                <a:cxn ang="0">
                  <a:pos x="30" y="60"/>
                </a:cxn>
                <a:cxn ang="0">
                  <a:pos x="34" y="58"/>
                </a:cxn>
                <a:cxn ang="0">
                  <a:pos x="34" y="53"/>
                </a:cxn>
                <a:cxn ang="0">
                  <a:pos x="32" y="44"/>
                </a:cxn>
                <a:cxn ang="0">
                  <a:pos x="30" y="41"/>
                </a:cxn>
                <a:cxn ang="0">
                  <a:pos x="30" y="39"/>
                </a:cxn>
                <a:cxn ang="0">
                  <a:pos x="32" y="36"/>
                </a:cxn>
                <a:cxn ang="0">
                  <a:pos x="36" y="33"/>
                </a:cxn>
                <a:cxn ang="0">
                  <a:pos x="37" y="31"/>
                </a:cxn>
                <a:cxn ang="0">
                  <a:pos x="36" y="29"/>
                </a:cxn>
                <a:cxn ang="0">
                  <a:pos x="33" y="26"/>
                </a:cxn>
                <a:cxn ang="0">
                  <a:pos x="33" y="19"/>
                </a:cxn>
                <a:cxn ang="0">
                  <a:pos x="38" y="13"/>
                </a:cxn>
                <a:cxn ang="0">
                  <a:pos x="35" y="8"/>
                </a:cxn>
                <a:cxn ang="0">
                  <a:pos x="24" y="0"/>
                </a:cxn>
                <a:cxn ang="0">
                  <a:pos x="21" y="0"/>
                </a:cxn>
                <a:cxn ang="0">
                  <a:pos x="13" y="2"/>
                </a:cxn>
                <a:cxn ang="0">
                  <a:pos x="6" y="8"/>
                </a:cxn>
              </a:cxnLst>
              <a:rect l="0" t="0" r="r" b="b"/>
              <a:pathLst>
                <a:path w="38" h="81">
                  <a:moveTo>
                    <a:pt x="6" y="8"/>
                  </a:moveTo>
                  <a:lnTo>
                    <a:pt x="5" y="9"/>
                  </a:lnTo>
                  <a:lnTo>
                    <a:pt x="3" y="15"/>
                  </a:lnTo>
                  <a:lnTo>
                    <a:pt x="3" y="20"/>
                  </a:lnTo>
                  <a:lnTo>
                    <a:pt x="3" y="23"/>
                  </a:lnTo>
                  <a:lnTo>
                    <a:pt x="0" y="28"/>
                  </a:lnTo>
                  <a:lnTo>
                    <a:pt x="0" y="30"/>
                  </a:lnTo>
                  <a:lnTo>
                    <a:pt x="1" y="35"/>
                  </a:lnTo>
                  <a:lnTo>
                    <a:pt x="2" y="38"/>
                  </a:lnTo>
                  <a:lnTo>
                    <a:pt x="2" y="42"/>
                  </a:lnTo>
                  <a:lnTo>
                    <a:pt x="4" y="46"/>
                  </a:lnTo>
                  <a:lnTo>
                    <a:pt x="6" y="46"/>
                  </a:lnTo>
                  <a:lnTo>
                    <a:pt x="7" y="49"/>
                  </a:lnTo>
                  <a:lnTo>
                    <a:pt x="10" y="64"/>
                  </a:lnTo>
                  <a:lnTo>
                    <a:pt x="13" y="75"/>
                  </a:lnTo>
                  <a:lnTo>
                    <a:pt x="16" y="81"/>
                  </a:lnTo>
                  <a:lnTo>
                    <a:pt x="23" y="76"/>
                  </a:lnTo>
                  <a:lnTo>
                    <a:pt x="28" y="71"/>
                  </a:lnTo>
                  <a:lnTo>
                    <a:pt x="29" y="67"/>
                  </a:lnTo>
                  <a:lnTo>
                    <a:pt x="28" y="63"/>
                  </a:lnTo>
                  <a:lnTo>
                    <a:pt x="28" y="61"/>
                  </a:lnTo>
                  <a:lnTo>
                    <a:pt x="30" y="60"/>
                  </a:lnTo>
                  <a:lnTo>
                    <a:pt x="34" y="58"/>
                  </a:lnTo>
                  <a:lnTo>
                    <a:pt x="34" y="53"/>
                  </a:lnTo>
                  <a:lnTo>
                    <a:pt x="32" y="44"/>
                  </a:lnTo>
                  <a:lnTo>
                    <a:pt x="30" y="41"/>
                  </a:lnTo>
                  <a:lnTo>
                    <a:pt x="30" y="39"/>
                  </a:lnTo>
                  <a:lnTo>
                    <a:pt x="32" y="36"/>
                  </a:lnTo>
                  <a:lnTo>
                    <a:pt x="36" y="33"/>
                  </a:lnTo>
                  <a:lnTo>
                    <a:pt x="37" y="31"/>
                  </a:lnTo>
                  <a:lnTo>
                    <a:pt x="36" y="29"/>
                  </a:lnTo>
                  <a:lnTo>
                    <a:pt x="33" y="26"/>
                  </a:lnTo>
                  <a:lnTo>
                    <a:pt x="33" y="19"/>
                  </a:lnTo>
                  <a:lnTo>
                    <a:pt x="38" y="13"/>
                  </a:lnTo>
                  <a:lnTo>
                    <a:pt x="35" y="8"/>
                  </a:lnTo>
                  <a:lnTo>
                    <a:pt x="24" y="0"/>
                  </a:lnTo>
                  <a:lnTo>
                    <a:pt x="21" y="0"/>
                  </a:lnTo>
                  <a:lnTo>
                    <a:pt x="13" y="2"/>
                  </a:lnTo>
                  <a:lnTo>
                    <a:pt x="6" y="8"/>
                  </a:lnTo>
                  <a:close/>
                </a:path>
              </a:pathLst>
            </a:custGeom>
            <a:noFill/>
            <a:ln w="9525">
              <a:solidFill>
                <a:schemeClr val="tx1">
                  <a:lumMod val="85000"/>
                  <a:lumOff val="15000"/>
                </a:schemeClr>
              </a:solidFill>
              <a:round/>
            </a:ln>
          </p:spPr>
          <p:txBody>
            <a:bodyPr/>
            <a:lstStyle/>
            <a:p>
              <a:endParaRPr lang="zh-CN" altLang="en-US" sz="100"/>
            </a:p>
          </p:txBody>
        </p:sp>
        <p:sp>
          <p:nvSpPr>
            <p:cNvPr id="196" name="Freeform 960"/>
            <p:cNvSpPr/>
            <p:nvPr/>
          </p:nvSpPr>
          <p:spPr bwMode="auto">
            <a:xfrm>
              <a:off x="3101291" y="1583652"/>
              <a:ext cx="78997" cy="167722"/>
            </a:xfrm>
            <a:custGeom>
              <a:avLst/>
              <a:gdLst/>
              <a:ahLst/>
              <a:cxnLst>
                <a:cxn ang="0">
                  <a:pos x="6" y="8"/>
                </a:cxn>
                <a:cxn ang="0">
                  <a:pos x="5" y="9"/>
                </a:cxn>
                <a:cxn ang="0">
                  <a:pos x="3" y="15"/>
                </a:cxn>
                <a:cxn ang="0">
                  <a:pos x="3" y="20"/>
                </a:cxn>
                <a:cxn ang="0">
                  <a:pos x="3" y="23"/>
                </a:cxn>
                <a:cxn ang="0">
                  <a:pos x="0" y="28"/>
                </a:cxn>
                <a:cxn ang="0">
                  <a:pos x="0" y="30"/>
                </a:cxn>
                <a:cxn ang="0">
                  <a:pos x="1" y="35"/>
                </a:cxn>
                <a:cxn ang="0">
                  <a:pos x="2" y="38"/>
                </a:cxn>
                <a:cxn ang="0">
                  <a:pos x="2" y="42"/>
                </a:cxn>
                <a:cxn ang="0">
                  <a:pos x="4" y="46"/>
                </a:cxn>
                <a:cxn ang="0">
                  <a:pos x="6" y="46"/>
                </a:cxn>
                <a:cxn ang="0">
                  <a:pos x="7" y="49"/>
                </a:cxn>
                <a:cxn ang="0">
                  <a:pos x="10" y="64"/>
                </a:cxn>
                <a:cxn ang="0">
                  <a:pos x="13" y="75"/>
                </a:cxn>
                <a:cxn ang="0">
                  <a:pos x="16" y="81"/>
                </a:cxn>
                <a:cxn ang="0">
                  <a:pos x="23" y="76"/>
                </a:cxn>
                <a:cxn ang="0">
                  <a:pos x="28" y="71"/>
                </a:cxn>
                <a:cxn ang="0">
                  <a:pos x="29" y="67"/>
                </a:cxn>
                <a:cxn ang="0">
                  <a:pos x="28" y="63"/>
                </a:cxn>
                <a:cxn ang="0">
                  <a:pos x="28" y="61"/>
                </a:cxn>
                <a:cxn ang="0">
                  <a:pos x="30" y="60"/>
                </a:cxn>
                <a:cxn ang="0">
                  <a:pos x="34" y="58"/>
                </a:cxn>
                <a:cxn ang="0">
                  <a:pos x="34" y="53"/>
                </a:cxn>
                <a:cxn ang="0">
                  <a:pos x="32" y="44"/>
                </a:cxn>
                <a:cxn ang="0">
                  <a:pos x="30" y="41"/>
                </a:cxn>
                <a:cxn ang="0">
                  <a:pos x="30" y="39"/>
                </a:cxn>
                <a:cxn ang="0">
                  <a:pos x="32" y="36"/>
                </a:cxn>
                <a:cxn ang="0">
                  <a:pos x="36" y="33"/>
                </a:cxn>
                <a:cxn ang="0">
                  <a:pos x="37" y="31"/>
                </a:cxn>
                <a:cxn ang="0">
                  <a:pos x="36" y="29"/>
                </a:cxn>
                <a:cxn ang="0">
                  <a:pos x="33" y="26"/>
                </a:cxn>
                <a:cxn ang="0">
                  <a:pos x="33" y="19"/>
                </a:cxn>
                <a:cxn ang="0">
                  <a:pos x="38" y="13"/>
                </a:cxn>
                <a:cxn ang="0">
                  <a:pos x="35" y="8"/>
                </a:cxn>
                <a:cxn ang="0">
                  <a:pos x="24" y="0"/>
                </a:cxn>
                <a:cxn ang="0">
                  <a:pos x="21" y="0"/>
                </a:cxn>
                <a:cxn ang="0">
                  <a:pos x="13" y="2"/>
                </a:cxn>
                <a:cxn ang="0">
                  <a:pos x="6" y="8"/>
                </a:cxn>
              </a:cxnLst>
              <a:rect l="0" t="0" r="r" b="b"/>
              <a:pathLst>
                <a:path w="38" h="81">
                  <a:moveTo>
                    <a:pt x="6" y="8"/>
                  </a:moveTo>
                  <a:lnTo>
                    <a:pt x="5" y="9"/>
                  </a:lnTo>
                  <a:lnTo>
                    <a:pt x="3" y="15"/>
                  </a:lnTo>
                  <a:lnTo>
                    <a:pt x="3" y="20"/>
                  </a:lnTo>
                  <a:lnTo>
                    <a:pt x="3" y="23"/>
                  </a:lnTo>
                  <a:lnTo>
                    <a:pt x="0" y="28"/>
                  </a:lnTo>
                  <a:lnTo>
                    <a:pt x="0" y="30"/>
                  </a:lnTo>
                  <a:lnTo>
                    <a:pt x="1" y="35"/>
                  </a:lnTo>
                  <a:lnTo>
                    <a:pt x="2" y="38"/>
                  </a:lnTo>
                  <a:lnTo>
                    <a:pt x="2" y="42"/>
                  </a:lnTo>
                  <a:lnTo>
                    <a:pt x="4" y="46"/>
                  </a:lnTo>
                  <a:lnTo>
                    <a:pt x="6" y="46"/>
                  </a:lnTo>
                  <a:lnTo>
                    <a:pt x="7" y="49"/>
                  </a:lnTo>
                  <a:lnTo>
                    <a:pt x="10" y="64"/>
                  </a:lnTo>
                  <a:lnTo>
                    <a:pt x="13" y="75"/>
                  </a:lnTo>
                  <a:lnTo>
                    <a:pt x="16" y="81"/>
                  </a:lnTo>
                  <a:lnTo>
                    <a:pt x="23" y="76"/>
                  </a:lnTo>
                  <a:lnTo>
                    <a:pt x="28" y="71"/>
                  </a:lnTo>
                  <a:lnTo>
                    <a:pt x="29" y="67"/>
                  </a:lnTo>
                  <a:lnTo>
                    <a:pt x="28" y="63"/>
                  </a:lnTo>
                  <a:lnTo>
                    <a:pt x="28" y="61"/>
                  </a:lnTo>
                  <a:lnTo>
                    <a:pt x="30" y="60"/>
                  </a:lnTo>
                  <a:lnTo>
                    <a:pt x="34" y="58"/>
                  </a:lnTo>
                  <a:lnTo>
                    <a:pt x="34" y="53"/>
                  </a:lnTo>
                  <a:lnTo>
                    <a:pt x="32" y="44"/>
                  </a:lnTo>
                  <a:lnTo>
                    <a:pt x="30" y="41"/>
                  </a:lnTo>
                  <a:lnTo>
                    <a:pt x="30" y="39"/>
                  </a:lnTo>
                  <a:lnTo>
                    <a:pt x="32" y="36"/>
                  </a:lnTo>
                  <a:lnTo>
                    <a:pt x="36" y="33"/>
                  </a:lnTo>
                  <a:lnTo>
                    <a:pt x="37" y="31"/>
                  </a:lnTo>
                  <a:lnTo>
                    <a:pt x="36" y="29"/>
                  </a:lnTo>
                  <a:lnTo>
                    <a:pt x="33" y="26"/>
                  </a:lnTo>
                  <a:lnTo>
                    <a:pt x="33" y="19"/>
                  </a:lnTo>
                  <a:lnTo>
                    <a:pt x="38" y="13"/>
                  </a:lnTo>
                  <a:lnTo>
                    <a:pt x="35" y="8"/>
                  </a:lnTo>
                  <a:lnTo>
                    <a:pt x="24" y="0"/>
                  </a:lnTo>
                  <a:lnTo>
                    <a:pt x="21" y="0"/>
                  </a:lnTo>
                  <a:lnTo>
                    <a:pt x="13" y="2"/>
                  </a:lnTo>
                  <a:lnTo>
                    <a:pt x="6" y="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97" name="Freeform 962"/>
            <p:cNvSpPr/>
            <p:nvPr/>
          </p:nvSpPr>
          <p:spPr bwMode="auto">
            <a:xfrm>
              <a:off x="3137899" y="1676831"/>
              <a:ext cx="310209" cy="302315"/>
            </a:xfrm>
            <a:custGeom>
              <a:avLst/>
              <a:gdLst/>
              <a:ahLst/>
              <a:cxnLst>
                <a:cxn ang="0">
                  <a:pos x="149" y="25"/>
                </a:cxn>
                <a:cxn ang="0">
                  <a:pos x="143" y="24"/>
                </a:cxn>
                <a:cxn ang="0">
                  <a:pos x="132" y="18"/>
                </a:cxn>
                <a:cxn ang="0">
                  <a:pos x="124" y="16"/>
                </a:cxn>
                <a:cxn ang="0">
                  <a:pos x="102" y="19"/>
                </a:cxn>
                <a:cxn ang="0">
                  <a:pos x="99" y="22"/>
                </a:cxn>
                <a:cxn ang="0">
                  <a:pos x="99" y="28"/>
                </a:cxn>
                <a:cxn ang="0">
                  <a:pos x="101" y="33"/>
                </a:cxn>
                <a:cxn ang="0">
                  <a:pos x="101" y="37"/>
                </a:cxn>
                <a:cxn ang="0">
                  <a:pos x="99" y="40"/>
                </a:cxn>
                <a:cxn ang="0">
                  <a:pos x="92" y="41"/>
                </a:cxn>
                <a:cxn ang="0">
                  <a:pos x="76" y="37"/>
                </a:cxn>
                <a:cxn ang="0">
                  <a:pos x="67" y="30"/>
                </a:cxn>
                <a:cxn ang="0">
                  <a:pos x="63" y="27"/>
                </a:cxn>
                <a:cxn ang="0">
                  <a:pos x="61" y="22"/>
                </a:cxn>
                <a:cxn ang="0">
                  <a:pos x="58" y="14"/>
                </a:cxn>
                <a:cxn ang="0">
                  <a:pos x="56" y="11"/>
                </a:cxn>
                <a:cxn ang="0">
                  <a:pos x="42" y="8"/>
                </a:cxn>
                <a:cxn ang="0">
                  <a:pos x="38" y="6"/>
                </a:cxn>
                <a:cxn ang="0">
                  <a:pos x="33" y="4"/>
                </a:cxn>
                <a:cxn ang="0">
                  <a:pos x="26" y="3"/>
                </a:cxn>
                <a:cxn ang="0">
                  <a:pos x="16" y="0"/>
                </a:cxn>
                <a:cxn ang="0">
                  <a:pos x="17" y="6"/>
                </a:cxn>
                <a:cxn ang="0">
                  <a:pos x="16" y="13"/>
                </a:cxn>
                <a:cxn ang="0">
                  <a:pos x="13" y="15"/>
                </a:cxn>
                <a:cxn ang="0">
                  <a:pos x="12" y="15"/>
                </a:cxn>
                <a:cxn ang="0">
                  <a:pos x="11" y="18"/>
                </a:cxn>
                <a:cxn ang="0">
                  <a:pos x="12" y="21"/>
                </a:cxn>
                <a:cxn ang="0">
                  <a:pos x="13" y="22"/>
                </a:cxn>
                <a:cxn ang="0">
                  <a:pos x="10" y="27"/>
                </a:cxn>
                <a:cxn ang="0">
                  <a:pos x="0" y="36"/>
                </a:cxn>
                <a:cxn ang="0">
                  <a:pos x="1" y="39"/>
                </a:cxn>
                <a:cxn ang="0">
                  <a:pos x="3" y="59"/>
                </a:cxn>
                <a:cxn ang="0">
                  <a:pos x="7" y="63"/>
                </a:cxn>
                <a:cxn ang="0">
                  <a:pos x="8" y="72"/>
                </a:cxn>
                <a:cxn ang="0">
                  <a:pos x="7" y="78"/>
                </a:cxn>
                <a:cxn ang="0">
                  <a:pos x="8" y="80"/>
                </a:cxn>
                <a:cxn ang="0">
                  <a:pos x="10" y="88"/>
                </a:cxn>
                <a:cxn ang="0">
                  <a:pos x="20" y="103"/>
                </a:cxn>
                <a:cxn ang="0">
                  <a:pos x="23" y="102"/>
                </a:cxn>
                <a:cxn ang="0">
                  <a:pos x="28" y="105"/>
                </a:cxn>
                <a:cxn ang="0">
                  <a:pos x="34" y="114"/>
                </a:cxn>
                <a:cxn ang="0">
                  <a:pos x="55" y="113"/>
                </a:cxn>
                <a:cxn ang="0">
                  <a:pos x="133" y="146"/>
                </a:cxn>
                <a:cxn ang="0">
                  <a:pos x="133" y="134"/>
                </a:cxn>
                <a:cxn ang="0">
                  <a:pos x="149" y="134"/>
                </a:cxn>
                <a:cxn ang="0">
                  <a:pos x="149" y="25"/>
                </a:cxn>
              </a:cxnLst>
              <a:rect l="0" t="0" r="r" b="b"/>
              <a:pathLst>
                <a:path w="149" h="146">
                  <a:moveTo>
                    <a:pt x="149" y="25"/>
                  </a:moveTo>
                  <a:lnTo>
                    <a:pt x="143" y="24"/>
                  </a:lnTo>
                  <a:lnTo>
                    <a:pt x="132" y="18"/>
                  </a:lnTo>
                  <a:lnTo>
                    <a:pt x="124" y="16"/>
                  </a:lnTo>
                  <a:lnTo>
                    <a:pt x="102" y="19"/>
                  </a:lnTo>
                  <a:lnTo>
                    <a:pt x="99" y="22"/>
                  </a:lnTo>
                  <a:lnTo>
                    <a:pt x="99" y="28"/>
                  </a:lnTo>
                  <a:lnTo>
                    <a:pt x="101" y="33"/>
                  </a:lnTo>
                  <a:lnTo>
                    <a:pt x="101" y="37"/>
                  </a:lnTo>
                  <a:lnTo>
                    <a:pt x="99" y="40"/>
                  </a:lnTo>
                  <a:lnTo>
                    <a:pt x="92" y="41"/>
                  </a:lnTo>
                  <a:lnTo>
                    <a:pt x="76" y="37"/>
                  </a:lnTo>
                  <a:lnTo>
                    <a:pt x="67" y="30"/>
                  </a:lnTo>
                  <a:lnTo>
                    <a:pt x="63" y="27"/>
                  </a:lnTo>
                  <a:lnTo>
                    <a:pt x="61" y="22"/>
                  </a:lnTo>
                  <a:lnTo>
                    <a:pt x="58" y="14"/>
                  </a:lnTo>
                  <a:lnTo>
                    <a:pt x="56" y="11"/>
                  </a:lnTo>
                  <a:lnTo>
                    <a:pt x="42" y="8"/>
                  </a:lnTo>
                  <a:lnTo>
                    <a:pt x="38" y="6"/>
                  </a:lnTo>
                  <a:lnTo>
                    <a:pt x="33" y="4"/>
                  </a:lnTo>
                  <a:lnTo>
                    <a:pt x="26" y="3"/>
                  </a:lnTo>
                  <a:lnTo>
                    <a:pt x="16" y="0"/>
                  </a:lnTo>
                  <a:lnTo>
                    <a:pt x="17" y="6"/>
                  </a:lnTo>
                  <a:lnTo>
                    <a:pt x="16" y="13"/>
                  </a:lnTo>
                  <a:lnTo>
                    <a:pt x="13" y="15"/>
                  </a:lnTo>
                  <a:lnTo>
                    <a:pt x="12" y="15"/>
                  </a:lnTo>
                  <a:lnTo>
                    <a:pt x="11" y="18"/>
                  </a:lnTo>
                  <a:lnTo>
                    <a:pt x="12" y="21"/>
                  </a:lnTo>
                  <a:lnTo>
                    <a:pt x="13" y="22"/>
                  </a:lnTo>
                  <a:lnTo>
                    <a:pt x="10" y="27"/>
                  </a:lnTo>
                  <a:lnTo>
                    <a:pt x="0" y="36"/>
                  </a:lnTo>
                  <a:lnTo>
                    <a:pt x="1" y="39"/>
                  </a:lnTo>
                  <a:lnTo>
                    <a:pt x="3" y="59"/>
                  </a:lnTo>
                  <a:lnTo>
                    <a:pt x="7" y="63"/>
                  </a:lnTo>
                  <a:lnTo>
                    <a:pt x="8" y="72"/>
                  </a:lnTo>
                  <a:lnTo>
                    <a:pt x="7" y="78"/>
                  </a:lnTo>
                  <a:lnTo>
                    <a:pt x="8" y="80"/>
                  </a:lnTo>
                  <a:lnTo>
                    <a:pt x="10" y="88"/>
                  </a:lnTo>
                  <a:lnTo>
                    <a:pt x="20" y="103"/>
                  </a:lnTo>
                  <a:lnTo>
                    <a:pt x="23" y="102"/>
                  </a:lnTo>
                  <a:lnTo>
                    <a:pt x="28" y="105"/>
                  </a:lnTo>
                  <a:lnTo>
                    <a:pt x="34" y="114"/>
                  </a:lnTo>
                  <a:lnTo>
                    <a:pt x="55" y="113"/>
                  </a:lnTo>
                  <a:lnTo>
                    <a:pt x="133" y="146"/>
                  </a:lnTo>
                  <a:lnTo>
                    <a:pt x="133" y="134"/>
                  </a:lnTo>
                  <a:lnTo>
                    <a:pt x="149" y="134"/>
                  </a:lnTo>
                  <a:lnTo>
                    <a:pt x="149" y="25"/>
                  </a:lnTo>
                  <a:close/>
                </a:path>
              </a:pathLst>
            </a:custGeom>
            <a:noFill/>
            <a:ln w="9525">
              <a:solidFill>
                <a:schemeClr val="tx1">
                  <a:lumMod val="85000"/>
                  <a:lumOff val="15000"/>
                </a:schemeClr>
              </a:solidFill>
              <a:round/>
            </a:ln>
          </p:spPr>
          <p:txBody>
            <a:bodyPr/>
            <a:lstStyle/>
            <a:p>
              <a:endParaRPr lang="zh-CN" altLang="en-US" sz="100"/>
            </a:p>
          </p:txBody>
        </p:sp>
        <p:sp>
          <p:nvSpPr>
            <p:cNvPr id="198" name="Freeform 963"/>
            <p:cNvSpPr/>
            <p:nvPr/>
          </p:nvSpPr>
          <p:spPr bwMode="auto">
            <a:xfrm>
              <a:off x="3137899" y="1676831"/>
              <a:ext cx="310209" cy="302315"/>
            </a:xfrm>
            <a:custGeom>
              <a:avLst/>
              <a:gdLst/>
              <a:ahLst/>
              <a:cxnLst>
                <a:cxn ang="0">
                  <a:pos x="149" y="25"/>
                </a:cxn>
                <a:cxn ang="0">
                  <a:pos x="143" y="24"/>
                </a:cxn>
                <a:cxn ang="0">
                  <a:pos x="132" y="18"/>
                </a:cxn>
                <a:cxn ang="0">
                  <a:pos x="124" y="16"/>
                </a:cxn>
                <a:cxn ang="0">
                  <a:pos x="102" y="19"/>
                </a:cxn>
                <a:cxn ang="0">
                  <a:pos x="99" y="22"/>
                </a:cxn>
                <a:cxn ang="0">
                  <a:pos x="99" y="28"/>
                </a:cxn>
                <a:cxn ang="0">
                  <a:pos x="101" y="33"/>
                </a:cxn>
                <a:cxn ang="0">
                  <a:pos x="101" y="37"/>
                </a:cxn>
                <a:cxn ang="0">
                  <a:pos x="99" y="40"/>
                </a:cxn>
                <a:cxn ang="0">
                  <a:pos x="92" y="41"/>
                </a:cxn>
                <a:cxn ang="0">
                  <a:pos x="76" y="37"/>
                </a:cxn>
                <a:cxn ang="0">
                  <a:pos x="67" y="30"/>
                </a:cxn>
                <a:cxn ang="0">
                  <a:pos x="63" y="27"/>
                </a:cxn>
                <a:cxn ang="0">
                  <a:pos x="61" y="22"/>
                </a:cxn>
                <a:cxn ang="0">
                  <a:pos x="58" y="14"/>
                </a:cxn>
                <a:cxn ang="0">
                  <a:pos x="56" y="11"/>
                </a:cxn>
                <a:cxn ang="0">
                  <a:pos x="42" y="8"/>
                </a:cxn>
                <a:cxn ang="0">
                  <a:pos x="38" y="6"/>
                </a:cxn>
                <a:cxn ang="0">
                  <a:pos x="33" y="4"/>
                </a:cxn>
                <a:cxn ang="0">
                  <a:pos x="26" y="3"/>
                </a:cxn>
                <a:cxn ang="0">
                  <a:pos x="16" y="0"/>
                </a:cxn>
                <a:cxn ang="0">
                  <a:pos x="17" y="6"/>
                </a:cxn>
                <a:cxn ang="0">
                  <a:pos x="16" y="13"/>
                </a:cxn>
                <a:cxn ang="0">
                  <a:pos x="13" y="15"/>
                </a:cxn>
                <a:cxn ang="0">
                  <a:pos x="12" y="15"/>
                </a:cxn>
                <a:cxn ang="0">
                  <a:pos x="11" y="18"/>
                </a:cxn>
                <a:cxn ang="0">
                  <a:pos x="12" y="21"/>
                </a:cxn>
                <a:cxn ang="0">
                  <a:pos x="13" y="22"/>
                </a:cxn>
                <a:cxn ang="0">
                  <a:pos x="10" y="27"/>
                </a:cxn>
                <a:cxn ang="0">
                  <a:pos x="0" y="36"/>
                </a:cxn>
                <a:cxn ang="0">
                  <a:pos x="1" y="39"/>
                </a:cxn>
                <a:cxn ang="0">
                  <a:pos x="3" y="59"/>
                </a:cxn>
                <a:cxn ang="0">
                  <a:pos x="7" y="63"/>
                </a:cxn>
                <a:cxn ang="0">
                  <a:pos x="8" y="72"/>
                </a:cxn>
                <a:cxn ang="0">
                  <a:pos x="7" y="78"/>
                </a:cxn>
                <a:cxn ang="0">
                  <a:pos x="8" y="80"/>
                </a:cxn>
                <a:cxn ang="0">
                  <a:pos x="10" y="88"/>
                </a:cxn>
                <a:cxn ang="0">
                  <a:pos x="20" y="103"/>
                </a:cxn>
                <a:cxn ang="0">
                  <a:pos x="23" y="102"/>
                </a:cxn>
                <a:cxn ang="0">
                  <a:pos x="28" y="105"/>
                </a:cxn>
                <a:cxn ang="0">
                  <a:pos x="34" y="114"/>
                </a:cxn>
                <a:cxn ang="0">
                  <a:pos x="55" y="113"/>
                </a:cxn>
                <a:cxn ang="0">
                  <a:pos x="133" y="146"/>
                </a:cxn>
                <a:cxn ang="0">
                  <a:pos x="133" y="134"/>
                </a:cxn>
                <a:cxn ang="0">
                  <a:pos x="149" y="134"/>
                </a:cxn>
                <a:cxn ang="0">
                  <a:pos x="149" y="25"/>
                </a:cxn>
              </a:cxnLst>
              <a:rect l="0" t="0" r="r" b="b"/>
              <a:pathLst>
                <a:path w="149" h="146">
                  <a:moveTo>
                    <a:pt x="149" y="25"/>
                  </a:moveTo>
                  <a:lnTo>
                    <a:pt x="143" y="24"/>
                  </a:lnTo>
                  <a:lnTo>
                    <a:pt x="132" y="18"/>
                  </a:lnTo>
                  <a:lnTo>
                    <a:pt x="124" y="16"/>
                  </a:lnTo>
                  <a:lnTo>
                    <a:pt x="102" y="19"/>
                  </a:lnTo>
                  <a:lnTo>
                    <a:pt x="99" y="22"/>
                  </a:lnTo>
                  <a:lnTo>
                    <a:pt x="99" y="28"/>
                  </a:lnTo>
                  <a:lnTo>
                    <a:pt x="101" y="33"/>
                  </a:lnTo>
                  <a:lnTo>
                    <a:pt x="101" y="37"/>
                  </a:lnTo>
                  <a:lnTo>
                    <a:pt x="99" y="40"/>
                  </a:lnTo>
                  <a:lnTo>
                    <a:pt x="92" y="41"/>
                  </a:lnTo>
                  <a:lnTo>
                    <a:pt x="76" y="37"/>
                  </a:lnTo>
                  <a:lnTo>
                    <a:pt x="67" y="30"/>
                  </a:lnTo>
                  <a:lnTo>
                    <a:pt x="63" y="27"/>
                  </a:lnTo>
                  <a:lnTo>
                    <a:pt x="61" y="22"/>
                  </a:lnTo>
                  <a:lnTo>
                    <a:pt x="58" y="14"/>
                  </a:lnTo>
                  <a:lnTo>
                    <a:pt x="56" y="11"/>
                  </a:lnTo>
                  <a:lnTo>
                    <a:pt x="42" y="8"/>
                  </a:lnTo>
                  <a:lnTo>
                    <a:pt x="38" y="6"/>
                  </a:lnTo>
                  <a:lnTo>
                    <a:pt x="33" y="4"/>
                  </a:lnTo>
                  <a:lnTo>
                    <a:pt x="26" y="3"/>
                  </a:lnTo>
                  <a:lnTo>
                    <a:pt x="16" y="0"/>
                  </a:lnTo>
                  <a:lnTo>
                    <a:pt x="17" y="6"/>
                  </a:lnTo>
                  <a:lnTo>
                    <a:pt x="16" y="13"/>
                  </a:lnTo>
                  <a:lnTo>
                    <a:pt x="13" y="15"/>
                  </a:lnTo>
                  <a:lnTo>
                    <a:pt x="12" y="15"/>
                  </a:lnTo>
                  <a:lnTo>
                    <a:pt x="11" y="18"/>
                  </a:lnTo>
                  <a:lnTo>
                    <a:pt x="12" y="21"/>
                  </a:lnTo>
                  <a:lnTo>
                    <a:pt x="13" y="22"/>
                  </a:lnTo>
                  <a:lnTo>
                    <a:pt x="10" y="27"/>
                  </a:lnTo>
                  <a:lnTo>
                    <a:pt x="0" y="36"/>
                  </a:lnTo>
                  <a:lnTo>
                    <a:pt x="1" y="39"/>
                  </a:lnTo>
                  <a:lnTo>
                    <a:pt x="3" y="59"/>
                  </a:lnTo>
                  <a:lnTo>
                    <a:pt x="7" y="63"/>
                  </a:lnTo>
                  <a:lnTo>
                    <a:pt x="8" y="72"/>
                  </a:lnTo>
                  <a:lnTo>
                    <a:pt x="7" y="78"/>
                  </a:lnTo>
                  <a:lnTo>
                    <a:pt x="8" y="80"/>
                  </a:lnTo>
                  <a:lnTo>
                    <a:pt x="10" y="88"/>
                  </a:lnTo>
                  <a:lnTo>
                    <a:pt x="20" y="103"/>
                  </a:lnTo>
                  <a:lnTo>
                    <a:pt x="23" y="102"/>
                  </a:lnTo>
                  <a:lnTo>
                    <a:pt x="28" y="105"/>
                  </a:lnTo>
                  <a:lnTo>
                    <a:pt x="34" y="114"/>
                  </a:lnTo>
                  <a:lnTo>
                    <a:pt x="55" y="113"/>
                  </a:lnTo>
                  <a:lnTo>
                    <a:pt x="133" y="146"/>
                  </a:lnTo>
                  <a:lnTo>
                    <a:pt x="133" y="134"/>
                  </a:lnTo>
                  <a:lnTo>
                    <a:pt x="149" y="134"/>
                  </a:lnTo>
                  <a:lnTo>
                    <a:pt x="149" y="2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199" name="Freeform 965"/>
            <p:cNvSpPr/>
            <p:nvPr/>
          </p:nvSpPr>
          <p:spPr bwMode="auto">
            <a:xfrm>
              <a:off x="3001100" y="2103384"/>
              <a:ext cx="221579" cy="178075"/>
            </a:xfrm>
            <a:custGeom>
              <a:avLst/>
              <a:gdLst/>
              <a:ahLst/>
              <a:cxnLst>
                <a:cxn ang="0">
                  <a:pos x="106" y="0"/>
                </a:cxn>
                <a:cxn ang="0">
                  <a:pos x="100" y="0"/>
                </a:cxn>
                <a:cxn ang="0">
                  <a:pos x="94" y="2"/>
                </a:cxn>
                <a:cxn ang="0">
                  <a:pos x="87" y="5"/>
                </a:cxn>
                <a:cxn ang="0">
                  <a:pos x="78" y="2"/>
                </a:cxn>
                <a:cxn ang="0">
                  <a:pos x="71" y="3"/>
                </a:cxn>
                <a:cxn ang="0">
                  <a:pos x="61" y="7"/>
                </a:cxn>
                <a:cxn ang="0">
                  <a:pos x="55" y="5"/>
                </a:cxn>
                <a:cxn ang="0">
                  <a:pos x="50" y="7"/>
                </a:cxn>
                <a:cxn ang="0">
                  <a:pos x="45" y="12"/>
                </a:cxn>
                <a:cxn ang="0">
                  <a:pos x="41" y="8"/>
                </a:cxn>
                <a:cxn ang="0">
                  <a:pos x="36" y="7"/>
                </a:cxn>
                <a:cxn ang="0">
                  <a:pos x="29" y="5"/>
                </a:cxn>
                <a:cxn ang="0">
                  <a:pos x="27" y="4"/>
                </a:cxn>
                <a:cxn ang="0">
                  <a:pos x="21" y="4"/>
                </a:cxn>
                <a:cxn ang="0">
                  <a:pos x="12" y="6"/>
                </a:cxn>
                <a:cxn ang="0">
                  <a:pos x="6" y="9"/>
                </a:cxn>
                <a:cxn ang="0">
                  <a:pos x="2" y="15"/>
                </a:cxn>
                <a:cxn ang="0">
                  <a:pos x="3" y="20"/>
                </a:cxn>
                <a:cxn ang="0">
                  <a:pos x="4" y="33"/>
                </a:cxn>
                <a:cxn ang="0">
                  <a:pos x="3" y="39"/>
                </a:cxn>
                <a:cxn ang="0">
                  <a:pos x="1" y="50"/>
                </a:cxn>
                <a:cxn ang="0">
                  <a:pos x="0" y="72"/>
                </a:cxn>
                <a:cxn ang="0">
                  <a:pos x="10" y="72"/>
                </a:cxn>
                <a:cxn ang="0">
                  <a:pos x="17" y="77"/>
                </a:cxn>
                <a:cxn ang="0">
                  <a:pos x="25" y="82"/>
                </a:cxn>
                <a:cxn ang="0">
                  <a:pos x="35" y="85"/>
                </a:cxn>
                <a:cxn ang="0">
                  <a:pos x="45" y="86"/>
                </a:cxn>
                <a:cxn ang="0">
                  <a:pos x="62" y="86"/>
                </a:cxn>
                <a:cxn ang="0">
                  <a:pos x="68" y="74"/>
                </a:cxn>
                <a:cxn ang="0">
                  <a:pos x="69" y="63"/>
                </a:cxn>
                <a:cxn ang="0">
                  <a:pos x="75" y="54"/>
                </a:cxn>
                <a:cxn ang="0">
                  <a:pos x="82" y="50"/>
                </a:cxn>
                <a:cxn ang="0">
                  <a:pos x="85" y="50"/>
                </a:cxn>
                <a:cxn ang="0">
                  <a:pos x="89" y="51"/>
                </a:cxn>
                <a:cxn ang="0">
                  <a:pos x="94" y="50"/>
                </a:cxn>
                <a:cxn ang="0">
                  <a:pos x="98" y="46"/>
                </a:cxn>
                <a:cxn ang="0">
                  <a:pos x="103" y="33"/>
                </a:cxn>
                <a:cxn ang="0">
                  <a:pos x="106" y="17"/>
                </a:cxn>
                <a:cxn ang="0">
                  <a:pos x="105" y="6"/>
                </a:cxn>
                <a:cxn ang="0">
                  <a:pos x="106" y="0"/>
                </a:cxn>
              </a:cxnLst>
              <a:rect l="0" t="0" r="r" b="b"/>
              <a:pathLst>
                <a:path w="106" h="86">
                  <a:moveTo>
                    <a:pt x="106" y="0"/>
                  </a:moveTo>
                  <a:lnTo>
                    <a:pt x="100" y="0"/>
                  </a:lnTo>
                  <a:lnTo>
                    <a:pt x="94" y="2"/>
                  </a:lnTo>
                  <a:lnTo>
                    <a:pt x="87" y="5"/>
                  </a:lnTo>
                  <a:lnTo>
                    <a:pt x="78" y="2"/>
                  </a:lnTo>
                  <a:lnTo>
                    <a:pt x="71" y="3"/>
                  </a:lnTo>
                  <a:lnTo>
                    <a:pt x="61" y="7"/>
                  </a:lnTo>
                  <a:lnTo>
                    <a:pt x="55" y="5"/>
                  </a:lnTo>
                  <a:lnTo>
                    <a:pt x="50" y="7"/>
                  </a:lnTo>
                  <a:lnTo>
                    <a:pt x="45" y="12"/>
                  </a:lnTo>
                  <a:lnTo>
                    <a:pt x="41" y="8"/>
                  </a:lnTo>
                  <a:lnTo>
                    <a:pt x="36" y="7"/>
                  </a:lnTo>
                  <a:lnTo>
                    <a:pt x="29" y="5"/>
                  </a:lnTo>
                  <a:lnTo>
                    <a:pt x="27" y="4"/>
                  </a:lnTo>
                  <a:lnTo>
                    <a:pt x="21" y="4"/>
                  </a:lnTo>
                  <a:lnTo>
                    <a:pt x="12" y="6"/>
                  </a:lnTo>
                  <a:lnTo>
                    <a:pt x="6" y="9"/>
                  </a:lnTo>
                  <a:lnTo>
                    <a:pt x="2" y="15"/>
                  </a:lnTo>
                  <a:lnTo>
                    <a:pt x="3" y="20"/>
                  </a:lnTo>
                  <a:lnTo>
                    <a:pt x="4" y="33"/>
                  </a:lnTo>
                  <a:lnTo>
                    <a:pt x="3" y="39"/>
                  </a:lnTo>
                  <a:lnTo>
                    <a:pt x="1" y="50"/>
                  </a:lnTo>
                  <a:lnTo>
                    <a:pt x="0" y="72"/>
                  </a:lnTo>
                  <a:lnTo>
                    <a:pt x="10" y="72"/>
                  </a:lnTo>
                  <a:lnTo>
                    <a:pt x="17" y="77"/>
                  </a:lnTo>
                  <a:lnTo>
                    <a:pt x="25" y="82"/>
                  </a:lnTo>
                  <a:lnTo>
                    <a:pt x="35" y="85"/>
                  </a:lnTo>
                  <a:lnTo>
                    <a:pt x="45" y="86"/>
                  </a:lnTo>
                  <a:lnTo>
                    <a:pt x="62" y="86"/>
                  </a:lnTo>
                  <a:lnTo>
                    <a:pt x="68" y="74"/>
                  </a:lnTo>
                  <a:lnTo>
                    <a:pt x="69" y="63"/>
                  </a:lnTo>
                  <a:lnTo>
                    <a:pt x="75" y="54"/>
                  </a:lnTo>
                  <a:lnTo>
                    <a:pt x="82" y="50"/>
                  </a:lnTo>
                  <a:lnTo>
                    <a:pt x="85" y="50"/>
                  </a:lnTo>
                  <a:lnTo>
                    <a:pt x="89" y="51"/>
                  </a:lnTo>
                  <a:lnTo>
                    <a:pt x="94" y="50"/>
                  </a:lnTo>
                  <a:lnTo>
                    <a:pt x="98" y="46"/>
                  </a:lnTo>
                  <a:lnTo>
                    <a:pt x="103" y="33"/>
                  </a:lnTo>
                  <a:lnTo>
                    <a:pt x="106" y="17"/>
                  </a:lnTo>
                  <a:lnTo>
                    <a:pt x="105" y="6"/>
                  </a:lnTo>
                  <a:lnTo>
                    <a:pt x="106" y="0"/>
                  </a:lnTo>
                  <a:close/>
                </a:path>
              </a:pathLst>
            </a:custGeom>
            <a:noFill/>
            <a:ln w="9525">
              <a:solidFill>
                <a:schemeClr val="tx1">
                  <a:lumMod val="85000"/>
                  <a:lumOff val="15000"/>
                </a:schemeClr>
              </a:solidFill>
              <a:round/>
            </a:ln>
          </p:spPr>
          <p:txBody>
            <a:bodyPr/>
            <a:lstStyle/>
            <a:p>
              <a:endParaRPr lang="zh-CN" altLang="en-US" sz="100"/>
            </a:p>
          </p:txBody>
        </p:sp>
        <p:sp>
          <p:nvSpPr>
            <p:cNvPr id="200" name="Freeform 966"/>
            <p:cNvSpPr/>
            <p:nvPr/>
          </p:nvSpPr>
          <p:spPr bwMode="auto">
            <a:xfrm>
              <a:off x="3001100" y="2103384"/>
              <a:ext cx="221579" cy="178075"/>
            </a:xfrm>
            <a:custGeom>
              <a:avLst/>
              <a:gdLst/>
              <a:ahLst/>
              <a:cxnLst>
                <a:cxn ang="0">
                  <a:pos x="106" y="0"/>
                </a:cxn>
                <a:cxn ang="0">
                  <a:pos x="100" y="0"/>
                </a:cxn>
                <a:cxn ang="0">
                  <a:pos x="94" y="2"/>
                </a:cxn>
                <a:cxn ang="0">
                  <a:pos x="87" y="5"/>
                </a:cxn>
                <a:cxn ang="0">
                  <a:pos x="78" y="2"/>
                </a:cxn>
                <a:cxn ang="0">
                  <a:pos x="71" y="3"/>
                </a:cxn>
                <a:cxn ang="0">
                  <a:pos x="61" y="7"/>
                </a:cxn>
                <a:cxn ang="0">
                  <a:pos x="55" y="5"/>
                </a:cxn>
                <a:cxn ang="0">
                  <a:pos x="50" y="7"/>
                </a:cxn>
                <a:cxn ang="0">
                  <a:pos x="45" y="12"/>
                </a:cxn>
                <a:cxn ang="0">
                  <a:pos x="41" y="8"/>
                </a:cxn>
                <a:cxn ang="0">
                  <a:pos x="36" y="7"/>
                </a:cxn>
                <a:cxn ang="0">
                  <a:pos x="29" y="5"/>
                </a:cxn>
                <a:cxn ang="0">
                  <a:pos x="27" y="4"/>
                </a:cxn>
                <a:cxn ang="0">
                  <a:pos x="21" y="4"/>
                </a:cxn>
                <a:cxn ang="0">
                  <a:pos x="12" y="6"/>
                </a:cxn>
                <a:cxn ang="0">
                  <a:pos x="6" y="9"/>
                </a:cxn>
                <a:cxn ang="0">
                  <a:pos x="2" y="15"/>
                </a:cxn>
                <a:cxn ang="0">
                  <a:pos x="3" y="20"/>
                </a:cxn>
                <a:cxn ang="0">
                  <a:pos x="4" y="33"/>
                </a:cxn>
                <a:cxn ang="0">
                  <a:pos x="3" y="39"/>
                </a:cxn>
                <a:cxn ang="0">
                  <a:pos x="1" y="50"/>
                </a:cxn>
                <a:cxn ang="0">
                  <a:pos x="0" y="72"/>
                </a:cxn>
                <a:cxn ang="0">
                  <a:pos x="10" y="72"/>
                </a:cxn>
                <a:cxn ang="0">
                  <a:pos x="17" y="77"/>
                </a:cxn>
                <a:cxn ang="0">
                  <a:pos x="25" y="82"/>
                </a:cxn>
                <a:cxn ang="0">
                  <a:pos x="35" y="85"/>
                </a:cxn>
                <a:cxn ang="0">
                  <a:pos x="45" y="86"/>
                </a:cxn>
                <a:cxn ang="0">
                  <a:pos x="62" y="86"/>
                </a:cxn>
                <a:cxn ang="0">
                  <a:pos x="68" y="74"/>
                </a:cxn>
                <a:cxn ang="0">
                  <a:pos x="69" y="63"/>
                </a:cxn>
                <a:cxn ang="0">
                  <a:pos x="75" y="54"/>
                </a:cxn>
                <a:cxn ang="0">
                  <a:pos x="82" y="50"/>
                </a:cxn>
                <a:cxn ang="0">
                  <a:pos x="85" y="50"/>
                </a:cxn>
                <a:cxn ang="0">
                  <a:pos x="89" y="51"/>
                </a:cxn>
                <a:cxn ang="0">
                  <a:pos x="94" y="50"/>
                </a:cxn>
                <a:cxn ang="0">
                  <a:pos x="98" y="46"/>
                </a:cxn>
                <a:cxn ang="0">
                  <a:pos x="103" y="33"/>
                </a:cxn>
                <a:cxn ang="0">
                  <a:pos x="106" y="17"/>
                </a:cxn>
                <a:cxn ang="0">
                  <a:pos x="105" y="6"/>
                </a:cxn>
                <a:cxn ang="0">
                  <a:pos x="106" y="0"/>
                </a:cxn>
              </a:cxnLst>
              <a:rect l="0" t="0" r="r" b="b"/>
              <a:pathLst>
                <a:path w="106" h="86">
                  <a:moveTo>
                    <a:pt x="106" y="0"/>
                  </a:moveTo>
                  <a:lnTo>
                    <a:pt x="100" y="0"/>
                  </a:lnTo>
                  <a:lnTo>
                    <a:pt x="94" y="2"/>
                  </a:lnTo>
                  <a:lnTo>
                    <a:pt x="87" y="5"/>
                  </a:lnTo>
                  <a:lnTo>
                    <a:pt x="78" y="2"/>
                  </a:lnTo>
                  <a:lnTo>
                    <a:pt x="71" y="3"/>
                  </a:lnTo>
                  <a:lnTo>
                    <a:pt x="61" y="7"/>
                  </a:lnTo>
                  <a:lnTo>
                    <a:pt x="55" y="5"/>
                  </a:lnTo>
                  <a:lnTo>
                    <a:pt x="50" y="7"/>
                  </a:lnTo>
                  <a:lnTo>
                    <a:pt x="45" y="12"/>
                  </a:lnTo>
                  <a:lnTo>
                    <a:pt x="41" y="8"/>
                  </a:lnTo>
                  <a:lnTo>
                    <a:pt x="36" y="7"/>
                  </a:lnTo>
                  <a:lnTo>
                    <a:pt x="29" y="5"/>
                  </a:lnTo>
                  <a:lnTo>
                    <a:pt x="27" y="4"/>
                  </a:lnTo>
                  <a:lnTo>
                    <a:pt x="21" y="4"/>
                  </a:lnTo>
                  <a:lnTo>
                    <a:pt x="12" y="6"/>
                  </a:lnTo>
                  <a:lnTo>
                    <a:pt x="6" y="9"/>
                  </a:lnTo>
                  <a:lnTo>
                    <a:pt x="2" y="15"/>
                  </a:lnTo>
                  <a:lnTo>
                    <a:pt x="3" y="20"/>
                  </a:lnTo>
                  <a:lnTo>
                    <a:pt x="4" y="33"/>
                  </a:lnTo>
                  <a:lnTo>
                    <a:pt x="3" y="39"/>
                  </a:lnTo>
                  <a:lnTo>
                    <a:pt x="1" y="50"/>
                  </a:lnTo>
                  <a:lnTo>
                    <a:pt x="0" y="72"/>
                  </a:lnTo>
                  <a:lnTo>
                    <a:pt x="10" y="72"/>
                  </a:lnTo>
                  <a:lnTo>
                    <a:pt x="17" y="77"/>
                  </a:lnTo>
                  <a:lnTo>
                    <a:pt x="25" y="82"/>
                  </a:lnTo>
                  <a:lnTo>
                    <a:pt x="35" y="85"/>
                  </a:lnTo>
                  <a:lnTo>
                    <a:pt x="45" y="86"/>
                  </a:lnTo>
                  <a:lnTo>
                    <a:pt x="62" y="86"/>
                  </a:lnTo>
                  <a:lnTo>
                    <a:pt x="68" y="74"/>
                  </a:lnTo>
                  <a:lnTo>
                    <a:pt x="69" y="63"/>
                  </a:lnTo>
                  <a:lnTo>
                    <a:pt x="75" y="54"/>
                  </a:lnTo>
                  <a:lnTo>
                    <a:pt x="82" y="50"/>
                  </a:lnTo>
                  <a:lnTo>
                    <a:pt x="85" y="50"/>
                  </a:lnTo>
                  <a:lnTo>
                    <a:pt x="89" y="51"/>
                  </a:lnTo>
                  <a:lnTo>
                    <a:pt x="94" y="50"/>
                  </a:lnTo>
                  <a:lnTo>
                    <a:pt x="98" y="46"/>
                  </a:lnTo>
                  <a:lnTo>
                    <a:pt x="103" y="33"/>
                  </a:lnTo>
                  <a:lnTo>
                    <a:pt x="106" y="17"/>
                  </a:lnTo>
                  <a:lnTo>
                    <a:pt x="105" y="6"/>
                  </a:lnTo>
                  <a:lnTo>
                    <a:pt x="106" y="0"/>
                  </a:lnTo>
                </a:path>
              </a:pathLst>
            </a:custGeom>
            <a:solidFill>
              <a:srgbClr val="FFC000"/>
            </a:solidFill>
            <a:ln w="3175" cap="rnd">
              <a:solidFill>
                <a:schemeClr val="tx1">
                  <a:lumMod val="85000"/>
                  <a:lumOff val="15000"/>
                </a:schemeClr>
              </a:solidFill>
              <a:prstDash val="solid"/>
              <a:round/>
            </a:ln>
          </p:spPr>
          <p:txBody>
            <a:bodyPr/>
            <a:lstStyle/>
            <a:p>
              <a:endParaRPr lang="zh-CN" altLang="en-US" sz="100"/>
            </a:p>
          </p:txBody>
        </p:sp>
        <p:sp>
          <p:nvSpPr>
            <p:cNvPr id="201" name="Freeform 968"/>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 ang="0">
                  <a:pos x="21" y="97"/>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lnTo>
                    <a:pt x="21" y="97"/>
                  </a:lnTo>
                  <a:close/>
                </a:path>
              </a:pathLst>
            </a:custGeom>
            <a:noFill/>
            <a:ln w="9525">
              <a:solidFill>
                <a:schemeClr val="tx1">
                  <a:lumMod val="85000"/>
                  <a:lumOff val="15000"/>
                </a:schemeClr>
              </a:solidFill>
              <a:round/>
            </a:ln>
          </p:spPr>
          <p:txBody>
            <a:bodyPr/>
            <a:lstStyle/>
            <a:p>
              <a:endParaRPr lang="zh-CN" altLang="en-US" sz="100"/>
            </a:p>
          </p:txBody>
        </p:sp>
        <p:sp>
          <p:nvSpPr>
            <p:cNvPr id="202" name="Freeform 969"/>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 ang="0">
                  <a:pos x="21" y="97"/>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lnTo>
                    <a:pt x="21" y="97"/>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03" name="Freeform 972"/>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04" name="Freeform 975"/>
            <p:cNvSpPr/>
            <p:nvPr/>
          </p:nvSpPr>
          <p:spPr bwMode="auto">
            <a:xfrm>
              <a:off x="3186070" y="1888037"/>
              <a:ext cx="77071" cy="200853"/>
            </a:xfrm>
            <a:custGeom>
              <a:avLst/>
              <a:gdLst/>
              <a:ahLst/>
              <a:cxnLst>
                <a:cxn ang="0">
                  <a:pos x="21" y="97"/>
                </a:cxn>
                <a:cxn ang="0">
                  <a:pos x="22" y="88"/>
                </a:cxn>
                <a:cxn ang="0">
                  <a:pos x="23" y="81"/>
                </a:cxn>
                <a:cxn ang="0">
                  <a:pos x="26" y="77"/>
                </a:cxn>
                <a:cxn ang="0">
                  <a:pos x="32" y="71"/>
                </a:cxn>
                <a:cxn ang="0">
                  <a:pos x="32" y="55"/>
                </a:cxn>
                <a:cxn ang="0">
                  <a:pos x="34" y="42"/>
                </a:cxn>
                <a:cxn ang="0">
                  <a:pos x="37" y="33"/>
                </a:cxn>
                <a:cxn ang="0">
                  <a:pos x="34" y="25"/>
                </a:cxn>
                <a:cxn ang="0">
                  <a:pos x="31" y="11"/>
                </a:cxn>
                <a:cxn ang="0">
                  <a:pos x="11" y="12"/>
                </a:cxn>
                <a:cxn ang="0">
                  <a:pos x="8" y="7"/>
                </a:cxn>
                <a:cxn ang="0">
                  <a:pos x="4" y="3"/>
                </a:cxn>
                <a:cxn ang="0">
                  <a:pos x="0" y="0"/>
                </a:cxn>
              </a:cxnLst>
              <a:rect l="0" t="0" r="r" b="b"/>
              <a:pathLst>
                <a:path w="37" h="97">
                  <a:moveTo>
                    <a:pt x="21" y="97"/>
                  </a:moveTo>
                  <a:lnTo>
                    <a:pt x="22" y="88"/>
                  </a:lnTo>
                  <a:lnTo>
                    <a:pt x="23" y="81"/>
                  </a:lnTo>
                  <a:lnTo>
                    <a:pt x="26" y="77"/>
                  </a:lnTo>
                  <a:lnTo>
                    <a:pt x="32" y="71"/>
                  </a:lnTo>
                  <a:lnTo>
                    <a:pt x="32" y="55"/>
                  </a:lnTo>
                  <a:lnTo>
                    <a:pt x="34" y="42"/>
                  </a:lnTo>
                  <a:lnTo>
                    <a:pt x="37" y="33"/>
                  </a:lnTo>
                  <a:lnTo>
                    <a:pt x="34" y="25"/>
                  </a:lnTo>
                  <a:lnTo>
                    <a:pt x="31" y="11"/>
                  </a:lnTo>
                  <a:lnTo>
                    <a:pt x="11" y="12"/>
                  </a:lnTo>
                  <a:lnTo>
                    <a:pt x="8" y="7"/>
                  </a:lnTo>
                  <a:lnTo>
                    <a:pt x="4" y="3"/>
                  </a:lnTo>
                  <a:lnTo>
                    <a:pt x="0"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05" name="Freeform 977"/>
            <p:cNvSpPr/>
            <p:nvPr/>
          </p:nvSpPr>
          <p:spPr bwMode="auto">
            <a:xfrm>
              <a:off x="2933662" y="1888037"/>
              <a:ext cx="329478" cy="244337"/>
            </a:xfrm>
            <a:custGeom>
              <a:avLst/>
              <a:gdLst/>
              <a:ahLst/>
              <a:cxnLst>
                <a:cxn ang="0">
                  <a:pos x="118" y="0"/>
                </a:cxn>
                <a:cxn ang="0">
                  <a:pos x="68" y="28"/>
                </a:cxn>
                <a:cxn ang="0">
                  <a:pos x="44" y="32"/>
                </a:cxn>
                <a:cxn ang="0">
                  <a:pos x="42" y="52"/>
                </a:cxn>
                <a:cxn ang="0">
                  <a:pos x="37" y="70"/>
                </a:cxn>
                <a:cxn ang="0">
                  <a:pos x="33" y="78"/>
                </a:cxn>
                <a:cxn ang="0">
                  <a:pos x="27" y="85"/>
                </a:cxn>
                <a:cxn ang="0">
                  <a:pos x="23" y="88"/>
                </a:cxn>
                <a:cxn ang="0">
                  <a:pos x="14" y="90"/>
                </a:cxn>
                <a:cxn ang="0">
                  <a:pos x="3" y="90"/>
                </a:cxn>
                <a:cxn ang="0">
                  <a:pos x="0" y="94"/>
                </a:cxn>
                <a:cxn ang="0">
                  <a:pos x="4" y="101"/>
                </a:cxn>
                <a:cxn ang="0">
                  <a:pos x="5" y="103"/>
                </a:cxn>
                <a:cxn ang="0">
                  <a:pos x="10" y="106"/>
                </a:cxn>
                <a:cxn ang="0">
                  <a:pos x="12" y="108"/>
                </a:cxn>
                <a:cxn ang="0">
                  <a:pos x="12" y="110"/>
                </a:cxn>
                <a:cxn ang="0">
                  <a:pos x="18" y="110"/>
                </a:cxn>
                <a:cxn ang="0">
                  <a:pos x="20" y="105"/>
                </a:cxn>
                <a:cxn ang="0">
                  <a:pos x="30" y="114"/>
                </a:cxn>
                <a:cxn ang="0">
                  <a:pos x="36" y="118"/>
                </a:cxn>
                <a:cxn ang="0">
                  <a:pos x="39" y="113"/>
                </a:cxn>
                <a:cxn ang="0">
                  <a:pos x="46" y="109"/>
                </a:cxn>
                <a:cxn ang="0">
                  <a:pos x="55" y="107"/>
                </a:cxn>
                <a:cxn ang="0">
                  <a:pos x="63" y="108"/>
                </a:cxn>
                <a:cxn ang="0">
                  <a:pos x="70" y="110"/>
                </a:cxn>
                <a:cxn ang="0">
                  <a:pos x="75" y="112"/>
                </a:cxn>
                <a:cxn ang="0">
                  <a:pos x="78" y="115"/>
                </a:cxn>
                <a:cxn ang="0">
                  <a:pos x="84" y="110"/>
                </a:cxn>
                <a:cxn ang="0">
                  <a:pos x="89" y="108"/>
                </a:cxn>
                <a:cxn ang="0">
                  <a:pos x="95" y="110"/>
                </a:cxn>
                <a:cxn ang="0">
                  <a:pos x="104" y="106"/>
                </a:cxn>
                <a:cxn ang="0">
                  <a:pos x="112" y="105"/>
                </a:cxn>
                <a:cxn ang="0">
                  <a:pos x="121" y="109"/>
                </a:cxn>
                <a:cxn ang="0">
                  <a:pos x="127" y="105"/>
                </a:cxn>
                <a:cxn ang="0">
                  <a:pos x="134" y="103"/>
                </a:cxn>
                <a:cxn ang="0">
                  <a:pos x="140" y="103"/>
                </a:cxn>
                <a:cxn ang="0">
                  <a:pos x="143" y="88"/>
                </a:cxn>
                <a:cxn ang="0">
                  <a:pos x="144" y="81"/>
                </a:cxn>
                <a:cxn ang="0">
                  <a:pos x="147" y="77"/>
                </a:cxn>
                <a:cxn ang="0">
                  <a:pos x="153" y="71"/>
                </a:cxn>
                <a:cxn ang="0">
                  <a:pos x="153" y="54"/>
                </a:cxn>
                <a:cxn ang="0">
                  <a:pos x="155" y="42"/>
                </a:cxn>
                <a:cxn ang="0">
                  <a:pos x="158" y="33"/>
                </a:cxn>
                <a:cxn ang="0">
                  <a:pos x="155" y="25"/>
                </a:cxn>
                <a:cxn ang="0">
                  <a:pos x="152" y="11"/>
                </a:cxn>
                <a:cxn ang="0">
                  <a:pos x="132" y="12"/>
                </a:cxn>
                <a:cxn ang="0">
                  <a:pos x="128" y="6"/>
                </a:cxn>
                <a:cxn ang="0">
                  <a:pos x="124" y="2"/>
                </a:cxn>
                <a:cxn ang="0">
                  <a:pos x="118" y="0"/>
                </a:cxn>
              </a:cxnLst>
              <a:rect l="0" t="0" r="r" b="b"/>
              <a:pathLst>
                <a:path w="158" h="118">
                  <a:moveTo>
                    <a:pt x="118" y="0"/>
                  </a:moveTo>
                  <a:lnTo>
                    <a:pt x="68" y="28"/>
                  </a:lnTo>
                  <a:lnTo>
                    <a:pt x="44" y="32"/>
                  </a:lnTo>
                  <a:lnTo>
                    <a:pt x="42" y="52"/>
                  </a:lnTo>
                  <a:lnTo>
                    <a:pt x="37" y="70"/>
                  </a:lnTo>
                  <a:lnTo>
                    <a:pt x="33" y="78"/>
                  </a:lnTo>
                  <a:lnTo>
                    <a:pt x="27" y="85"/>
                  </a:lnTo>
                  <a:lnTo>
                    <a:pt x="23" y="88"/>
                  </a:lnTo>
                  <a:lnTo>
                    <a:pt x="14" y="90"/>
                  </a:lnTo>
                  <a:lnTo>
                    <a:pt x="3" y="90"/>
                  </a:lnTo>
                  <a:lnTo>
                    <a:pt x="0" y="94"/>
                  </a:lnTo>
                  <a:lnTo>
                    <a:pt x="4" y="101"/>
                  </a:lnTo>
                  <a:lnTo>
                    <a:pt x="5" y="103"/>
                  </a:lnTo>
                  <a:lnTo>
                    <a:pt x="10" y="106"/>
                  </a:lnTo>
                  <a:lnTo>
                    <a:pt x="12" y="108"/>
                  </a:lnTo>
                  <a:lnTo>
                    <a:pt x="12" y="110"/>
                  </a:lnTo>
                  <a:lnTo>
                    <a:pt x="18" y="110"/>
                  </a:lnTo>
                  <a:lnTo>
                    <a:pt x="20" y="105"/>
                  </a:lnTo>
                  <a:lnTo>
                    <a:pt x="30" y="114"/>
                  </a:lnTo>
                  <a:lnTo>
                    <a:pt x="36" y="118"/>
                  </a:lnTo>
                  <a:lnTo>
                    <a:pt x="39" y="113"/>
                  </a:lnTo>
                  <a:lnTo>
                    <a:pt x="46" y="109"/>
                  </a:lnTo>
                  <a:lnTo>
                    <a:pt x="55" y="107"/>
                  </a:lnTo>
                  <a:lnTo>
                    <a:pt x="63" y="108"/>
                  </a:lnTo>
                  <a:lnTo>
                    <a:pt x="70" y="110"/>
                  </a:lnTo>
                  <a:lnTo>
                    <a:pt x="75" y="112"/>
                  </a:lnTo>
                  <a:lnTo>
                    <a:pt x="78" y="115"/>
                  </a:lnTo>
                  <a:lnTo>
                    <a:pt x="84" y="110"/>
                  </a:lnTo>
                  <a:lnTo>
                    <a:pt x="89" y="108"/>
                  </a:lnTo>
                  <a:lnTo>
                    <a:pt x="95" y="110"/>
                  </a:lnTo>
                  <a:lnTo>
                    <a:pt x="104" y="106"/>
                  </a:lnTo>
                  <a:lnTo>
                    <a:pt x="112" y="105"/>
                  </a:lnTo>
                  <a:lnTo>
                    <a:pt x="121" y="109"/>
                  </a:lnTo>
                  <a:lnTo>
                    <a:pt x="127" y="105"/>
                  </a:lnTo>
                  <a:lnTo>
                    <a:pt x="134" y="103"/>
                  </a:lnTo>
                  <a:lnTo>
                    <a:pt x="140" y="103"/>
                  </a:lnTo>
                  <a:lnTo>
                    <a:pt x="143" y="88"/>
                  </a:lnTo>
                  <a:lnTo>
                    <a:pt x="144" y="81"/>
                  </a:lnTo>
                  <a:lnTo>
                    <a:pt x="147" y="77"/>
                  </a:lnTo>
                  <a:lnTo>
                    <a:pt x="153" y="71"/>
                  </a:lnTo>
                  <a:lnTo>
                    <a:pt x="153" y="54"/>
                  </a:lnTo>
                  <a:lnTo>
                    <a:pt x="155" y="42"/>
                  </a:lnTo>
                  <a:lnTo>
                    <a:pt x="158" y="33"/>
                  </a:lnTo>
                  <a:lnTo>
                    <a:pt x="155" y="25"/>
                  </a:lnTo>
                  <a:lnTo>
                    <a:pt x="152" y="11"/>
                  </a:lnTo>
                  <a:lnTo>
                    <a:pt x="132" y="12"/>
                  </a:lnTo>
                  <a:lnTo>
                    <a:pt x="128" y="6"/>
                  </a:lnTo>
                  <a:lnTo>
                    <a:pt x="124" y="2"/>
                  </a:lnTo>
                  <a:lnTo>
                    <a:pt x="118" y="0"/>
                  </a:lnTo>
                  <a:close/>
                </a:path>
              </a:pathLst>
            </a:custGeom>
            <a:noFill/>
            <a:ln w="9525">
              <a:solidFill>
                <a:schemeClr val="tx1">
                  <a:lumMod val="85000"/>
                  <a:lumOff val="15000"/>
                </a:schemeClr>
              </a:solidFill>
              <a:round/>
            </a:ln>
          </p:spPr>
          <p:txBody>
            <a:bodyPr/>
            <a:lstStyle/>
            <a:p>
              <a:endParaRPr lang="zh-CN" altLang="en-US" sz="100"/>
            </a:p>
          </p:txBody>
        </p:sp>
        <p:sp>
          <p:nvSpPr>
            <p:cNvPr id="206" name="Freeform 978"/>
            <p:cNvSpPr/>
            <p:nvPr/>
          </p:nvSpPr>
          <p:spPr bwMode="auto">
            <a:xfrm>
              <a:off x="2933662" y="1888037"/>
              <a:ext cx="329478" cy="244337"/>
            </a:xfrm>
            <a:custGeom>
              <a:avLst/>
              <a:gdLst/>
              <a:ahLst/>
              <a:cxnLst>
                <a:cxn ang="0">
                  <a:pos x="118" y="0"/>
                </a:cxn>
                <a:cxn ang="0">
                  <a:pos x="68" y="28"/>
                </a:cxn>
                <a:cxn ang="0">
                  <a:pos x="44" y="32"/>
                </a:cxn>
                <a:cxn ang="0">
                  <a:pos x="42" y="52"/>
                </a:cxn>
                <a:cxn ang="0">
                  <a:pos x="37" y="70"/>
                </a:cxn>
                <a:cxn ang="0">
                  <a:pos x="33" y="78"/>
                </a:cxn>
                <a:cxn ang="0">
                  <a:pos x="27" y="85"/>
                </a:cxn>
                <a:cxn ang="0">
                  <a:pos x="23" y="88"/>
                </a:cxn>
                <a:cxn ang="0">
                  <a:pos x="14" y="90"/>
                </a:cxn>
                <a:cxn ang="0">
                  <a:pos x="3" y="90"/>
                </a:cxn>
                <a:cxn ang="0">
                  <a:pos x="0" y="94"/>
                </a:cxn>
                <a:cxn ang="0">
                  <a:pos x="4" y="101"/>
                </a:cxn>
                <a:cxn ang="0">
                  <a:pos x="5" y="103"/>
                </a:cxn>
                <a:cxn ang="0">
                  <a:pos x="10" y="106"/>
                </a:cxn>
                <a:cxn ang="0">
                  <a:pos x="12" y="108"/>
                </a:cxn>
                <a:cxn ang="0">
                  <a:pos x="12" y="110"/>
                </a:cxn>
                <a:cxn ang="0">
                  <a:pos x="18" y="110"/>
                </a:cxn>
                <a:cxn ang="0">
                  <a:pos x="20" y="105"/>
                </a:cxn>
                <a:cxn ang="0">
                  <a:pos x="30" y="114"/>
                </a:cxn>
                <a:cxn ang="0">
                  <a:pos x="36" y="118"/>
                </a:cxn>
                <a:cxn ang="0">
                  <a:pos x="39" y="113"/>
                </a:cxn>
                <a:cxn ang="0">
                  <a:pos x="46" y="109"/>
                </a:cxn>
                <a:cxn ang="0">
                  <a:pos x="55" y="107"/>
                </a:cxn>
                <a:cxn ang="0">
                  <a:pos x="63" y="108"/>
                </a:cxn>
                <a:cxn ang="0">
                  <a:pos x="70" y="110"/>
                </a:cxn>
                <a:cxn ang="0">
                  <a:pos x="75" y="112"/>
                </a:cxn>
                <a:cxn ang="0">
                  <a:pos x="78" y="115"/>
                </a:cxn>
                <a:cxn ang="0">
                  <a:pos x="84" y="110"/>
                </a:cxn>
                <a:cxn ang="0">
                  <a:pos x="89" y="108"/>
                </a:cxn>
                <a:cxn ang="0">
                  <a:pos x="95" y="110"/>
                </a:cxn>
                <a:cxn ang="0">
                  <a:pos x="104" y="106"/>
                </a:cxn>
                <a:cxn ang="0">
                  <a:pos x="112" y="105"/>
                </a:cxn>
                <a:cxn ang="0">
                  <a:pos x="121" y="109"/>
                </a:cxn>
                <a:cxn ang="0">
                  <a:pos x="127" y="105"/>
                </a:cxn>
                <a:cxn ang="0">
                  <a:pos x="134" y="103"/>
                </a:cxn>
                <a:cxn ang="0">
                  <a:pos x="140" y="103"/>
                </a:cxn>
                <a:cxn ang="0">
                  <a:pos x="143" y="88"/>
                </a:cxn>
                <a:cxn ang="0">
                  <a:pos x="144" y="81"/>
                </a:cxn>
                <a:cxn ang="0">
                  <a:pos x="147" y="77"/>
                </a:cxn>
                <a:cxn ang="0">
                  <a:pos x="153" y="71"/>
                </a:cxn>
                <a:cxn ang="0">
                  <a:pos x="153" y="54"/>
                </a:cxn>
                <a:cxn ang="0">
                  <a:pos x="155" y="42"/>
                </a:cxn>
                <a:cxn ang="0">
                  <a:pos x="158" y="33"/>
                </a:cxn>
                <a:cxn ang="0">
                  <a:pos x="155" y="25"/>
                </a:cxn>
                <a:cxn ang="0">
                  <a:pos x="152" y="11"/>
                </a:cxn>
                <a:cxn ang="0">
                  <a:pos x="132" y="12"/>
                </a:cxn>
                <a:cxn ang="0">
                  <a:pos x="128" y="6"/>
                </a:cxn>
                <a:cxn ang="0">
                  <a:pos x="124" y="2"/>
                </a:cxn>
                <a:cxn ang="0">
                  <a:pos x="118" y="0"/>
                </a:cxn>
              </a:cxnLst>
              <a:rect l="0" t="0" r="r" b="b"/>
              <a:pathLst>
                <a:path w="158" h="118">
                  <a:moveTo>
                    <a:pt x="118" y="0"/>
                  </a:moveTo>
                  <a:lnTo>
                    <a:pt x="68" y="28"/>
                  </a:lnTo>
                  <a:lnTo>
                    <a:pt x="44" y="32"/>
                  </a:lnTo>
                  <a:lnTo>
                    <a:pt x="42" y="52"/>
                  </a:lnTo>
                  <a:lnTo>
                    <a:pt x="37" y="70"/>
                  </a:lnTo>
                  <a:lnTo>
                    <a:pt x="33" y="78"/>
                  </a:lnTo>
                  <a:lnTo>
                    <a:pt x="27" y="85"/>
                  </a:lnTo>
                  <a:lnTo>
                    <a:pt x="23" y="88"/>
                  </a:lnTo>
                  <a:lnTo>
                    <a:pt x="14" y="90"/>
                  </a:lnTo>
                  <a:lnTo>
                    <a:pt x="3" y="90"/>
                  </a:lnTo>
                  <a:lnTo>
                    <a:pt x="0" y="94"/>
                  </a:lnTo>
                  <a:lnTo>
                    <a:pt x="4" y="101"/>
                  </a:lnTo>
                  <a:lnTo>
                    <a:pt x="5" y="103"/>
                  </a:lnTo>
                  <a:lnTo>
                    <a:pt x="10" y="106"/>
                  </a:lnTo>
                  <a:lnTo>
                    <a:pt x="12" y="108"/>
                  </a:lnTo>
                  <a:lnTo>
                    <a:pt x="12" y="110"/>
                  </a:lnTo>
                  <a:lnTo>
                    <a:pt x="18" y="110"/>
                  </a:lnTo>
                  <a:lnTo>
                    <a:pt x="20" y="105"/>
                  </a:lnTo>
                  <a:lnTo>
                    <a:pt x="30" y="114"/>
                  </a:lnTo>
                  <a:lnTo>
                    <a:pt x="36" y="118"/>
                  </a:lnTo>
                  <a:lnTo>
                    <a:pt x="39" y="113"/>
                  </a:lnTo>
                  <a:lnTo>
                    <a:pt x="46" y="109"/>
                  </a:lnTo>
                  <a:lnTo>
                    <a:pt x="55" y="107"/>
                  </a:lnTo>
                  <a:lnTo>
                    <a:pt x="63" y="108"/>
                  </a:lnTo>
                  <a:lnTo>
                    <a:pt x="70" y="110"/>
                  </a:lnTo>
                  <a:lnTo>
                    <a:pt x="75" y="112"/>
                  </a:lnTo>
                  <a:lnTo>
                    <a:pt x="78" y="115"/>
                  </a:lnTo>
                  <a:lnTo>
                    <a:pt x="84" y="110"/>
                  </a:lnTo>
                  <a:lnTo>
                    <a:pt x="89" y="108"/>
                  </a:lnTo>
                  <a:lnTo>
                    <a:pt x="95" y="110"/>
                  </a:lnTo>
                  <a:lnTo>
                    <a:pt x="104" y="106"/>
                  </a:lnTo>
                  <a:lnTo>
                    <a:pt x="112" y="105"/>
                  </a:lnTo>
                  <a:lnTo>
                    <a:pt x="121" y="109"/>
                  </a:lnTo>
                  <a:lnTo>
                    <a:pt x="127" y="105"/>
                  </a:lnTo>
                  <a:lnTo>
                    <a:pt x="134" y="103"/>
                  </a:lnTo>
                  <a:lnTo>
                    <a:pt x="140" y="103"/>
                  </a:lnTo>
                  <a:lnTo>
                    <a:pt x="143" y="88"/>
                  </a:lnTo>
                  <a:lnTo>
                    <a:pt x="144" y="81"/>
                  </a:lnTo>
                  <a:lnTo>
                    <a:pt x="147" y="77"/>
                  </a:lnTo>
                  <a:lnTo>
                    <a:pt x="153" y="71"/>
                  </a:lnTo>
                  <a:lnTo>
                    <a:pt x="153" y="54"/>
                  </a:lnTo>
                  <a:lnTo>
                    <a:pt x="155" y="42"/>
                  </a:lnTo>
                  <a:lnTo>
                    <a:pt x="158" y="33"/>
                  </a:lnTo>
                  <a:lnTo>
                    <a:pt x="155" y="25"/>
                  </a:lnTo>
                  <a:lnTo>
                    <a:pt x="152" y="11"/>
                  </a:lnTo>
                  <a:lnTo>
                    <a:pt x="132" y="12"/>
                  </a:lnTo>
                  <a:lnTo>
                    <a:pt x="128" y="6"/>
                  </a:lnTo>
                  <a:lnTo>
                    <a:pt x="124" y="2"/>
                  </a:lnTo>
                  <a:lnTo>
                    <a:pt x="118"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07" name="Freeform 980"/>
            <p:cNvSpPr/>
            <p:nvPr/>
          </p:nvSpPr>
          <p:spPr bwMode="auto">
            <a:xfrm>
              <a:off x="3134046" y="2103384"/>
              <a:ext cx="132948" cy="221559"/>
            </a:xfrm>
            <a:custGeom>
              <a:avLst/>
              <a:gdLst/>
              <a:ahLst/>
              <a:cxnLst>
                <a:cxn ang="0">
                  <a:pos x="43" y="0"/>
                </a:cxn>
                <a:cxn ang="0">
                  <a:pos x="42" y="7"/>
                </a:cxn>
                <a:cxn ang="0">
                  <a:pos x="43" y="17"/>
                </a:cxn>
                <a:cxn ang="0">
                  <a:pos x="40" y="34"/>
                </a:cxn>
                <a:cxn ang="0">
                  <a:pos x="35" y="46"/>
                </a:cxn>
                <a:cxn ang="0">
                  <a:pos x="31" y="51"/>
                </a:cxn>
                <a:cxn ang="0">
                  <a:pos x="26" y="52"/>
                </a:cxn>
                <a:cxn ang="0">
                  <a:pos x="23" y="50"/>
                </a:cxn>
                <a:cxn ang="0">
                  <a:pos x="19" y="50"/>
                </a:cxn>
                <a:cxn ang="0">
                  <a:pos x="12" y="55"/>
                </a:cxn>
                <a:cxn ang="0">
                  <a:pos x="6" y="63"/>
                </a:cxn>
                <a:cxn ang="0">
                  <a:pos x="5" y="74"/>
                </a:cxn>
                <a:cxn ang="0">
                  <a:pos x="0" y="87"/>
                </a:cxn>
                <a:cxn ang="0">
                  <a:pos x="1" y="91"/>
                </a:cxn>
                <a:cxn ang="0">
                  <a:pos x="2" y="94"/>
                </a:cxn>
                <a:cxn ang="0">
                  <a:pos x="7" y="96"/>
                </a:cxn>
                <a:cxn ang="0">
                  <a:pos x="11" y="99"/>
                </a:cxn>
                <a:cxn ang="0">
                  <a:pos x="12" y="102"/>
                </a:cxn>
                <a:cxn ang="0">
                  <a:pos x="12" y="107"/>
                </a:cxn>
                <a:cxn ang="0">
                  <a:pos x="31" y="106"/>
                </a:cxn>
                <a:cxn ang="0">
                  <a:pos x="63" y="105"/>
                </a:cxn>
                <a:cxn ang="0">
                  <a:pos x="64" y="96"/>
                </a:cxn>
                <a:cxn ang="0">
                  <a:pos x="56" y="92"/>
                </a:cxn>
                <a:cxn ang="0">
                  <a:pos x="50" y="84"/>
                </a:cxn>
                <a:cxn ang="0">
                  <a:pos x="47" y="74"/>
                </a:cxn>
                <a:cxn ang="0">
                  <a:pos x="45" y="72"/>
                </a:cxn>
                <a:cxn ang="0">
                  <a:pos x="47" y="71"/>
                </a:cxn>
                <a:cxn ang="0">
                  <a:pos x="51" y="66"/>
                </a:cxn>
                <a:cxn ang="0">
                  <a:pos x="52" y="61"/>
                </a:cxn>
                <a:cxn ang="0">
                  <a:pos x="49" y="56"/>
                </a:cxn>
                <a:cxn ang="0">
                  <a:pos x="45" y="53"/>
                </a:cxn>
                <a:cxn ang="0">
                  <a:pos x="45" y="49"/>
                </a:cxn>
                <a:cxn ang="0">
                  <a:pos x="45" y="41"/>
                </a:cxn>
                <a:cxn ang="0">
                  <a:pos x="51" y="41"/>
                </a:cxn>
                <a:cxn ang="0">
                  <a:pos x="56" y="39"/>
                </a:cxn>
                <a:cxn ang="0">
                  <a:pos x="56" y="33"/>
                </a:cxn>
                <a:cxn ang="0">
                  <a:pos x="53" y="27"/>
                </a:cxn>
                <a:cxn ang="0">
                  <a:pos x="51" y="20"/>
                </a:cxn>
                <a:cxn ang="0">
                  <a:pos x="52" y="15"/>
                </a:cxn>
                <a:cxn ang="0">
                  <a:pos x="52" y="8"/>
                </a:cxn>
                <a:cxn ang="0">
                  <a:pos x="51" y="4"/>
                </a:cxn>
                <a:cxn ang="0">
                  <a:pos x="48" y="1"/>
                </a:cxn>
                <a:cxn ang="0">
                  <a:pos x="43" y="0"/>
                </a:cxn>
              </a:cxnLst>
              <a:rect l="0" t="0" r="r" b="b"/>
              <a:pathLst>
                <a:path w="64" h="107">
                  <a:moveTo>
                    <a:pt x="43" y="0"/>
                  </a:moveTo>
                  <a:lnTo>
                    <a:pt x="42" y="7"/>
                  </a:lnTo>
                  <a:lnTo>
                    <a:pt x="43" y="17"/>
                  </a:lnTo>
                  <a:lnTo>
                    <a:pt x="40" y="34"/>
                  </a:lnTo>
                  <a:lnTo>
                    <a:pt x="35" y="46"/>
                  </a:lnTo>
                  <a:lnTo>
                    <a:pt x="31" y="51"/>
                  </a:lnTo>
                  <a:lnTo>
                    <a:pt x="26" y="52"/>
                  </a:lnTo>
                  <a:lnTo>
                    <a:pt x="23" y="50"/>
                  </a:lnTo>
                  <a:lnTo>
                    <a:pt x="19" y="50"/>
                  </a:lnTo>
                  <a:lnTo>
                    <a:pt x="12" y="55"/>
                  </a:lnTo>
                  <a:lnTo>
                    <a:pt x="6" y="63"/>
                  </a:lnTo>
                  <a:lnTo>
                    <a:pt x="5" y="74"/>
                  </a:lnTo>
                  <a:lnTo>
                    <a:pt x="0" y="87"/>
                  </a:lnTo>
                  <a:lnTo>
                    <a:pt x="1" y="91"/>
                  </a:lnTo>
                  <a:lnTo>
                    <a:pt x="2" y="94"/>
                  </a:lnTo>
                  <a:lnTo>
                    <a:pt x="7" y="96"/>
                  </a:lnTo>
                  <a:lnTo>
                    <a:pt x="11" y="99"/>
                  </a:lnTo>
                  <a:lnTo>
                    <a:pt x="12" y="102"/>
                  </a:lnTo>
                  <a:lnTo>
                    <a:pt x="12" y="107"/>
                  </a:lnTo>
                  <a:lnTo>
                    <a:pt x="31" y="106"/>
                  </a:lnTo>
                  <a:lnTo>
                    <a:pt x="63" y="105"/>
                  </a:lnTo>
                  <a:lnTo>
                    <a:pt x="64" y="96"/>
                  </a:lnTo>
                  <a:lnTo>
                    <a:pt x="56" y="92"/>
                  </a:lnTo>
                  <a:lnTo>
                    <a:pt x="50" y="84"/>
                  </a:lnTo>
                  <a:lnTo>
                    <a:pt x="47" y="74"/>
                  </a:lnTo>
                  <a:lnTo>
                    <a:pt x="45" y="72"/>
                  </a:lnTo>
                  <a:lnTo>
                    <a:pt x="47" y="71"/>
                  </a:lnTo>
                  <a:lnTo>
                    <a:pt x="51" y="66"/>
                  </a:lnTo>
                  <a:lnTo>
                    <a:pt x="52" y="61"/>
                  </a:lnTo>
                  <a:lnTo>
                    <a:pt x="49" y="56"/>
                  </a:lnTo>
                  <a:lnTo>
                    <a:pt x="45" y="53"/>
                  </a:lnTo>
                  <a:lnTo>
                    <a:pt x="45" y="49"/>
                  </a:lnTo>
                  <a:lnTo>
                    <a:pt x="45" y="41"/>
                  </a:lnTo>
                  <a:lnTo>
                    <a:pt x="51" y="41"/>
                  </a:lnTo>
                  <a:lnTo>
                    <a:pt x="56" y="39"/>
                  </a:lnTo>
                  <a:lnTo>
                    <a:pt x="56" y="33"/>
                  </a:lnTo>
                  <a:lnTo>
                    <a:pt x="53" y="27"/>
                  </a:lnTo>
                  <a:lnTo>
                    <a:pt x="51" y="20"/>
                  </a:lnTo>
                  <a:lnTo>
                    <a:pt x="52" y="15"/>
                  </a:lnTo>
                  <a:lnTo>
                    <a:pt x="52" y="8"/>
                  </a:lnTo>
                  <a:lnTo>
                    <a:pt x="51" y="4"/>
                  </a:lnTo>
                  <a:lnTo>
                    <a:pt x="48" y="1"/>
                  </a:lnTo>
                  <a:lnTo>
                    <a:pt x="43" y="0"/>
                  </a:lnTo>
                  <a:close/>
                </a:path>
              </a:pathLst>
            </a:custGeom>
            <a:noFill/>
            <a:ln w="9525">
              <a:solidFill>
                <a:schemeClr val="tx1">
                  <a:lumMod val="85000"/>
                  <a:lumOff val="15000"/>
                </a:schemeClr>
              </a:solidFill>
              <a:round/>
            </a:ln>
          </p:spPr>
          <p:txBody>
            <a:bodyPr/>
            <a:lstStyle/>
            <a:p>
              <a:endParaRPr lang="zh-CN" altLang="en-US" sz="100"/>
            </a:p>
          </p:txBody>
        </p:sp>
        <p:sp>
          <p:nvSpPr>
            <p:cNvPr id="208" name="Freeform 981"/>
            <p:cNvSpPr/>
            <p:nvPr/>
          </p:nvSpPr>
          <p:spPr bwMode="auto">
            <a:xfrm>
              <a:off x="3134046" y="2103384"/>
              <a:ext cx="132948" cy="221559"/>
            </a:xfrm>
            <a:custGeom>
              <a:avLst/>
              <a:gdLst/>
              <a:ahLst/>
              <a:cxnLst>
                <a:cxn ang="0">
                  <a:pos x="43" y="0"/>
                </a:cxn>
                <a:cxn ang="0">
                  <a:pos x="42" y="7"/>
                </a:cxn>
                <a:cxn ang="0">
                  <a:pos x="43" y="17"/>
                </a:cxn>
                <a:cxn ang="0">
                  <a:pos x="40" y="34"/>
                </a:cxn>
                <a:cxn ang="0">
                  <a:pos x="35" y="46"/>
                </a:cxn>
                <a:cxn ang="0">
                  <a:pos x="31" y="51"/>
                </a:cxn>
                <a:cxn ang="0">
                  <a:pos x="26" y="52"/>
                </a:cxn>
                <a:cxn ang="0">
                  <a:pos x="23" y="50"/>
                </a:cxn>
                <a:cxn ang="0">
                  <a:pos x="19" y="50"/>
                </a:cxn>
                <a:cxn ang="0">
                  <a:pos x="12" y="55"/>
                </a:cxn>
                <a:cxn ang="0">
                  <a:pos x="6" y="63"/>
                </a:cxn>
                <a:cxn ang="0">
                  <a:pos x="5" y="74"/>
                </a:cxn>
                <a:cxn ang="0">
                  <a:pos x="0" y="87"/>
                </a:cxn>
                <a:cxn ang="0">
                  <a:pos x="1" y="91"/>
                </a:cxn>
                <a:cxn ang="0">
                  <a:pos x="2" y="94"/>
                </a:cxn>
                <a:cxn ang="0">
                  <a:pos x="7" y="96"/>
                </a:cxn>
                <a:cxn ang="0">
                  <a:pos x="11" y="99"/>
                </a:cxn>
                <a:cxn ang="0">
                  <a:pos x="12" y="102"/>
                </a:cxn>
                <a:cxn ang="0">
                  <a:pos x="12" y="107"/>
                </a:cxn>
                <a:cxn ang="0">
                  <a:pos x="31" y="106"/>
                </a:cxn>
                <a:cxn ang="0">
                  <a:pos x="63" y="105"/>
                </a:cxn>
                <a:cxn ang="0">
                  <a:pos x="64" y="96"/>
                </a:cxn>
                <a:cxn ang="0">
                  <a:pos x="56" y="92"/>
                </a:cxn>
                <a:cxn ang="0">
                  <a:pos x="50" y="84"/>
                </a:cxn>
                <a:cxn ang="0">
                  <a:pos x="47" y="74"/>
                </a:cxn>
                <a:cxn ang="0">
                  <a:pos x="45" y="72"/>
                </a:cxn>
                <a:cxn ang="0">
                  <a:pos x="47" y="71"/>
                </a:cxn>
                <a:cxn ang="0">
                  <a:pos x="51" y="66"/>
                </a:cxn>
                <a:cxn ang="0">
                  <a:pos x="52" y="61"/>
                </a:cxn>
                <a:cxn ang="0">
                  <a:pos x="49" y="56"/>
                </a:cxn>
                <a:cxn ang="0">
                  <a:pos x="45" y="53"/>
                </a:cxn>
                <a:cxn ang="0">
                  <a:pos x="45" y="49"/>
                </a:cxn>
                <a:cxn ang="0">
                  <a:pos x="45" y="41"/>
                </a:cxn>
                <a:cxn ang="0">
                  <a:pos x="51" y="41"/>
                </a:cxn>
                <a:cxn ang="0">
                  <a:pos x="56" y="39"/>
                </a:cxn>
                <a:cxn ang="0">
                  <a:pos x="56" y="33"/>
                </a:cxn>
                <a:cxn ang="0">
                  <a:pos x="53" y="27"/>
                </a:cxn>
                <a:cxn ang="0">
                  <a:pos x="51" y="20"/>
                </a:cxn>
                <a:cxn ang="0">
                  <a:pos x="52" y="15"/>
                </a:cxn>
                <a:cxn ang="0">
                  <a:pos x="52" y="8"/>
                </a:cxn>
                <a:cxn ang="0">
                  <a:pos x="51" y="4"/>
                </a:cxn>
                <a:cxn ang="0">
                  <a:pos x="48" y="1"/>
                </a:cxn>
                <a:cxn ang="0">
                  <a:pos x="43" y="0"/>
                </a:cxn>
              </a:cxnLst>
              <a:rect l="0" t="0" r="r" b="b"/>
              <a:pathLst>
                <a:path w="64" h="107">
                  <a:moveTo>
                    <a:pt x="43" y="0"/>
                  </a:moveTo>
                  <a:lnTo>
                    <a:pt x="42" y="7"/>
                  </a:lnTo>
                  <a:lnTo>
                    <a:pt x="43" y="17"/>
                  </a:lnTo>
                  <a:lnTo>
                    <a:pt x="40" y="34"/>
                  </a:lnTo>
                  <a:lnTo>
                    <a:pt x="35" y="46"/>
                  </a:lnTo>
                  <a:lnTo>
                    <a:pt x="31" y="51"/>
                  </a:lnTo>
                  <a:lnTo>
                    <a:pt x="26" y="52"/>
                  </a:lnTo>
                  <a:lnTo>
                    <a:pt x="23" y="50"/>
                  </a:lnTo>
                  <a:lnTo>
                    <a:pt x="19" y="50"/>
                  </a:lnTo>
                  <a:lnTo>
                    <a:pt x="12" y="55"/>
                  </a:lnTo>
                  <a:lnTo>
                    <a:pt x="6" y="63"/>
                  </a:lnTo>
                  <a:lnTo>
                    <a:pt x="5" y="74"/>
                  </a:lnTo>
                  <a:lnTo>
                    <a:pt x="0" y="87"/>
                  </a:lnTo>
                  <a:lnTo>
                    <a:pt x="1" y="91"/>
                  </a:lnTo>
                  <a:lnTo>
                    <a:pt x="2" y="94"/>
                  </a:lnTo>
                  <a:lnTo>
                    <a:pt x="7" y="96"/>
                  </a:lnTo>
                  <a:lnTo>
                    <a:pt x="11" y="99"/>
                  </a:lnTo>
                  <a:lnTo>
                    <a:pt x="12" y="102"/>
                  </a:lnTo>
                  <a:lnTo>
                    <a:pt x="12" y="107"/>
                  </a:lnTo>
                  <a:lnTo>
                    <a:pt x="31" y="106"/>
                  </a:lnTo>
                  <a:lnTo>
                    <a:pt x="63" y="105"/>
                  </a:lnTo>
                  <a:lnTo>
                    <a:pt x="64" y="96"/>
                  </a:lnTo>
                  <a:lnTo>
                    <a:pt x="56" y="92"/>
                  </a:lnTo>
                  <a:lnTo>
                    <a:pt x="50" y="84"/>
                  </a:lnTo>
                  <a:lnTo>
                    <a:pt x="47" y="74"/>
                  </a:lnTo>
                  <a:lnTo>
                    <a:pt x="45" y="72"/>
                  </a:lnTo>
                  <a:lnTo>
                    <a:pt x="47" y="71"/>
                  </a:lnTo>
                  <a:lnTo>
                    <a:pt x="51" y="66"/>
                  </a:lnTo>
                  <a:lnTo>
                    <a:pt x="52" y="61"/>
                  </a:lnTo>
                  <a:lnTo>
                    <a:pt x="49" y="56"/>
                  </a:lnTo>
                  <a:lnTo>
                    <a:pt x="45" y="53"/>
                  </a:lnTo>
                  <a:lnTo>
                    <a:pt x="45" y="49"/>
                  </a:lnTo>
                  <a:lnTo>
                    <a:pt x="45" y="41"/>
                  </a:lnTo>
                  <a:lnTo>
                    <a:pt x="51" y="41"/>
                  </a:lnTo>
                  <a:lnTo>
                    <a:pt x="56" y="39"/>
                  </a:lnTo>
                  <a:lnTo>
                    <a:pt x="56" y="33"/>
                  </a:lnTo>
                  <a:lnTo>
                    <a:pt x="53" y="27"/>
                  </a:lnTo>
                  <a:lnTo>
                    <a:pt x="51" y="20"/>
                  </a:lnTo>
                  <a:lnTo>
                    <a:pt x="52" y="15"/>
                  </a:lnTo>
                  <a:lnTo>
                    <a:pt x="52" y="8"/>
                  </a:lnTo>
                  <a:lnTo>
                    <a:pt x="51" y="4"/>
                  </a:lnTo>
                  <a:lnTo>
                    <a:pt x="48" y="1"/>
                  </a:lnTo>
                  <a:lnTo>
                    <a:pt x="43"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09" name="Freeform 983"/>
            <p:cNvSpPr/>
            <p:nvPr/>
          </p:nvSpPr>
          <p:spPr bwMode="auto">
            <a:xfrm>
              <a:off x="3222679" y="1910814"/>
              <a:ext cx="190750" cy="320950"/>
            </a:xfrm>
            <a:custGeom>
              <a:avLst/>
              <a:gdLst/>
              <a:ahLst/>
              <a:cxnLst>
                <a:cxn ang="0">
                  <a:pos x="14" y="0"/>
                </a:cxn>
                <a:cxn ang="0">
                  <a:pos x="91" y="33"/>
                </a:cxn>
                <a:cxn ang="0">
                  <a:pos x="91" y="66"/>
                </a:cxn>
                <a:cxn ang="0">
                  <a:pos x="83" y="65"/>
                </a:cxn>
                <a:cxn ang="0">
                  <a:pos x="80" y="67"/>
                </a:cxn>
                <a:cxn ang="0">
                  <a:pos x="77" y="70"/>
                </a:cxn>
                <a:cxn ang="0">
                  <a:pos x="77" y="74"/>
                </a:cxn>
                <a:cxn ang="0">
                  <a:pos x="75" y="79"/>
                </a:cxn>
                <a:cxn ang="0">
                  <a:pos x="72" y="82"/>
                </a:cxn>
                <a:cxn ang="0">
                  <a:pos x="70" y="84"/>
                </a:cxn>
                <a:cxn ang="0">
                  <a:pos x="71" y="87"/>
                </a:cxn>
                <a:cxn ang="0">
                  <a:pos x="72" y="90"/>
                </a:cxn>
                <a:cxn ang="0">
                  <a:pos x="71" y="90"/>
                </a:cxn>
                <a:cxn ang="0">
                  <a:pos x="72" y="92"/>
                </a:cxn>
                <a:cxn ang="0">
                  <a:pos x="75" y="99"/>
                </a:cxn>
                <a:cxn ang="0">
                  <a:pos x="73" y="105"/>
                </a:cxn>
                <a:cxn ang="0">
                  <a:pos x="73" y="113"/>
                </a:cxn>
                <a:cxn ang="0">
                  <a:pos x="79" y="128"/>
                </a:cxn>
                <a:cxn ang="0">
                  <a:pos x="72" y="130"/>
                </a:cxn>
                <a:cxn ang="0">
                  <a:pos x="66" y="134"/>
                </a:cxn>
                <a:cxn ang="0">
                  <a:pos x="63" y="139"/>
                </a:cxn>
                <a:cxn ang="0">
                  <a:pos x="60" y="145"/>
                </a:cxn>
                <a:cxn ang="0">
                  <a:pos x="57" y="148"/>
                </a:cxn>
                <a:cxn ang="0">
                  <a:pos x="49" y="149"/>
                </a:cxn>
                <a:cxn ang="0">
                  <a:pos x="46" y="147"/>
                </a:cxn>
                <a:cxn ang="0">
                  <a:pos x="43" y="147"/>
                </a:cxn>
                <a:cxn ang="0">
                  <a:pos x="42" y="149"/>
                </a:cxn>
                <a:cxn ang="0">
                  <a:pos x="34" y="152"/>
                </a:cxn>
                <a:cxn ang="0">
                  <a:pos x="9" y="155"/>
                </a:cxn>
                <a:cxn ang="0">
                  <a:pos x="8" y="152"/>
                </a:cxn>
                <a:cxn ang="0">
                  <a:pos x="4" y="147"/>
                </a:cxn>
                <a:cxn ang="0">
                  <a:pos x="2" y="143"/>
                </a:cxn>
                <a:cxn ang="0">
                  <a:pos x="2" y="140"/>
                </a:cxn>
                <a:cxn ang="0">
                  <a:pos x="2" y="135"/>
                </a:cxn>
                <a:cxn ang="0">
                  <a:pos x="7" y="135"/>
                </a:cxn>
                <a:cxn ang="0">
                  <a:pos x="12" y="133"/>
                </a:cxn>
                <a:cxn ang="0">
                  <a:pos x="14" y="128"/>
                </a:cxn>
                <a:cxn ang="0">
                  <a:pos x="10" y="118"/>
                </a:cxn>
                <a:cxn ang="0">
                  <a:pos x="8" y="112"/>
                </a:cxn>
                <a:cxn ang="0">
                  <a:pos x="9" y="107"/>
                </a:cxn>
                <a:cxn ang="0">
                  <a:pos x="9" y="101"/>
                </a:cxn>
                <a:cxn ang="0">
                  <a:pos x="7" y="96"/>
                </a:cxn>
                <a:cxn ang="0">
                  <a:pos x="5" y="93"/>
                </a:cxn>
                <a:cxn ang="0">
                  <a:pos x="0" y="93"/>
                </a:cxn>
                <a:cxn ang="0">
                  <a:pos x="3" y="76"/>
                </a:cxn>
                <a:cxn ang="0">
                  <a:pos x="3" y="71"/>
                </a:cxn>
                <a:cxn ang="0">
                  <a:pos x="6" y="67"/>
                </a:cxn>
                <a:cxn ang="0">
                  <a:pos x="14" y="60"/>
                </a:cxn>
                <a:cxn ang="0">
                  <a:pos x="13" y="43"/>
                </a:cxn>
                <a:cxn ang="0">
                  <a:pos x="14" y="30"/>
                </a:cxn>
                <a:cxn ang="0">
                  <a:pos x="16" y="25"/>
                </a:cxn>
                <a:cxn ang="0">
                  <a:pos x="18" y="22"/>
                </a:cxn>
                <a:cxn ang="0">
                  <a:pos x="15" y="14"/>
                </a:cxn>
                <a:cxn ang="0">
                  <a:pos x="14" y="0"/>
                </a:cxn>
              </a:cxnLst>
              <a:rect l="0" t="0" r="r" b="b"/>
              <a:pathLst>
                <a:path w="91" h="155">
                  <a:moveTo>
                    <a:pt x="14" y="0"/>
                  </a:moveTo>
                  <a:lnTo>
                    <a:pt x="91" y="33"/>
                  </a:lnTo>
                  <a:lnTo>
                    <a:pt x="91" y="66"/>
                  </a:lnTo>
                  <a:lnTo>
                    <a:pt x="83" y="65"/>
                  </a:lnTo>
                  <a:lnTo>
                    <a:pt x="80" y="67"/>
                  </a:lnTo>
                  <a:lnTo>
                    <a:pt x="77" y="70"/>
                  </a:lnTo>
                  <a:lnTo>
                    <a:pt x="77" y="74"/>
                  </a:lnTo>
                  <a:lnTo>
                    <a:pt x="75" y="79"/>
                  </a:lnTo>
                  <a:lnTo>
                    <a:pt x="72" y="82"/>
                  </a:lnTo>
                  <a:lnTo>
                    <a:pt x="70" y="84"/>
                  </a:lnTo>
                  <a:lnTo>
                    <a:pt x="71" y="87"/>
                  </a:lnTo>
                  <a:lnTo>
                    <a:pt x="72" y="90"/>
                  </a:lnTo>
                  <a:lnTo>
                    <a:pt x="71" y="90"/>
                  </a:lnTo>
                  <a:lnTo>
                    <a:pt x="72" y="92"/>
                  </a:lnTo>
                  <a:lnTo>
                    <a:pt x="75" y="99"/>
                  </a:lnTo>
                  <a:lnTo>
                    <a:pt x="73" y="105"/>
                  </a:lnTo>
                  <a:lnTo>
                    <a:pt x="73" y="113"/>
                  </a:lnTo>
                  <a:lnTo>
                    <a:pt x="79" y="128"/>
                  </a:lnTo>
                  <a:lnTo>
                    <a:pt x="72" y="130"/>
                  </a:lnTo>
                  <a:lnTo>
                    <a:pt x="66" y="134"/>
                  </a:lnTo>
                  <a:lnTo>
                    <a:pt x="63" y="139"/>
                  </a:lnTo>
                  <a:lnTo>
                    <a:pt x="60" y="145"/>
                  </a:lnTo>
                  <a:lnTo>
                    <a:pt x="57" y="148"/>
                  </a:lnTo>
                  <a:lnTo>
                    <a:pt x="49" y="149"/>
                  </a:lnTo>
                  <a:lnTo>
                    <a:pt x="46" y="147"/>
                  </a:lnTo>
                  <a:lnTo>
                    <a:pt x="43" y="147"/>
                  </a:lnTo>
                  <a:lnTo>
                    <a:pt x="42" y="149"/>
                  </a:lnTo>
                  <a:lnTo>
                    <a:pt x="34" y="152"/>
                  </a:lnTo>
                  <a:lnTo>
                    <a:pt x="9" y="155"/>
                  </a:lnTo>
                  <a:lnTo>
                    <a:pt x="8" y="152"/>
                  </a:lnTo>
                  <a:lnTo>
                    <a:pt x="4" y="147"/>
                  </a:lnTo>
                  <a:lnTo>
                    <a:pt x="2" y="143"/>
                  </a:lnTo>
                  <a:lnTo>
                    <a:pt x="2" y="140"/>
                  </a:lnTo>
                  <a:lnTo>
                    <a:pt x="2" y="135"/>
                  </a:lnTo>
                  <a:lnTo>
                    <a:pt x="7" y="135"/>
                  </a:lnTo>
                  <a:lnTo>
                    <a:pt x="12" y="133"/>
                  </a:lnTo>
                  <a:lnTo>
                    <a:pt x="14" y="128"/>
                  </a:lnTo>
                  <a:lnTo>
                    <a:pt x="10" y="118"/>
                  </a:lnTo>
                  <a:lnTo>
                    <a:pt x="8" y="112"/>
                  </a:lnTo>
                  <a:lnTo>
                    <a:pt x="9" y="107"/>
                  </a:lnTo>
                  <a:lnTo>
                    <a:pt x="9" y="101"/>
                  </a:lnTo>
                  <a:lnTo>
                    <a:pt x="7" y="96"/>
                  </a:lnTo>
                  <a:lnTo>
                    <a:pt x="5" y="93"/>
                  </a:lnTo>
                  <a:lnTo>
                    <a:pt x="0" y="93"/>
                  </a:lnTo>
                  <a:lnTo>
                    <a:pt x="3" y="76"/>
                  </a:lnTo>
                  <a:lnTo>
                    <a:pt x="3" y="71"/>
                  </a:lnTo>
                  <a:lnTo>
                    <a:pt x="6" y="67"/>
                  </a:lnTo>
                  <a:lnTo>
                    <a:pt x="14" y="60"/>
                  </a:lnTo>
                  <a:lnTo>
                    <a:pt x="13" y="43"/>
                  </a:lnTo>
                  <a:lnTo>
                    <a:pt x="14" y="30"/>
                  </a:lnTo>
                  <a:lnTo>
                    <a:pt x="16" y="25"/>
                  </a:lnTo>
                  <a:lnTo>
                    <a:pt x="18" y="22"/>
                  </a:lnTo>
                  <a:lnTo>
                    <a:pt x="15" y="14"/>
                  </a:lnTo>
                  <a:lnTo>
                    <a:pt x="14" y="0"/>
                  </a:lnTo>
                  <a:close/>
                </a:path>
              </a:pathLst>
            </a:custGeom>
            <a:noFill/>
            <a:ln w="9525">
              <a:solidFill>
                <a:schemeClr val="tx1">
                  <a:lumMod val="85000"/>
                  <a:lumOff val="15000"/>
                </a:schemeClr>
              </a:solidFill>
              <a:round/>
            </a:ln>
          </p:spPr>
          <p:txBody>
            <a:bodyPr/>
            <a:lstStyle/>
            <a:p>
              <a:endParaRPr lang="zh-CN" altLang="en-US" sz="100"/>
            </a:p>
          </p:txBody>
        </p:sp>
        <p:sp>
          <p:nvSpPr>
            <p:cNvPr id="210" name="Freeform 984"/>
            <p:cNvSpPr/>
            <p:nvPr/>
          </p:nvSpPr>
          <p:spPr bwMode="auto">
            <a:xfrm>
              <a:off x="3222679" y="1910814"/>
              <a:ext cx="190750" cy="320950"/>
            </a:xfrm>
            <a:custGeom>
              <a:avLst/>
              <a:gdLst/>
              <a:ahLst/>
              <a:cxnLst>
                <a:cxn ang="0">
                  <a:pos x="14" y="0"/>
                </a:cxn>
                <a:cxn ang="0">
                  <a:pos x="91" y="33"/>
                </a:cxn>
                <a:cxn ang="0">
                  <a:pos x="91" y="66"/>
                </a:cxn>
                <a:cxn ang="0">
                  <a:pos x="83" y="65"/>
                </a:cxn>
                <a:cxn ang="0">
                  <a:pos x="80" y="67"/>
                </a:cxn>
                <a:cxn ang="0">
                  <a:pos x="77" y="70"/>
                </a:cxn>
                <a:cxn ang="0">
                  <a:pos x="77" y="74"/>
                </a:cxn>
                <a:cxn ang="0">
                  <a:pos x="75" y="79"/>
                </a:cxn>
                <a:cxn ang="0">
                  <a:pos x="72" y="82"/>
                </a:cxn>
                <a:cxn ang="0">
                  <a:pos x="70" y="84"/>
                </a:cxn>
                <a:cxn ang="0">
                  <a:pos x="71" y="87"/>
                </a:cxn>
                <a:cxn ang="0">
                  <a:pos x="72" y="90"/>
                </a:cxn>
                <a:cxn ang="0">
                  <a:pos x="71" y="90"/>
                </a:cxn>
                <a:cxn ang="0">
                  <a:pos x="72" y="92"/>
                </a:cxn>
                <a:cxn ang="0">
                  <a:pos x="75" y="99"/>
                </a:cxn>
                <a:cxn ang="0">
                  <a:pos x="73" y="105"/>
                </a:cxn>
                <a:cxn ang="0">
                  <a:pos x="73" y="113"/>
                </a:cxn>
                <a:cxn ang="0">
                  <a:pos x="79" y="128"/>
                </a:cxn>
                <a:cxn ang="0">
                  <a:pos x="72" y="130"/>
                </a:cxn>
                <a:cxn ang="0">
                  <a:pos x="66" y="134"/>
                </a:cxn>
                <a:cxn ang="0">
                  <a:pos x="63" y="139"/>
                </a:cxn>
                <a:cxn ang="0">
                  <a:pos x="60" y="145"/>
                </a:cxn>
                <a:cxn ang="0">
                  <a:pos x="57" y="148"/>
                </a:cxn>
                <a:cxn ang="0">
                  <a:pos x="49" y="149"/>
                </a:cxn>
                <a:cxn ang="0">
                  <a:pos x="46" y="147"/>
                </a:cxn>
                <a:cxn ang="0">
                  <a:pos x="43" y="147"/>
                </a:cxn>
                <a:cxn ang="0">
                  <a:pos x="42" y="149"/>
                </a:cxn>
                <a:cxn ang="0">
                  <a:pos x="34" y="152"/>
                </a:cxn>
                <a:cxn ang="0">
                  <a:pos x="9" y="155"/>
                </a:cxn>
                <a:cxn ang="0">
                  <a:pos x="8" y="152"/>
                </a:cxn>
                <a:cxn ang="0">
                  <a:pos x="4" y="147"/>
                </a:cxn>
                <a:cxn ang="0">
                  <a:pos x="2" y="143"/>
                </a:cxn>
                <a:cxn ang="0">
                  <a:pos x="2" y="140"/>
                </a:cxn>
                <a:cxn ang="0">
                  <a:pos x="2" y="135"/>
                </a:cxn>
                <a:cxn ang="0">
                  <a:pos x="7" y="135"/>
                </a:cxn>
                <a:cxn ang="0">
                  <a:pos x="12" y="133"/>
                </a:cxn>
                <a:cxn ang="0">
                  <a:pos x="14" y="128"/>
                </a:cxn>
                <a:cxn ang="0">
                  <a:pos x="10" y="118"/>
                </a:cxn>
                <a:cxn ang="0">
                  <a:pos x="8" y="112"/>
                </a:cxn>
                <a:cxn ang="0">
                  <a:pos x="9" y="107"/>
                </a:cxn>
                <a:cxn ang="0">
                  <a:pos x="9" y="101"/>
                </a:cxn>
                <a:cxn ang="0">
                  <a:pos x="7" y="96"/>
                </a:cxn>
                <a:cxn ang="0">
                  <a:pos x="5" y="93"/>
                </a:cxn>
                <a:cxn ang="0">
                  <a:pos x="0" y="93"/>
                </a:cxn>
                <a:cxn ang="0">
                  <a:pos x="3" y="76"/>
                </a:cxn>
                <a:cxn ang="0">
                  <a:pos x="3" y="71"/>
                </a:cxn>
                <a:cxn ang="0">
                  <a:pos x="6" y="67"/>
                </a:cxn>
                <a:cxn ang="0">
                  <a:pos x="14" y="60"/>
                </a:cxn>
                <a:cxn ang="0">
                  <a:pos x="13" y="43"/>
                </a:cxn>
                <a:cxn ang="0">
                  <a:pos x="14" y="30"/>
                </a:cxn>
                <a:cxn ang="0">
                  <a:pos x="16" y="25"/>
                </a:cxn>
                <a:cxn ang="0">
                  <a:pos x="18" y="22"/>
                </a:cxn>
                <a:cxn ang="0">
                  <a:pos x="15" y="14"/>
                </a:cxn>
                <a:cxn ang="0">
                  <a:pos x="14" y="0"/>
                </a:cxn>
              </a:cxnLst>
              <a:rect l="0" t="0" r="r" b="b"/>
              <a:pathLst>
                <a:path w="91" h="155">
                  <a:moveTo>
                    <a:pt x="14" y="0"/>
                  </a:moveTo>
                  <a:lnTo>
                    <a:pt x="91" y="33"/>
                  </a:lnTo>
                  <a:lnTo>
                    <a:pt x="91" y="66"/>
                  </a:lnTo>
                  <a:lnTo>
                    <a:pt x="83" y="65"/>
                  </a:lnTo>
                  <a:lnTo>
                    <a:pt x="80" y="67"/>
                  </a:lnTo>
                  <a:lnTo>
                    <a:pt x="77" y="70"/>
                  </a:lnTo>
                  <a:lnTo>
                    <a:pt x="77" y="74"/>
                  </a:lnTo>
                  <a:lnTo>
                    <a:pt x="75" y="79"/>
                  </a:lnTo>
                  <a:lnTo>
                    <a:pt x="72" y="82"/>
                  </a:lnTo>
                  <a:lnTo>
                    <a:pt x="70" y="84"/>
                  </a:lnTo>
                  <a:lnTo>
                    <a:pt x="71" y="87"/>
                  </a:lnTo>
                  <a:lnTo>
                    <a:pt x="72" y="90"/>
                  </a:lnTo>
                  <a:lnTo>
                    <a:pt x="71" y="90"/>
                  </a:lnTo>
                  <a:lnTo>
                    <a:pt x="72" y="92"/>
                  </a:lnTo>
                  <a:lnTo>
                    <a:pt x="75" y="99"/>
                  </a:lnTo>
                  <a:lnTo>
                    <a:pt x="73" y="105"/>
                  </a:lnTo>
                  <a:lnTo>
                    <a:pt x="73" y="113"/>
                  </a:lnTo>
                  <a:lnTo>
                    <a:pt x="79" y="128"/>
                  </a:lnTo>
                  <a:lnTo>
                    <a:pt x="72" y="130"/>
                  </a:lnTo>
                  <a:lnTo>
                    <a:pt x="66" y="134"/>
                  </a:lnTo>
                  <a:lnTo>
                    <a:pt x="63" y="139"/>
                  </a:lnTo>
                  <a:lnTo>
                    <a:pt x="60" y="145"/>
                  </a:lnTo>
                  <a:lnTo>
                    <a:pt x="57" y="148"/>
                  </a:lnTo>
                  <a:lnTo>
                    <a:pt x="49" y="149"/>
                  </a:lnTo>
                  <a:lnTo>
                    <a:pt x="46" y="147"/>
                  </a:lnTo>
                  <a:lnTo>
                    <a:pt x="43" y="147"/>
                  </a:lnTo>
                  <a:lnTo>
                    <a:pt x="42" y="149"/>
                  </a:lnTo>
                  <a:lnTo>
                    <a:pt x="34" y="152"/>
                  </a:lnTo>
                  <a:lnTo>
                    <a:pt x="9" y="155"/>
                  </a:lnTo>
                  <a:lnTo>
                    <a:pt x="8" y="152"/>
                  </a:lnTo>
                  <a:lnTo>
                    <a:pt x="4" y="147"/>
                  </a:lnTo>
                  <a:lnTo>
                    <a:pt x="2" y="143"/>
                  </a:lnTo>
                  <a:lnTo>
                    <a:pt x="2" y="140"/>
                  </a:lnTo>
                  <a:lnTo>
                    <a:pt x="2" y="135"/>
                  </a:lnTo>
                  <a:lnTo>
                    <a:pt x="7" y="135"/>
                  </a:lnTo>
                  <a:lnTo>
                    <a:pt x="12" y="133"/>
                  </a:lnTo>
                  <a:lnTo>
                    <a:pt x="14" y="128"/>
                  </a:lnTo>
                  <a:lnTo>
                    <a:pt x="10" y="118"/>
                  </a:lnTo>
                  <a:lnTo>
                    <a:pt x="8" y="112"/>
                  </a:lnTo>
                  <a:lnTo>
                    <a:pt x="9" y="107"/>
                  </a:lnTo>
                  <a:lnTo>
                    <a:pt x="9" y="101"/>
                  </a:lnTo>
                  <a:lnTo>
                    <a:pt x="7" y="96"/>
                  </a:lnTo>
                  <a:lnTo>
                    <a:pt x="5" y="93"/>
                  </a:lnTo>
                  <a:lnTo>
                    <a:pt x="0" y="93"/>
                  </a:lnTo>
                  <a:lnTo>
                    <a:pt x="3" y="76"/>
                  </a:lnTo>
                  <a:lnTo>
                    <a:pt x="3" y="71"/>
                  </a:lnTo>
                  <a:lnTo>
                    <a:pt x="6" y="67"/>
                  </a:lnTo>
                  <a:lnTo>
                    <a:pt x="14" y="60"/>
                  </a:lnTo>
                  <a:lnTo>
                    <a:pt x="13" y="43"/>
                  </a:lnTo>
                  <a:lnTo>
                    <a:pt x="14" y="30"/>
                  </a:lnTo>
                  <a:lnTo>
                    <a:pt x="16" y="25"/>
                  </a:lnTo>
                  <a:lnTo>
                    <a:pt x="18" y="22"/>
                  </a:lnTo>
                  <a:lnTo>
                    <a:pt x="15" y="14"/>
                  </a:lnTo>
                  <a:lnTo>
                    <a:pt x="14"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11" name="Freeform 986"/>
            <p:cNvSpPr/>
            <p:nvPr/>
          </p:nvSpPr>
          <p:spPr bwMode="auto">
            <a:xfrm>
              <a:off x="3371040" y="1921168"/>
              <a:ext cx="331405" cy="376859"/>
            </a:xfrm>
            <a:custGeom>
              <a:avLst/>
              <a:gdLst/>
              <a:ahLst/>
              <a:cxnLst>
                <a:cxn ang="0">
                  <a:pos x="138" y="0"/>
                </a:cxn>
                <a:cxn ang="0">
                  <a:pos x="132" y="7"/>
                </a:cxn>
                <a:cxn ang="0">
                  <a:pos x="126" y="12"/>
                </a:cxn>
                <a:cxn ang="0">
                  <a:pos x="117" y="16"/>
                </a:cxn>
                <a:cxn ang="0">
                  <a:pos x="21" y="16"/>
                </a:cxn>
                <a:cxn ang="0">
                  <a:pos x="20" y="61"/>
                </a:cxn>
                <a:cxn ang="0">
                  <a:pos x="13" y="60"/>
                </a:cxn>
                <a:cxn ang="0">
                  <a:pos x="9" y="61"/>
                </a:cxn>
                <a:cxn ang="0">
                  <a:pos x="7" y="65"/>
                </a:cxn>
                <a:cxn ang="0">
                  <a:pos x="5" y="74"/>
                </a:cxn>
                <a:cxn ang="0">
                  <a:pos x="2" y="76"/>
                </a:cxn>
                <a:cxn ang="0">
                  <a:pos x="0" y="79"/>
                </a:cxn>
                <a:cxn ang="0">
                  <a:pos x="3" y="88"/>
                </a:cxn>
                <a:cxn ang="0">
                  <a:pos x="4" y="90"/>
                </a:cxn>
                <a:cxn ang="0">
                  <a:pos x="4" y="96"/>
                </a:cxn>
                <a:cxn ang="0">
                  <a:pos x="3" y="100"/>
                </a:cxn>
                <a:cxn ang="0">
                  <a:pos x="4" y="111"/>
                </a:cxn>
                <a:cxn ang="0">
                  <a:pos x="9" y="123"/>
                </a:cxn>
                <a:cxn ang="0">
                  <a:pos x="13" y="131"/>
                </a:cxn>
                <a:cxn ang="0">
                  <a:pos x="22" y="141"/>
                </a:cxn>
                <a:cxn ang="0">
                  <a:pos x="30" y="152"/>
                </a:cxn>
                <a:cxn ang="0">
                  <a:pos x="38" y="166"/>
                </a:cxn>
                <a:cxn ang="0">
                  <a:pos x="45" y="171"/>
                </a:cxn>
                <a:cxn ang="0">
                  <a:pos x="49" y="174"/>
                </a:cxn>
                <a:cxn ang="0">
                  <a:pos x="55" y="175"/>
                </a:cxn>
                <a:cxn ang="0">
                  <a:pos x="59" y="176"/>
                </a:cxn>
                <a:cxn ang="0">
                  <a:pos x="64" y="181"/>
                </a:cxn>
                <a:cxn ang="0">
                  <a:pos x="74" y="182"/>
                </a:cxn>
                <a:cxn ang="0">
                  <a:pos x="88" y="181"/>
                </a:cxn>
                <a:cxn ang="0">
                  <a:pos x="111" y="180"/>
                </a:cxn>
                <a:cxn ang="0">
                  <a:pos x="127" y="178"/>
                </a:cxn>
                <a:cxn ang="0">
                  <a:pos x="132" y="176"/>
                </a:cxn>
                <a:cxn ang="0">
                  <a:pos x="134" y="174"/>
                </a:cxn>
                <a:cxn ang="0">
                  <a:pos x="131" y="162"/>
                </a:cxn>
                <a:cxn ang="0">
                  <a:pos x="125" y="152"/>
                </a:cxn>
                <a:cxn ang="0">
                  <a:pos x="115" y="141"/>
                </a:cxn>
                <a:cxn ang="0">
                  <a:pos x="111" y="138"/>
                </a:cxn>
                <a:cxn ang="0">
                  <a:pos x="110" y="134"/>
                </a:cxn>
                <a:cxn ang="0">
                  <a:pos x="113" y="132"/>
                </a:cxn>
                <a:cxn ang="0">
                  <a:pos x="113" y="115"/>
                </a:cxn>
                <a:cxn ang="0">
                  <a:pos x="116" y="109"/>
                </a:cxn>
                <a:cxn ang="0">
                  <a:pos x="120" y="102"/>
                </a:cxn>
                <a:cxn ang="0">
                  <a:pos x="128" y="95"/>
                </a:cxn>
                <a:cxn ang="0">
                  <a:pos x="132" y="86"/>
                </a:cxn>
                <a:cxn ang="0">
                  <a:pos x="136" y="78"/>
                </a:cxn>
                <a:cxn ang="0">
                  <a:pos x="138" y="71"/>
                </a:cxn>
                <a:cxn ang="0">
                  <a:pos x="142" y="64"/>
                </a:cxn>
                <a:cxn ang="0">
                  <a:pos x="149" y="57"/>
                </a:cxn>
                <a:cxn ang="0">
                  <a:pos x="155" y="53"/>
                </a:cxn>
                <a:cxn ang="0">
                  <a:pos x="159" y="49"/>
                </a:cxn>
                <a:cxn ang="0">
                  <a:pos x="148" y="27"/>
                </a:cxn>
                <a:cxn ang="0">
                  <a:pos x="146" y="22"/>
                </a:cxn>
                <a:cxn ang="0">
                  <a:pos x="145" y="17"/>
                </a:cxn>
                <a:cxn ang="0">
                  <a:pos x="144" y="13"/>
                </a:cxn>
                <a:cxn ang="0">
                  <a:pos x="139" y="6"/>
                </a:cxn>
                <a:cxn ang="0">
                  <a:pos x="138" y="0"/>
                </a:cxn>
              </a:cxnLst>
              <a:rect l="0" t="0" r="r" b="b"/>
              <a:pathLst>
                <a:path w="159" h="182">
                  <a:moveTo>
                    <a:pt x="138" y="0"/>
                  </a:moveTo>
                  <a:lnTo>
                    <a:pt x="132" y="7"/>
                  </a:lnTo>
                  <a:lnTo>
                    <a:pt x="126" y="12"/>
                  </a:lnTo>
                  <a:lnTo>
                    <a:pt x="117" y="16"/>
                  </a:lnTo>
                  <a:lnTo>
                    <a:pt x="21" y="16"/>
                  </a:lnTo>
                  <a:lnTo>
                    <a:pt x="20" y="61"/>
                  </a:lnTo>
                  <a:lnTo>
                    <a:pt x="13" y="60"/>
                  </a:lnTo>
                  <a:lnTo>
                    <a:pt x="9" y="61"/>
                  </a:lnTo>
                  <a:lnTo>
                    <a:pt x="7" y="65"/>
                  </a:lnTo>
                  <a:lnTo>
                    <a:pt x="5" y="74"/>
                  </a:lnTo>
                  <a:lnTo>
                    <a:pt x="2" y="76"/>
                  </a:lnTo>
                  <a:lnTo>
                    <a:pt x="0" y="79"/>
                  </a:lnTo>
                  <a:lnTo>
                    <a:pt x="3" y="88"/>
                  </a:lnTo>
                  <a:lnTo>
                    <a:pt x="4" y="90"/>
                  </a:lnTo>
                  <a:lnTo>
                    <a:pt x="4" y="96"/>
                  </a:lnTo>
                  <a:lnTo>
                    <a:pt x="3" y="100"/>
                  </a:lnTo>
                  <a:lnTo>
                    <a:pt x="4" y="111"/>
                  </a:lnTo>
                  <a:lnTo>
                    <a:pt x="9" y="123"/>
                  </a:lnTo>
                  <a:lnTo>
                    <a:pt x="13" y="131"/>
                  </a:lnTo>
                  <a:lnTo>
                    <a:pt x="22" y="141"/>
                  </a:lnTo>
                  <a:lnTo>
                    <a:pt x="30" y="152"/>
                  </a:lnTo>
                  <a:lnTo>
                    <a:pt x="38" y="166"/>
                  </a:lnTo>
                  <a:lnTo>
                    <a:pt x="45" y="171"/>
                  </a:lnTo>
                  <a:lnTo>
                    <a:pt x="49" y="174"/>
                  </a:lnTo>
                  <a:lnTo>
                    <a:pt x="55" y="175"/>
                  </a:lnTo>
                  <a:lnTo>
                    <a:pt x="59" y="176"/>
                  </a:lnTo>
                  <a:lnTo>
                    <a:pt x="64" y="181"/>
                  </a:lnTo>
                  <a:lnTo>
                    <a:pt x="74" y="182"/>
                  </a:lnTo>
                  <a:lnTo>
                    <a:pt x="88" y="181"/>
                  </a:lnTo>
                  <a:lnTo>
                    <a:pt x="111" y="180"/>
                  </a:lnTo>
                  <a:lnTo>
                    <a:pt x="127" y="178"/>
                  </a:lnTo>
                  <a:lnTo>
                    <a:pt x="132" y="176"/>
                  </a:lnTo>
                  <a:lnTo>
                    <a:pt x="134" y="174"/>
                  </a:lnTo>
                  <a:lnTo>
                    <a:pt x="131" y="162"/>
                  </a:lnTo>
                  <a:lnTo>
                    <a:pt x="125" y="152"/>
                  </a:lnTo>
                  <a:lnTo>
                    <a:pt x="115" y="141"/>
                  </a:lnTo>
                  <a:lnTo>
                    <a:pt x="111" y="138"/>
                  </a:lnTo>
                  <a:lnTo>
                    <a:pt x="110" y="134"/>
                  </a:lnTo>
                  <a:lnTo>
                    <a:pt x="113" y="132"/>
                  </a:lnTo>
                  <a:lnTo>
                    <a:pt x="113" y="115"/>
                  </a:lnTo>
                  <a:lnTo>
                    <a:pt x="116" y="109"/>
                  </a:lnTo>
                  <a:lnTo>
                    <a:pt x="120" y="102"/>
                  </a:lnTo>
                  <a:lnTo>
                    <a:pt x="128" y="95"/>
                  </a:lnTo>
                  <a:lnTo>
                    <a:pt x="132" y="86"/>
                  </a:lnTo>
                  <a:lnTo>
                    <a:pt x="136" y="78"/>
                  </a:lnTo>
                  <a:lnTo>
                    <a:pt x="138" y="71"/>
                  </a:lnTo>
                  <a:lnTo>
                    <a:pt x="142" y="64"/>
                  </a:lnTo>
                  <a:lnTo>
                    <a:pt x="149" y="57"/>
                  </a:lnTo>
                  <a:lnTo>
                    <a:pt x="155" y="53"/>
                  </a:lnTo>
                  <a:lnTo>
                    <a:pt x="159" y="49"/>
                  </a:lnTo>
                  <a:lnTo>
                    <a:pt x="148" y="27"/>
                  </a:lnTo>
                  <a:lnTo>
                    <a:pt x="146" y="22"/>
                  </a:lnTo>
                  <a:lnTo>
                    <a:pt x="145" y="17"/>
                  </a:lnTo>
                  <a:lnTo>
                    <a:pt x="144" y="13"/>
                  </a:lnTo>
                  <a:lnTo>
                    <a:pt x="139" y="6"/>
                  </a:lnTo>
                  <a:lnTo>
                    <a:pt x="138" y="0"/>
                  </a:lnTo>
                  <a:close/>
                </a:path>
              </a:pathLst>
            </a:custGeom>
            <a:noFill/>
            <a:ln w="9525">
              <a:solidFill>
                <a:schemeClr val="tx1">
                  <a:lumMod val="85000"/>
                  <a:lumOff val="15000"/>
                </a:schemeClr>
              </a:solidFill>
              <a:round/>
            </a:ln>
          </p:spPr>
          <p:txBody>
            <a:bodyPr/>
            <a:lstStyle/>
            <a:p>
              <a:endParaRPr lang="zh-CN" altLang="en-US" sz="100"/>
            </a:p>
          </p:txBody>
        </p:sp>
        <p:sp>
          <p:nvSpPr>
            <p:cNvPr id="212" name="Freeform 987"/>
            <p:cNvSpPr/>
            <p:nvPr/>
          </p:nvSpPr>
          <p:spPr bwMode="auto">
            <a:xfrm>
              <a:off x="3371040" y="1921168"/>
              <a:ext cx="331405" cy="376859"/>
            </a:xfrm>
            <a:custGeom>
              <a:avLst/>
              <a:gdLst/>
              <a:ahLst/>
              <a:cxnLst>
                <a:cxn ang="0">
                  <a:pos x="138" y="0"/>
                </a:cxn>
                <a:cxn ang="0">
                  <a:pos x="132" y="7"/>
                </a:cxn>
                <a:cxn ang="0">
                  <a:pos x="126" y="12"/>
                </a:cxn>
                <a:cxn ang="0">
                  <a:pos x="117" y="16"/>
                </a:cxn>
                <a:cxn ang="0">
                  <a:pos x="21" y="16"/>
                </a:cxn>
                <a:cxn ang="0">
                  <a:pos x="20" y="61"/>
                </a:cxn>
                <a:cxn ang="0">
                  <a:pos x="13" y="60"/>
                </a:cxn>
                <a:cxn ang="0">
                  <a:pos x="9" y="61"/>
                </a:cxn>
                <a:cxn ang="0">
                  <a:pos x="7" y="65"/>
                </a:cxn>
                <a:cxn ang="0">
                  <a:pos x="5" y="74"/>
                </a:cxn>
                <a:cxn ang="0">
                  <a:pos x="2" y="76"/>
                </a:cxn>
                <a:cxn ang="0">
                  <a:pos x="0" y="79"/>
                </a:cxn>
                <a:cxn ang="0">
                  <a:pos x="3" y="88"/>
                </a:cxn>
                <a:cxn ang="0">
                  <a:pos x="4" y="90"/>
                </a:cxn>
                <a:cxn ang="0">
                  <a:pos x="4" y="96"/>
                </a:cxn>
                <a:cxn ang="0">
                  <a:pos x="3" y="100"/>
                </a:cxn>
                <a:cxn ang="0">
                  <a:pos x="4" y="111"/>
                </a:cxn>
                <a:cxn ang="0">
                  <a:pos x="9" y="123"/>
                </a:cxn>
                <a:cxn ang="0">
                  <a:pos x="13" y="131"/>
                </a:cxn>
                <a:cxn ang="0">
                  <a:pos x="22" y="141"/>
                </a:cxn>
                <a:cxn ang="0">
                  <a:pos x="30" y="152"/>
                </a:cxn>
                <a:cxn ang="0">
                  <a:pos x="38" y="166"/>
                </a:cxn>
                <a:cxn ang="0">
                  <a:pos x="45" y="171"/>
                </a:cxn>
                <a:cxn ang="0">
                  <a:pos x="49" y="174"/>
                </a:cxn>
                <a:cxn ang="0">
                  <a:pos x="55" y="175"/>
                </a:cxn>
                <a:cxn ang="0">
                  <a:pos x="59" y="176"/>
                </a:cxn>
                <a:cxn ang="0">
                  <a:pos x="64" y="181"/>
                </a:cxn>
                <a:cxn ang="0">
                  <a:pos x="74" y="182"/>
                </a:cxn>
                <a:cxn ang="0">
                  <a:pos x="88" y="181"/>
                </a:cxn>
                <a:cxn ang="0">
                  <a:pos x="111" y="180"/>
                </a:cxn>
                <a:cxn ang="0">
                  <a:pos x="127" y="178"/>
                </a:cxn>
                <a:cxn ang="0">
                  <a:pos x="132" y="176"/>
                </a:cxn>
                <a:cxn ang="0">
                  <a:pos x="134" y="174"/>
                </a:cxn>
                <a:cxn ang="0">
                  <a:pos x="131" y="162"/>
                </a:cxn>
                <a:cxn ang="0">
                  <a:pos x="125" y="152"/>
                </a:cxn>
                <a:cxn ang="0">
                  <a:pos x="115" y="141"/>
                </a:cxn>
                <a:cxn ang="0">
                  <a:pos x="111" y="138"/>
                </a:cxn>
                <a:cxn ang="0">
                  <a:pos x="110" y="134"/>
                </a:cxn>
                <a:cxn ang="0">
                  <a:pos x="113" y="132"/>
                </a:cxn>
                <a:cxn ang="0">
                  <a:pos x="113" y="115"/>
                </a:cxn>
                <a:cxn ang="0">
                  <a:pos x="116" y="109"/>
                </a:cxn>
                <a:cxn ang="0">
                  <a:pos x="120" y="102"/>
                </a:cxn>
                <a:cxn ang="0">
                  <a:pos x="128" y="95"/>
                </a:cxn>
                <a:cxn ang="0">
                  <a:pos x="132" y="86"/>
                </a:cxn>
                <a:cxn ang="0">
                  <a:pos x="136" y="78"/>
                </a:cxn>
                <a:cxn ang="0">
                  <a:pos x="138" y="71"/>
                </a:cxn>
                <a:cxn ang="0">
                  <a:pos x="142" y="64"/>
                </a:cxn>
                <a:cxn ang="0">
                  <a:pos x="149" y="57"/>
                </a:cxn>
                <a:cxn ang="0">
                  <a:pos x="155" y="53"/>
                </a:cxn>
                <a:cxn ang="0">
                  <a:pos x="159" y="49"/>
                </a:cxn>
                <a:cxn ang="0">
                  <a:pos x="148" y="27"/>
                </a:cxn>
                <a:cxn ang="0">
                  <a:pos x="146" y="22"/>
                </a:cxn>
                <a:cxn ang="0">
                  <a:pos x="145" y="17"/>
                </a:cxn>
                <a:cxn ang="0">
                  <a:pos x="144" y="13"/>
                </a:cxn>
                <a:cxn ang="0">
                  <a:pos x="139" y="6"/>
                </a:cxn>
                <a:cxn ang="0">
                  <a:pos x="138" y="0"/>
                </a:cxn>
              </a:cxnLst>
              <a:rect l="0" t="0" r="r" b="b"/>
              <a:pathLst>
                <a:path w="159" h="182">
                  <a:moveTo>
                    <a:pt x="138" y="0"/>
                  </a:moveTo>
                  <a:lnTo>
                    <a:pt x="132" y="7"/>
                  </a:lnTo>
                  <a:lnTo>
                    <a:pt x="126" y="12"/>
                  </a:lnTo>
                  <a:lnTo>
                    <a:pt x="117" y="16"/>
                  </a:lnTo>
                  <a:lnTo>
                    <a:pt x="21" y="16"/>
                  </a:lnTo>
                  <a:lnTo>
                    <a:pt x="20" y="61"/>
                  </a:lnTo>
                  <a:lnTo>
                    <a:pt x="13" y="60"/>
                  </a:lnTo>
                  <a:lnTo>
                    <a:pt x="9" y="61"/>
                  </a:lnTo>
                  <a:lnTo>
                    <a:pt x="7" y="65"/>
                  </a:lnTo>
                  <a:lnTo>
                    <a:pt x="5" y="74"/>
                  </a:lnTo>
                  <a:lnTo>
                    <a:pt x="2" y="76"/>
                  </a:lnTo>
                  <a:lnTo>
                    <a:pt x="0" y="79"/>
                  </a:lnTo>
                  <a:lnTo>
                    <a:pt x="3" y="88"/>
                  </a:lnTo>
                  <a:lnTo>
                    <a:pt x="4" y="90"/>
                  </a:lnTo>
                  <a:lnTo>
                    <a:pt x="4" y="96"/>
                  </a:lnTo>
                  <a:lnTo>
                    <a:pt x="3" y="100"/>
                  </a:lnTo>
                  <a:lnTo>
                    <a:pt x="4" y="111"/>
                  </a:lnTo>
                  <a:lnTo>
                    <a:pt x="9" y="123"/>
                  </a:lnTo>
                  <a:lnTo>
                    <a:pt x="13" y="131"/>
                  </a:lnTo>
                  <a:lnTo>
                    <a:pt x="22" y="141"/>
                  </a:lnTo>
                  <a:lnTo>
                    <a:pt x="30" y="152"/>
                  </a:lnTo>
                  <a:lnTo>
                    <a:pt x="38" y="166"/>
                  </a:lnTo>
                  <a:lnTo>
                    <a:pt x="45" y="171"/>
                  </a:lnTo>
                  <a:lnTo>
                    <a:pt x="49" y="174"/>
                  </a:lnTo>
                  <a:lnTo>
                    <a:pt x="55" y="175"/>
                  </a:lnTo>
                  <a:lnTo>
                    <a:pt x="59" y="176"/>
                  </a:lnTo>
                  <a:lnTo>
                    <a:pt x="64" y="181"/>
                  </a:lnTo>
                  <a:lnTo>
                    <a:pt x="74" y="182"/>
                  </a:lnTo>
                  <a:lnTo>
                    <a:pt x="88" y="181"/>
                  </a:lnTo>
                  <a:lnTo>
                    <a:pt x="111" y="180"/>
                  </a:lnTo>
                  <a:lnTo>
                    <a:pt x="127" y="178"/>
                  </a:lnTo>
                  <a:lnTo>
                    <a:pt x="132" y="176"/>
                  </a:lnTo>
                  <a:lnTo>
                    <a:pt x="134" y="174"/>
                  </a:lnTo>
                  <a:lnTo>
                    <a:pt x="131" y="162"/>
                  </a:lnTo>
                  <a:lnTo>
                    <a:pt x="125" y="152"/>
                  </a:lnTo>
                  <a:lnTo>
                    <a:pt x="115" y="141"/>
                  </a:lnTo>
                  <a:lnTo>
                    <a:pt x="111" y="138"/>
                  </a:lnTo>
                  <a:lnTo>
                    <a:pt x="110" y="134"/>
                  </a:lnTo>
                  <a:lnTo>
                    <a:pt x="113" y="132"/>
                  </a:lnTo>
                  <a:lnTo>
                    <a:pt x="113" y="115"/>
                  </a:lnTo>
                  <a:lnTo>
                    <a:pt x="116" y="109"/>
                  </a:lnTo>
                  <a:lnTo>
                    <a:pt x="120" y="102"/>
                  </a:lnTo>
                  <a:lnTo>
                    <a:pt x="128" y="95"/>
                  </a:lnTo>
                  <a:lnTo>
                    <a:pt x="132" y="86"/>
                  </a:lnTo>
                  <a:lnTo>
                    <a:pt x="136" y="78"/>
                  </a:lnTo>
                  <a:lnTo>
                    <a:pt x="138" y="71"/>
                  </a:lnTo>
                  <a:lnTo>
                    <a:pt x="142" y="64"/>
                  </a:lnTo>
                  <a:lnTo>
                    <a:pt x="149" y="57"/>
                  </a:lnTo>
                  <a:lnTo>
                    <a:pt x="155" y="53"/>
                  </a:lnTo>
                  <a:lnTo>
                    <a:pt x="159" y="49"/>
                  </a:lnTo>
                  <a:lnTo>
                    <a:pt x="148" y="27"/>
                  </a:lnTo>
                  <a:lnTo>
                    <a:pt x="146" y="22"/>
                  </a:lnTo>
                  <a:lnTo>
                    <a:pt x="145" y="17"/>
                  </a:lnTo>
                  <a:lnTo>
                    <a:pt x="144" y="13"/>
                  </a:lnTo>
                  <a:lnTo>
                    <a:pt x="139" y="6"/>
                  </a:lnTo>
                  <a:lnTo>
                    <a:pt x="138"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13" name="Freeform 989"/>
            <p:cNvSpPr/>
            <p:nvPr/>
          </p:nvSpPr>
          <p:spPr bwMode="auto">
            <a:xfrm>
              <a:off x="3228459" y="2175858"/>
              <a:ext cx="221579" cy="128381"/>
            </a:xfrm>
            <a:custGeom>
              <a:avLst/>
              <a:gdLst/>
              <a:ahLst/>
              <a:cxnLst>
                <a:cxn ang="0">
                  <a:pos x="76" y="0"/>
                </a:cxn>
                <a:cxn ang="0">
                  <a:pos x="69" y="2"/>
                </a:cxn>
                <a:cxn ang="0">
                  <a:pos x="63" y="6"/>
                </a:cxn>
                <a:cxn ang="0">
                  <a:pos x="61" y="9"/>
                </a:cxn>
                <a:cxn ang="0">
                  <a:pos x="58" y="17"/>
                </a:cxn>
                <a:cxn ang="0">
                  <a:pos x="53" y="21"/>
                </a:cxn>
                <a:cxn ang="0">
                  <a:pos x="49" y="21"/>
                </a:cxn>
                <a:cxn ang="0">
                  <a:pos x="43" y="19"/>
                </a:cxn>
                <a:cxn ang="0">
                  <a:pos x="42" y="19"/>
                </a:cxn>
                <a:cxn ang="0">
                  <a:pos x="39" y="21"/>
                </a:cxn>
                <a:cxn ang="0">
                  <a:pos x="18" y="26"/>
                </a:cxn>
                <a:cxn ang="0">
                  <a:pos x="6" y="27"/>
                </a:cxn>
                <a:cxn ang="0">
                  <a:pos x="5" y="31"/>
                </a:cxn>
                <a:cxn ang="0">
                  <a:pos x="2" y="36"/>
                </a:cxn>
                <a:cxn ang="0">
                  <a:pos x="0" y="36"/>
                </a:cxn>
                <a:cxn ang="0">
                  <a:pos x="0" y="39"/>
                </a:cxn>
                <a:cxn ang="0">
                  <a:pos x="1" y="39"/>
                </a:cxn>
                <a:cxn ang="0">
                  <a:pos x="2" y="42"/>
                </a:cxn>
                <a:cxn ang="0">
                  <a:pos x="3" y="48"/>
                </a:cxn>
                <a:cxn ang="0">
                  <a:pos x="9" y="55"/>
                </a:cxn>
                <a:cxn ang="0">
                  <a:pos x="18" y="62"/>
                </a:cxn>
                <a:cxn ang="0">
                  <a:pos x="26" y="55"/>
                </a:cxn>
                <a:cxn ang="0">
                  <a:pos x="29" y="49"/>
                </a:cxn>
                <a:cxn ang="0">
                  <a:pos x="34" y="45"/>
                </a:cxn>
                <a:cxn ang="0">
                  <a:pos x="40" y="45"/>
                </a:cxn>
                <a:cxn ang="0">
                  <a:pos x="45" y="52"/>
                </a:cxn>
                <a:cxn ang="0">
                  <a:pos x="52" y="51"/>
                </a:cxn>
                <a:cxn ang="0">
                  <a:pos x="64" y="50"/>
                </a:cxn>
                <a:cxn ang="0">
                  <a:pos x="84" y="45"/>
                </a:cxn>
                <a:cxn ang="0">
                  <a:pos x="106" y="42"/>
                </a:cxn>
                <a:cxn ang="0">
                  <a:pos x="100" y="33"/>
                </a:cxn>
                <a:cxn ang="0">
                  <a:pos x="88" y="17"/>
                </a:cxn>
                <a:cxn ang="0">
                  <a:pos x="76" y="0"/>
                </a:cxn>
              </a:cxnLst>
              <a:rect l="0" t="0" r="r" b="b"/>
              <a:pathLst>
                <a:path w="106" h="62">
                  <a:moveTo>
                    <a:pt x="76" y="0"/>
                  </a:moveTo>
                  <a:lnTo>
                    <a:pt x="69" y="2"/>
                  </a:lnTo>
                  <a:lnTo>
                    <a:pt x="63" y="6"/>
                  </a:lnTo>
                  <a:lnTo>
                    <a:pt x="61" y="9"/>
                  </a:lnTo>
                  <a:lnTo>
                    <a:pt x="58" y="17"/>
                  </a:lnTo>
                  <a:lnTo>
                    <a:pt x="53" y="21"/>
                  </a:lnTo>
                  <a:lnTo>
                    <a:pt x="49" y="21"/>
                  </a:lnTo>
                  <a:lnTo>
                    <a:pt x="43" y="19"/>
                  </a:lnTo>
                  <a:lnTo>
                    <a:pt x="42" y="19"/>
                  </a:lnTo>
                  <a:lnTo>
                    <a:pt x="39" y="21"/>
                  </a:lnTo>
                  <a:lnTo>
                    <a:pt x="18" y="26"/>
                  </a:lnTo>
                  <a:lnTo>
                    <a:pt x="6" y="27"/>
                  </a:lnTo>
                  <a:lnTo>
                    <a:pt x="5" y="31"/>
                  </a:lnTo>
                  <a:lnTo>
                    <a:pt x="2" y="36"/>
                  </a:lnTo>
                  <a:lnTo>
                    <a:pt x="0" y="36"/>
                  </a:lnTo>
                  <a:lnTo>
                    <a:pt x="0" y="39"/>
                  </a:lnTo>
                  <a:lnTo>
                    <a:pt x="1" y="39"/>
                  </a:lnTo>
                  <a:lnTo>
                    <a:pt x="2" y="42"/>
                  </a:lnTo>
                  <a:lnTo>
                    <a:pt x="3" y="48"/>
                  </a:lnTo>
                  <a:lnTo>
                    <a:pt x="9" y="55"/>
                  </a:lnTo>
                  <a:lnTo>
                    <a:pt x="18" y="62"/>
                  </a:lnTo>
                  <a:lnTo>
                    <a:pt x="26" y="55"/>
                  </a:lnTo>
                  <a:lnTo>
                    <a:pt x="29" y="49"/>
                  </a:lnTo>
                  <a:lnTo>
                    <a:pt x="34" y="45"/>
                  </a:lnTo>
                  <a:lnTo>
                    <a:pt x="40" y="45"/>
                  </a:lnTo>
                  <a:lnTo>
                    <a:pt x="45" y="52"/>
                  </a:lnTo>
                  <a:lnTo>
                    <a:pt x="52" y="51"/>
                  </a:lnTo>
                  <a:lnTo>
                    <a:pt x="64" y="50"/>
                  </a:lnTo>
                  <a:lnTo>
                    <a:pt x="84" y="45"/>
                  </a:lnTo>
                  <a:lnTo>
                    <a:pt x="106" y="42"/>
                  </a:lnTo>
                  <a:lnTo>
                    <a:pt x="100" y="33"/>
                  </a:lnTo>
                  <a:lnTo>
                    <a:pt x="88" y="17"/>
                  </a:lnTo>
                  <a:lnTo>
                    <a:pt x="76" y="0"/>
                  </a:lnTo>
                  <a:close/>
                </a:path>
              </a:pathLst>
            </a:custGeom>
            <a:noFill/>
            <a:ln w="9525">
              <a:solidFill>
                <a:schemeClr val="tx1">
                  <a:lumMod val="85000"/>
                  <a:lumOff val="15000"/>
                </a:schemeClr>
              </a:solidFill>
              <a:round/>
            </a:ln>
          </p:spPr>
          <p:txBody>
            <a:bodyPr/>
            <a:lstStyle/>
            <a:p>
              <a:endParaRPr lang="zh-CN" altLang="en-US" sz="100"/>
            </a:p>
          </p:txBody>
        </p:sp>
        <p:sp>
          <p:nvSpPr>
            <p:cNvPr id="214" name="Freeform 990"/>
            <p:cNvSpPr/>
            <p:nvPr/>
          </p:nvSpPr>
          <p:spPr bwMode="auto">
            <a:xfrm>
              <a:off x="3228459" y="2175858"/>
              <a:ext cx="221579" cy="128381"/>
            </a:xfrm>
            <a:custGeom>
              <a:avLst/>
              <a:gdLst/>
              <a:ahLst/>
              <a:cxnLst>
                <a:cxn ang="0">
                  <a:pos x="76" y="0"/>
                </a:cxn>
                <a:cxn ang="0">
                  <a:pos x="69" y="2"/>
                </a:cxn>
                <a:cxn ang="0">
                  <a:pos x="63" y="6"/>
                </a:cxn>
                <a:cxn ang="0">
                  <a:pos x="61" y="9"/>
                </a:cxn>
                <a:cxn ang="0">
                  <a:pos x="58" y="17"/>
                </a:cxn>
                <a:cxn ang="0">
                  <a:pos x="53" y="21"/>
                </a:cxn>
                <a:cxn ang="0">
                  <a:pos x="49" y="21"/>
                </a:cxn>
                <a:cxn ang="0">
                  <a:pos x="43" y="19"/>
                </a:cxn>
                <a:cxn ang="0">
                  <a:pos x="42" y="19"/>
                </a:cxn>
                <a:cxn ang="0">
                  <a:pos x="39" y="21"/>
                </a:cxn>
                <a:cxn ang="0">
                  <a:pos x="18" y="26"/>
                </a:cxn>
                <a:cxn ang="0">
                  <a:pos x="6" y="27"/>
                </a:cxn>
                <a:cxn ang="0">
                  <a:pos x="5" y="31"/>
                </a:cxn>
                <a:cxn ang="0">
                  <a:pos x="2" y="36"/>
                </a:cxn>
                <a:cxn ang="0">
                  <a:pos x="0" y="36"/>
                </a:cxn>
                <a:cxn ang="0">
                  <a:pos x="0" y="39"/>
                </a:cxn>
                <a:cxn ang="0">
                  <a:pos x="1" y="39"/>
                </a:cxn>
                <a:cxn ang="0">
                  <a:pos x="2" y="42"/>
                </a:cxn>
                <a:cxn ang="0">
                  <a:pos x="3" y="48"/>
                </a:cxn>
                <a:cxn ang="0">
                  <a:pos x="9" y="55"/>
                </a:cxn>
                <a:cxn ang="0">
                  <a:pos x="18" y="62"/>
                </a:cxn>
                <a:cxn ang="0">
                  <a:pos x="26" y="55"/>
                </a:cxn>
                <a:cxn ang="0">
                  <a:pos x="29" y="49"/>
                </a:cxn>
                <a:cxn ang="0">
                  <a:pos x="34" y="45"/>
                </a:cxn>
                <a:cxn ang="0">
                  <a:pos x="40" y="45"/>
                </a:cxn>
                <a:cxn ang="0">
                  <a:pos x="45" y="52"/>
                </a:cxn>
                <a:cxn ang="0">
                  <a:pos x="52" y="51"/>
                </a:cxn>
                <a:cxn ang="0">
                  <a:pos x="64" y="50"/>
                </a:cxn>
                <a:cxn ang="0">
                  <a:pos x="84" y="45"/>
                </a:cxn>
                <a:cxn ang="0">
                  <a:pos x="106" y="42"/>
                </a:cxn>
                <a:cxn ang="0">
                  <a:pos x="100" y="33"/>
                </a:cxn>
                <a:cxn ang="0">
                  <a:pos x="88" y="17"/>
                </a:cxn>
                <a:cxn ang="0">
                  <a:pos x="76" y="0"/>
                </a:cxn>
              </a:cxnLst>
              <a:rect l="0" t="0" r="r" b="b"/>
              <a:pathLst>
                <a:path w="106" h="62">
                  <a:moveTo>
                    <a:pt x="76" y="0"/>
                  </a:moveTo>
                  <a:lnTo>
                    <a:pt x="69" y="2"/>
                  </a:lnTo>
                  <a:lnTo>
                    <a:pt x="63" y="6"/>
                  </a:lnTo>
                  <a:lnTo>
                    <a:pt x="61" y="9"/>
                  </a:lnTo>
                  <a:lnTo>
                    <a:pt x="58" y="17"/>
                  </a:lnTo>
                  <a:lnTo>
                    <a:pt x="53" y="21"/>
                  </a:lnTo>
                  <a:lnTo>
                    <a:pt x="49" y="21"/>
                  </a:lnTo>
                  <a:lnTo>
                    <a:pt x="43" y="19"/>
                  </a:lnTo>
                  <a:lnTo>
                    <a:pt x="42" y="19"/>
                  </a:lnTo>
                  <a:lnTo>
                    <a:pt x="39" y="21"/>
                  </a:lnTo>
                  <a:lnTo>
                    <a:pt x="18" y="26"/>
                  </a:lnTo>
                  <a:lnTo>
                    <a:pt x="6" y="27"/>
                  </a:lnTo>
                  <a:lnTo>
                    <a:pt x="5" y="31"/>
                  </a:lnTo>
                  <a:lnTo>
                    <a:pt x="2" y="36"/>
                  </a:lnTo>
                  <a:lnTo>
                    <a:pt x="0" y="36"/>
                  </a:lnTo>
                  <a:lnTo>
                    <a:pt x="0" y="39"/>
                  </a:lnTo>
                  <a:lnTo>
                    <a:pt x="1" y="39"/>
                  </a:lnTo>
                  <a:lnTo>
                    <a:pt x="2" y="42"/>
                  </a:lnTo>
                  <a:lnTo>
                    <a:pt x="3" y="48"/>
                  </a:lnTo>
                  <a:lnTo>
                    <a:pt x="9" y="55"/>
                  </a:lnTo>
                  <a:lnTo>
                    <a:pt x="18" y="62"/>
                  </a:lnTo>
                  <a:lnTo>
                    <a:pt x="26" y="55"/>
                  </a:lnTo>
                  <a:lnTo>
                    <a:pt x="29" y="49"/>
                  </a:lnTo>
                  <a:lnTo>
                    <a:pt x="34" y="45"/>
                  </a:lnTo>
                  <a:lnTo>
                    <a:pt x="40" y="45"/>
                  </a:lnTo>
                  <a:lnTo>
                    <a:pt x="45" y="52"/>
                  </a:lnTo>
                  <a:lnTo>
                    <a:pt x="52" y="51"/>
                  </a:lnTo>
                  <a:lnTo>
                    <a:pt x="64" y="50"/>
                  </a:lnTo>
                  <a:lnTo>
                    <a:pt x="84" y="45"/>
                  </a:lnTo>
                  <a:lnTo>
                    <a:pt x="106" y="42"/>
                  </a:lnTo>
                  <a:lnTo>
                    <a:pt x="100" y="33"/>
                  </a:lnTo>
                  <a:lnTo>
                    <a:pt x="88" y="17"/>
                  </a:lnTo>
                  <a:lnTo>
                    <a:pt x="76"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15" name="Freeform 992"/>
            <p:cNvSpPr/>
            <p:nvPr/>
          </p:nvSpPr>
          <p:spPr bwMode="auto">
            <a:xfrm>
              <a:off x="3120559" y="2320802"/>
              <a:ext cx="109826" cy="124238"/>
            </a:xfrm>
            <a:custGeom>
              <a:avLst/>
              <a:gdLst/>
              <a:ahLst/>
              <a:cxnLst>
                <a:cxn ang="0">
                  <a:pos x="22" y="2"/>
                </a:cxn>
                <a:cxn ang="0">
                  <a:pos x="38" y="0"/>
                </a:cxn>
                <a:cxn ang="0">
                  <a:pos x="38" y="8"/>
                </a:cxn>
                <a:cxn ang="0">
                  <a:pos x="52" y="8"/>
                </a:cxn>
                <a:cxn ang="0">
                  <a:pos x="52" y="19"/>
                </a:cxn>
                <a:cxn ang="0">
                  <a:pos x="50" y="19"/>
                </a:cxn>
                <a:cxn ang="0">
                  <a:pos x="48" y="21"/>
                </a:cxn>
                <a:cxn ang="0">
                  <a:pos x="48" y="27"/>
                </a:cxn>
                <a:cxn ang="0">
                  <a:pos x="53" y="27"/>
                </a:cxn>
                <a:cxn ang="0">
                  <a:pos x="53" y="34"/>
                </a:cxn>
                <a:cxn ang="0">
                  <a:pos x="51" y="44"/>
                </a:cxn>
                <a:cxn ang="0">
                  <a:pos x="41" y="48"/>
                </a:cxn>
                <a:cxn ang="0">
                  <a:pos x="33" y="50"/>
                </a:cxn>
                <a:cxn ang="0">
                  <a:pos x="32" y="45"/>
                </a:cxn>
                <a:cxn ang="0">
                  <a:pos x="30" y="50"/>
                </a:cxn>
                <a:cxn ang="0">
                  <a:pos x="23" y="53"/>
                </a:cxn>
                <a:cxn ang="0">
                  <a:pos x="16" y="60"/>
                </a:cxn>
                <a:cxn ang="0">
                  <a:pos x="14" y="55"/>
                </a:cxn>
                <a:cxn ang="0">
                  <a:pos x="14" y="52"/>
                </a:cxn>
                <a:cxn ang="0">
                  <a:pos x="12" y="49"/>
                </a:cxn>
                <a:cxn ang="0">
                  <a:pos x="3" y="42"/>
                </a:cxn>
                <a:cxn ang="0">
                  <a:pos x="1" y="36"/>
                </a:cxn>
                <a:cxn ang="0">
                  <a:pos x="0" y="32"/>
                </a:cxn>
                <a:cxn ang="0">
                  <a:pos x="4" y="12"/>
                </a:cxn>
                <a:cxn ang="0">
                  <a:pos x="18" y="14"/>
                </a:cxn>
                <a:cxn ang="0">
                  <a:pos x="20" y="14"/>
                </a:cxn>
                <a:cxn ang="0">
                  <a:pos x="21" y="11"/>
                </a:cxn>
                <a:cxn ang="0">
                  <a:pos x="22" y="2"/>
                </a:cxn>
              </a:cxnLst>
              <a:rect l="0" t="0" r="r" b="b"/>
              <a:pathLst>
                <a:path w="53" h="60">
                  <a:moveTo>
                    <a:pt x="22" y="2"/>
                  </a:moveTo>
                  <a:lnTo>
                    <a:pt x="38" y="0"/>
                  </a:lnTo>
                  <a:lnTo>
                    <a:pt x="38" y="8"/>
                  </a:lnTo>
                  <a:lnTo>
                    <a:pt x="52" y="8"/>
                  </a:lnTo>
                  <a:lnTo>
                    <a:pt x="52" y="19"/>
                  </a:lnTo>
                  <a:lnTo>
                    <a:pt x="50" y="19"/>
                  </a:lnTo>
                  <a:lnTo>
                    <a:pt x="48" y="21"/>
                  </a:lnTo>
                  <a:lnTo>
                    <a:pt x="48" y="27"/>
                  </a:lnTo>
                  <a:lnTo>
                    <a:pt x="53" y="27"/>
                  </a:lnTo>
                  <a:lnTo>
                    <a:pt x="53" y="34"/>
                  </a:lnTo>
                  <a:lnTo>
                    <a:pt x="51" y="44"/>
                  </a:lnTo>
                  <a:lnTo>
                    <a:pt x="41" y="48"/>
                  </a:lnTo>
                  <a:lnTo>
                    <a:pt x="33" y="50"/>
                  </a:lnTo>
                  <a:lnTo>
                    <a:pt x="32" y="45"/>
                  </a:lnTo>
                  <a:lnTo>
                    <a:pt x="30" y="50"/>
                  </a:lnTo>
                  <a:lnTo>
                    <a:pt x="23" y="53"/>
                  </a:lnTo>
                  <a:lnTo>
                    <a:pt x="16" y="60"/>
                  </a:lnTo>
                  <a:lnTo>
                    <a:pt x="14" y="55"/>
                  </a:lnTo>
                  <a:lnTo>
                    <a:pt x="14" y="52"/>
                  </a:lnTo>
                  <a:lnTo>
                    <a:pt x="12" y="49"/>
                  </a:lnTo>
                  <a:lnTo>
                    <a:pt x="3" y="42"/>
                  </a:lnTo>
                  <a:lnTo>
                    <a:pt x="1" y="36"/>
                  </a:lnTo>
                  <a:lnTo>
                    <a:pt x="0" y="32"/>
                  </a:lnTo>
                  <a:lnTo>
                    <a:pt x="4" y="12"/>
                  </a:lnTo>
                  <a:lnTo>
                    <a:pt x="18" y="14"/>
                  </a:lnTo>
                  <a:lnTo>
                    <a:pt x="20" y="14"/>
                  </a:lnTo>
                  <a:lnTo>
                    <a:pt x="21" y="11"/>
                  </a:lnTo>
                  <a:lnTo>
                    <a:pt x="22" y="2"/>
                  </a:lnTo>
                  <a:close/>
                </a:path>
              </a:pathLst>
            </a:custGeom>
            <a:noFill/>
            <a:ln w="9525">
              <a:solidFill>
                <a:schemeClr val="tx1">
                  <a:lumMod val="85000"/>
                  <a:lumOff val="15000"/>
                </a:schemeClr>
              </a:solidFill>
              <a:round/>
            </a:ln>
          </p:spPr>
          <p:txBody>
            <a:bodyPr/>
            <a:lstStyle/>
            <a:p>
              <a:endParaRPr lang="zh-CN" altLang="en-US" sz="100"/>
            </a:p>
          </p:txBody>
        </p:sp>
        <p:sp>
          <p:nvSpPr>
            <p:cNvPr id="216" name="Freeform 993"/>
            <p:cNvSpPr/>
            <p:nvPr/>
          </p:nvSpPr>
          <p:spPr bwMode="auto">
            <a:xfrm>
              <a:off x="3120559" y="2320802"/>
              <a:ext cx="109826" cy="124238"/>
            </a:xfrm>
            <a:custGeom>
              <a:avLst/>
              <a:gdLst/>
              <a:ahLst/>
              <a:cxnLst>
                <a:cxn ang="0">
                  <a:pos x="22" y="2"/>
                </a:cxn>
                <a:cxn ang="0">
                  <a:pos x="38" y="0"/>
                </a:cxn>
                <a:cxn ang="0">
                  <a:pos x="38" y="8"/>
                </a:cxn>
                <a:cxn ang="0">
                  <a:pos x="52" y="8"/>
                </a:cxn>
                <a:cxn ang="0">
                  <a:pos x="52" y="19"/>
                </a:cxn>
                <a:cxn ang="0">
                  <a:pos x="50" y="19"/>
                </a:cxn>
                <a:cxn ang="0">
                  <a:pos x="48" y="21"/>
                </a:cxn>
                <a:cxn ang="0">
                  <a:pos x="48" y="27"/>
                </a:cxn>
                <a:cxn ang="0">
                  <a:pos x="53" y="27"/>
                </a:cxn>
                <a:cxn ang="0">
                  <a:pos x="53" y="34"/>
                </a:cxn>
                <a:cxn ang="0">
                  <a:pos x="51" y="44"/>
                </a:cxn>
                <a:cxn ang="0">
                  <a:pos x="41" y="48"/>
                </a:cxn>
                <a:cxn ang="0">
                  <a:pos x="33" y="50"/>
                </a:cxn>
                <a:cxn ang="0">
                  <a:pos x="32" y="45"/>
                </a:cxn>
                <a:cxn ang="0">
                  <a:pos x="30" y="50"/>
                </a:cxn>
                <a:cxn ang="0">
                  <a:pos x="23" y="53"/>
                </a:cxn>
                <a:cxn ang="0">
                  <a:pos x="16" y="60"/>
                </a:cxn>
                <a:cxn ang="0">
                  <a:pos x="14" y="55"/>
                </a:cxn>
                <a:cxn ang="0">
                  <a:pos x="14" y="52"/>
                </a:cxn>
                <a:cxn ang="0">
                  <a:pos x="12" y="49"/>
                </a:cxn>
                <a:cxn ang="0">
                  <a:pos x="3" y="42"/>
                </a:cxn>
                <a:cxn ang="0">
                  <a:pos x="1" y="36"/>
                </a:cxn>
                <a:cxn ang="0">
                  <a:pos x="0" y="32"/>
                </a:cxn>
                <a:cxn ang="0">
                  <a:pos x="4" y="12"/>
                </a:cxn>
                <a:cxn ang="0">
                  <a:pos x="18" y="14"/>
                </a:cxn>
                <a:cxn ang="0">
                  <a:pos x="20" y="14"/>
                </a:cxn>
                <a:cxn ang="0">
                  <a:pos x="21" y="11"/>
                </a:cxn>
                <a:cxn ang="0">
                  <a:pos x="22" y="2"/>
                </a:cxn>
              </a:cxnLst>
              <a:rect l="0" t="0" r="r" b="b"/>
              <a:pathLst>
                <a:path w="53" h="60">
                  <a:moveTo>
                    <a:pt x="22" y="2"/>
                  </a:moveTo>
                  <a:lnTo>
                    <a:pt x="38" y="0"/>
                  </a:lnTo>
                  <a:lnTo>
                    <a:pt x="38" y="8"/>
                  </a:lnTo>
                  <a:lnTo>
                    <a:pt x="52" y="8"/>
                  </a:lnTo>
                  <a:lnTo>
                    <a:pt x="52" y="19"/>
                  </a:lnTo>
                  <a:lnTo>
                    <a:pt x="50" y="19"/>
                  </a:lnTo>
                  <a:lnTo>
                    <a:pt x="48" y="21"/>
                  </a:lnTo>
                  <a:lnTo>
                    <a:pt x="48" y="27"/>
                  </a:lnTo>
                  <a:lnTo>
                    <a:pt x="53" y="27"/>
                  </a:lnTo>
                  <a:lnTo>
                    <a:pt x="53" y="34"/>
                  </a:lnTo>
                  <a:lnTo>
                    <a:pt x="51" y="44"/>
                  </a:lnTo>
                  <a:lnTo>
                    <a:pt x="41" y="48"/>
                  </a:lnTo>
                  <a:lnTo>
                    <a:pt x="33" y="50"/>
                  </a:lnTo>
                  <a:lnTo>
                    <a:pt x="32" y="45"/>
                  </a:lnTo>
                  <a:lnTo>
                    <a:pt x="30" y="50"/>
                  </a:lnTo>
                  <a:lnTo>
                    <a:pt x="23" y="53"/>
                  </a:lnTo>
                  <a:lnTo>
                    <a:pt x="16" y="60"/>
                  </a:lnTo>
                  <a:lnTo>
                    <a:pt x="14" y="55"/>
                  </a:lnTo>
                  <a:lnTo>
                    <a:pt x="14" y="52"/>
                  </a:lnTo>
                  <a:lnTo>
                    <a:pt x="12" y="49"/>
                  </a:lnTo>
                  <a:lnTo>
                    <a:pt x="3" y="42"/>
                  </a:lnTo>
                  <a:lnTo>
                    <a:pt x="1" y="36"/>
                  </a:lnTo>
                  <a:lnTo>
                    <a:pt x="0" y="32"/>
                  </a:lnTo>
                  <a:lnTo>
                    <a:pt x="4" y="12"/>
                  </a:lnTo>
                  <a:lnTo>
                    <a:pt x="18" y="14"/>
                  </a:lnTo>
                  <a:lnTo>
                    <a:pt x="20" y="14"/>
                  </a:lnTo>
                  <a:lnTo>
                    <a:pt x="21" y="11"/>
                  </a:lnTo>
                  <a:lnTo>
                    <a:pt x="22" y="2"/>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17" name="Freeform 995"/>
            <p:cNvSpPr/>
            <p:nvPr/>
          </p:nvSpPr>
          <p:spPr bwMode="auto">
            <a:xfrm>
              <a:off x="3130193" y="2324943"/>
              <a:ext cx="36609" cy="31059"/>
            </a:xfrm>
            <a:custGeom>
              <a:avLst/>
              <a:gdLst/>
              <a:ahLst/>
              <a:cxnLst>
                <a:cxn ang="0">
                  <a:pos x="13" y="0"/>
                </a:cxn>
                <a:cxn ang="0">
                  <a:pos x="8" y="1"/>
                </a:cxn>
                <a:cxn ang="0">
                  <a:pos x="3" y="5"/>
                </a:cxn>
                <a:cxn ang="0">
                  <a:pos x="0" y="13"/>
                </a:cxn>
                <a:cxn ang="0">
                  <a:pos x="14" y="15"/>
                </a:cxn>
                <a:cxn ang="0">
                  <a:pos x="16" y="12"/>
                </a:cxn>
                <a:cxn ang="0">
                  <a:pos x="17" y="0"/>
                </a:cxn>
                <a:cxn ang="0">
                  <a:pos x="13" y="0"/>
                </a:cxn>
              </a:cxnLst>
              <a:rect l="0" t="0" r="r" b="b"/>
              <a:pathLst>
                <a:path w="17" h="15">
                  <a:moveTo>
                    <a:pt x="13" y="0"/>
                  </a:moveTo>
                  <a:lnTo>
                    <a:pt x="8" y="1"/>
                  </a:lnTo>
                  <a:lnTo>
                    <a:pt x="3" y="5"/>
                  </a:lnTo>
                  <a:lnTo>
                    <a:pt x="0" y="13"/>
                  </a:lnTo>
                  <a:lnTo>
                    <a:pt x="14" y="15"/>
                  </a:lnTo>
                  <a:lnTo>
                    <a:pt x="16" y="12"/>
                  </a:lnTo>
                  <a:lnTo>
                    <a:pt x="17" y="0"/>
                  </a:lnTo>
                  <a:lnTo>
                    <a:pt x="13" y="0"/>
                  </a:lnTo>
                  <a:close/>
                </a:path>
              </a:pathLst>
            </a:custGeom>
            <a:noFill/>
            <a:ln w="9525">
              <a:solidFill>
                <a:schemeClr val="tx1">
                  <a:lumMod val="85000"/>
                  <a:lumOff val="15000"/>
                </a:schemeClr>
              </a:solidFill>
              <a:round/>
            </a:ln>
          </p:spPr>
          <p:txBody>
            <a:bodyPr/>
            <a:lstStyle/>
            <a:p>
              <a:endParaRPr lang="zh-CN" altLang="en-US" sz="100"/>
            </a:p>
          </p:txBody>
        </p:sp>
        <p:sp>
          <p:nvSpPr>
            <p:cNvPr id="218" name="Freeform 996"/>
            <p:cNvSpPr/>
            <p:nvPr/>
          </p:nvSpPr>
          <p:spPr bwMode="auto">
            <a:xfrm>
              <a:off x="3130193" y="2324943"/>
              <a:ext cx="36609" cy="31059"/>
            </a:xfrm>
            <a:custGeom>
              <a:avLst/>
              <a:gdLst/>
              <a:ahLst/>
              <a:cxnLst>
                <a:cxn ang="0">
                  <a:pos x="13" y="0"/>
                </a:cxn>
                <a:cxn ang="0">
                  <a:pos x="8" y="1"/>
                </a:cxn>
                <a:cxn ang="0">
                  <a:pos x="3" y="5"/>
                </a:cxn>
                <a:cxn ang="0">
                  <a:pos x="0" y="13"/>
                </a:cxn>
                <a:cxn ang="0">
                  <a:pos x="14" y="15"/>
                </a:cxn>
                <a:cxn ang="0">
                  <a:pos x="16" y="12"/>
                </a:cxn>
                <a:cxn ang="0">
                  <a:pos x="17" y="0"/>
                </a:cxn>
                <a:cxn ang="0">
                  <a:pos x="13" y="0"/>
                </a:cxn>
              </a:cxnLst>
              <a:rect l="0" t="0" r="r" b="b"/>
              <a:pathLst>
                <a:path w="17" h="15">
                  <a:moveTo>
                    <a:pt x="13" y="0"/>
                  </a:moveTo>
                  <a:lnTo>
                    <a:pt x="8" y="1"/>
                  </a:lnTo>
                  <a:lnTo>
                    <a:pt x="3" y="5"/>
                  </a:lnTo>
                  <a:lnTo>
                    <a:pt x="0" y="13"/>
                  </a:lnTo>
                  <a:lnTo>
                    <a:pt x="14" y="15"/>
                  </a:lnTo>
                  <a:lnTo>
                    <a:pt x="16" y="12"/>
                  </a:lnTo>
                  <a:lnTo>
                    <a:pt x="17" y="0"/>
                  </a:lnTo>
                  <a:lnTo>
                    <a:pt x="13"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19" name="Freeform 998"/>
            <p:cNvSpPr/>
            <p:nvPr/>
          </p:nvSpPr>
          <p:spPr bwMode="auto">
            <a:xfrm>
              <a:off x="3155241" y="2287671"/>
              <a:ext cx="136801" cy="182216"/>
            </a:xfrm>
            <a:custGeom>
              <a:avLst/>
              <a:gdLst/>
              <a:ahLst/>
              <a:cxnLst>
                <a:cxn ang="0">
                  <a:pos x="8" y="88"/>
                </a:cxn>
                <a:cxn ang="0">
                  <a:pos x="1" y="79"/>
                </a:cxn>
                <a:cxn ang="0">
                  <a:pos x="0" y="76"/>
                </a:cxn>
                <a:cxn ang="0">
                  <a:pos x="4" y="72"/>
                </a:cxn>
                <a:cxn ang="0">
                  <a:pos x="5" y="70"/>
                </a:cxn>
                <a:cxn ang="0">
                  <a:pos x="10" y="67"/>
                </a:cxn>
                <a:cxn ang="0">
                  <a:pos x="13" y="66"/>
                </a:cxn>
                <a:cxn ang="0">
                  <a:pos x="15" y="62"/>
                </a:cxn>
                <a:cxn ang="0">
                  <a:pos x="16" y="66"/>
                </a:cxn>
                <a:cxn ang="0">
                  <a:pos x="24" y="64"/>
                </a:cxn>
                <a:cxn ang="0">
                  <a:pos x="30" y="63"/>
                </a:cxn>
                <a:cxn ang="0">
                  <a:pos x="34" y="60"/>
                </a:cxn>
                <a:cxn ang="0">
                  <a:pos x="35" y="57"/>
                </a:cxn>
                <a:cxn ang="0">
                  <a:pos x="36" y="43"/>
                </a:cxn>
                <a:cxn ang="0">
                  <a:pos x="32" y="43"/>
                </a:cxn>
                <a:cxn ang="0">
                  <a:pos x="32" y="39"/>
                </a:cxn>
                <a:cxn ang="0">
                  <a:pos x="32" y="36"/>
                </a:cxn>
                <a:cxn ang="0">
                  <a:pos x="34" y="35"/>
                </a:cxn>
                <a:cxn ang="0">
                  <a:pos x="35" y="35"/>
                </a:cxn>
                <a:cxn ang="0">
                  <a:pos x="35" y="25"/>
                </a:cxn>
                <a:cxn ang="0">
                  <a:pos x="22" y="24"/>
                </a:cxn>
                <a:cxn ang="0">
                  <a:pos x="21" y="17"/>
                </a:cxn>
                <a:cxn ang="0">
                  <a:pos x="35" y="17"/>
                </a:cxn>
                <a:cxn ang="0">
                  <a:pos x="53" y="17"/>
                </a:cxn>
                <a:cxn ang="0">
                  <a:pos x="52" y="12"/>
                </a:cxn>
                <a:cxn ang="0">
                  <a:pos x="53" y="8"/>
                </a:cxn>
                <a:cxn ang="0">
                  <a:pos x="57" y="5"/>
                </a:cxn>
                <a:cxn ang="0">
                  <a:pos x="63" y="0"/>
                </a:cxn>
                <a:cxn ang="0">
                  <a:pos x="63" y="1"/>
                </a:cxn>
                <a:cxn ang="0">
                  <a:pos x="65" y="7"/>
                </a:cxn>
                <a:cxn ang="0">
                  <a:pos x="63" y="29"/>
                </a:cxn>
                <a:cxn ang="0">
                  <a:pos x="62" y="39"/>
                </a:cxn>
                <a:cxn ang="0">
                  <a:pos x="60" y="45"/>
                </a:cxn>
                <a:cxn ang="0">
                  <a:pos x="58" y="51"/>
                </a:cxn>
                <a:cxn ang="0">
                  <a:pos x="54" y="61"/>
                </a:cxn>
                <a:cxn ang="0">
                  <a:pos x="48" y="72"/>
                </a:cxn>
                <a:cxn ang="0">
                  <a:pos x="46" y="76"/>
                </a:cxn>
                <a:cxn ang="0">
                  <a:pos x="41" y="83"/>
                </a:cxn>
                <a:cxn ang="0">
                  <a:pos x="36" y="82"/>
                </a:cxn>
                <a:cxn ang="0">
                  <a:pos x="30" y="83"/>
                </a:cxn>
                <a:cxn ang="0">
                  <a:pos x="27" y="85"/>
                </a:cxn>
                <a:cxn ang="0">
                  <a:pos x="25" y="83"/>
                </a:cxn>
                <a:cxn ang="0">
                  <a:pos x="23" y="82"/>
                </a:cxn>
                <a:cxn ang="0">
                  <a:pos x="17" y="84"/>
                </a:cxn>
                <a:cxn ang="0">
                  <a:pos x="8" y="88"/>
                </a:cxn>
              </a:cxnLst>
              <a:rect l="0" t="0" r="r" b="b"/>
              <a:pathLst>
                <a:path w="65" h="88">
                  <a:moveTo>
                    <a:pt x="8" y="88"/>
                  </a:moveTo>
                  <a:lnTo>
                    <a:pt x="1" y="79"/>
                  </a:lnTo>
                  <a:lnTo>
                    <a:pt x="0" y="76"/>
                  </a:lnTo>
                  <a:lnTo>
                    <a:pt x="4" y="72"/>
                  </a:lnTo>
                  <a:lnTo>
                    <a:pt x="5" y="70"/>
                  </a:lnTo>
                  <a:lnTo>
                    <a:pt x="10" y="67"/>
                  </a:lnTo>
                  <a:lnTo>
                    <a:pt x="13" y="66"/>
                  </a:lnTo>
                  <a:lnTo>
                    <a:pt x="15" y="62"/>
                  </a:lnTo>
                  <a:lnTo>
                    <a:pt x="16" y="66"/>
                  </a:lnTo>
                  <a:lnTo>
                    <a:pt x="24" y="64"/>
                  </a:lnTo>
                  <a:lnTo>
                    <a:pt x="30" y="63"/>
                  </a:lnTo>
                  <a:lnTo>
                    <a:pt x="34" y="60"/>
                  </a:lnTo>
                  <a:lnTo>
                    <a:pt x="35" y="57"/>
                  </a:lnTo>
                  <a:lnTo>
                    <a:pt x="36" y="43"/>
                  </a:lnTo>
                  <a:lnTo>
                    <a:pt x="32" y="43"/>
                  </a:lnTo>
                  <a:lnTo>
                    <a:pt x="32" y="39"/>
                  </a:lnTo>
                  <a:lnTo>
                    <a:pt x="32" y="36"/>
                  </a:lnTo>
                  <a:lnTo>
                    <a:pt x="34" y="35"/>
                  </a:lnTo>
                  <a:lnTo>
                    <a:pt x="35" y="35"/>
                  </a:lnTo>
                  <a:lnTo>
                    <a:pt x="35" y="25"/>
                  </a:lnTo>
                  <a:lnTo>
                    <a:pt x="22" y="24"/>
                  </a:lnTo>
                  <a:lnTo>
                    <a:pt x="21" y="17"/>
                  </a:lnTo>
                  <a:lnTo>
                    <a:pt x="35" y="17"/>
                  </a:lnTo>
                  <a:lnTo>
                    <a:pt x="53" y="17"/>
                  </a:lnTo>
                  <a:lnTo>
                    <a:pt x="52" y="12"/>
                  </a:lnTo>
                  <a:lnTo>
                    <a:pt x="53" y="8"/>
                  </a:lnTo>
                  <a:lnTo>
                    <a:pt x="57" y="5"/>
                  </a:lnTo>
                  <a:lnTo>
                    <a:pt x="63" y="0"/>
                  </a:lnTo>
                  <a:lnTo>
                    <a:pt x="63" y="1"/>
                  </a:lnTo>
                  <a:lnTo>
                    <a:pt x="65" y="7"/>
                  </a:lnTo>
                  <a:lnTo>
                    <a:pt x="63" y="29"/>
                  </a:lnTo>
                  <a:lnTo>
                    <a:pt x="62" y="39"/>
                  </a:lnTo>
                  <a:lnTo>
                    <a:pt x="60" y="45"/>
                  </a:lnTo>
                  <a:lnTo>
                    <a:pt x="58" y="51"/>
                  </a:lnTo>
                  <a:lnTo>
                    <a:pt x="54" y="61"/>
                  </a:lnTo>
                  <a:lnTo>
                    <a:pt x="48" y="72"/>
                  </a:lnTo>
                  <a:lnTo>
                    <a:pt x="46" y="76"/>
                  </a:lnTo>
                  <a:lnTo>
                    <a:pt x="41" y="83"/>
                  </a:lnTo>
                  <a:lnTo>
                    <a:pt x="36" y="82"/>
                  </a:lnTo>
                  <a:lnTo>
                    <a:pt x="30" y="83"/>
                  </a:lnTo>
                  <a:lnTo>
                    <a:pt x="27" y="85"/>
                  </a:lnTo>
                  <a:lnTo>
                    <a:pt x="25" y="83"/>
                  </a:lnTo>
                  <a:lnTo>
                    <a:pt x="23" y="82"/>
                  </a:lnTo>
                  <a:lnTo>
                    <a:pt x="17" y="84"/>
                  </a:lnTo>
                  <a:lnTo>
                    <a:pt x="8" y="88"/>
                  </a:lnTo>
                  <a:close/>
                </a:path>
              </a:pathLst>
            </a:custGeom>
            <a:noFill/>
            <a:ln w="9525">
              <a:solidFill>
                <a:schemeClr val="tx1">
                  <a:lumMod val="85000"/>
                  <a:lumOff val="15000"/>
                </a:schemeClr>
              </a:solidFill>
              <a:round/>
            </a:ln>
          </p:spPr>
          <p:txBody>
            <a:bodyPr/>
            <a:lstStyle/>
            <a:p>
              <a:endParaRPr lang="zh-CN" altLang="en-US" sz="100"/>
            </a:p>
          </p:txBody>
        </p:sp>
        <p:sp>
          <p:nvSpPr>
            <p:cNvPr id="220" name="Freeform 999"/>
            <p:cNvSpPr/>
            <p:nvPr/>
          </p:nvSpPr>
          <p:spPr bwMode="auto">
            <a:xfrm>
              <a:off x="3155241" y="2287671"/>
              <a:ext cx="136801" cy="182216"/>
            </a:xfrm>
            <a:custGeom>
              <a:avLst/>
              <a:gdLst/>
              <a:ahLst/>
              <a:cxnLst>
                <a:cxn ang="0">
                  <a:pos x="8" y="88"/>
                </a:cxn>
                <a:cxn ang="0">
                  <a:pos x="1" y="79"/>
                </a:cxn>
                <a:cxn ang="0">
                  <a:pos x="0" y="76"/>
                </a:cxn>
                <a:cxn ang="0">
                  <a:pos x="4" y="72"/>
                </a:cxn>
                <a:cxn ang="0">
                  <a:pos x="5" y="70"/>
                </a:cxn>
                <a:cxn ang="0">
                  <a:pos x="10" y="67"/>
                </a:cxn>
                <a:cxn ang="0">
                  <a:pos x="13" y="66"/>
                </a:cxn>
                <a:cxn ang="0">
                  <a:pos x="15" y="62"/>
                </a:cxn>
                <a:cxn ang="0">
                  <a:pos x="16" y="66"/>
                </a:cxn>
                <a:cxn ang="0">
                  <a:pos x="24" y="64"/>
                </a:cxn>
                <a:cxn ang="0">
                  <a:pos x="30" y="63"/>
                </a:cxn>
                <a:cxn ang="0">
                  <a:pos x="34" y="60"/>
                </a:cxn>
                <a:cxn ang="0">
                  <a:pos x="35" y="57"/>
                </a:cxn>
                <a:cxn ang="0">
                  <a:pos x="36" y="43"/>
                </a:cxn>
                <a:cxn ang="0">
                  <a:pos x="32" y="43"/>
                </a:cxn>
                <a:cxn ang="0">
                  <a:pos x="32" y="39"/>
                </a:cxn>
                <a:cxn ang="0">
                  <a:pos x="32" y="36"/>
                </a:cxn>
                <a:cxn ang="0">
                  <a:pos x="34" y="35"/>
                </a:cxn>
                <a:cxn ang="0">
                  <a:pos x="35" y="35"/>
                </a:cxn>
                <a:cxn ang="0">
                  <a:pos x="35" y="25"/>
                </a:cxn>
                <a:cxn ang="0">
                  <a:pos x="22" y="24"/>
                </a:cxn>
                <a:cxn ang="0">
                  <a:pos x="21" y="17"/>
                </a:cxn>
                <a:cxn ang="0">
                  <a:pos x="35" y="17"/>
                </a:cxn>
                <a:cxn ang="0">
                  <a:pos x="53" y="17"/>
                </a:cxn>
                <a:cxn ang="0">
                  <a:pos x="52" y="12"/>
                </a:cxn>
                <a:cxn ang="0">
                  <a:pos x="53" y="8"/>
                </a:cxn>
                <a:cxn ang="0">
                  <a:pos x="57" y="5"/>
                </a:cxn>
                <a:cxn ang="0">
                  <a:pos x="63" y="0"/>
                </a:cxn>
                <a:cxn ang="0">
                  <a:pos x="63" y="1"/>
                </a:cxn>
                <a:cxn ang="0">
                  <a:pos x="65" y="7"/>
                </a:cxn>
                <a:cxn ang="0">
                  <a:pos x="63" y="29"/>
                </a:cxn>
                <a:cxn ang="0">
                  <a:pos x="62" y="39"/>
                </a:cxn>
                <a:cxn ang="0">
                  <a:pos x="60" y="45"/>
                </a:cxn>
                <a:cxn ang="0">
                  <a:pos x="58" y="51"/>
                </a:cxn>
                <a:cxn ang="0">
                  <a:pos x="54" y="61"/>
                </a:cxn>
                <a:cxn ang="0">
                  <a:pos x="48" y="72"/>
                </a:cxn>
                <a:cxn ang="0">
                  <a:pos x="46" y="76"/>
                </a:cxn>
                <a:cxn ang="0">
                  <a:pos x="41" y="83"/>
                </a:cxn>
                <a:cxn ang="0">
                  <a:pos x="36" y="82"/>
                </a:cxn>
                <a:cxn ang="0">
                  <a:pos x="30" y="83"/>
                </a:cxn>
                <a:cxn ang="0">
                  <a:pos x="27" y="85"/>
                </a:cxn>
                <a:cxn ang="0">
                  <a:pos x="25" y="83"/>
                </a:cxn>
                <a:cxn ang="0">
                  <a:pos x="23" y="82"/>
                </a:cxn>
                <a:cxn ang="0">
                  <a:pos x="17" y="84"/>
                </a:cxn>
                <a:cxn ang="0">
                  <a:pos x="8" y="88"/>
                </a:cxn>
              </a:cxnLst>
              <a:rect l="0" t="0" r="r" b="b"/>
              <a:pathLst>
                <a:path w="65" h="88">
                  <a:moveTo>
                    <a:pt x="8" y="88"/>
                  </a:moveTo>
                  <a:lnTo>
                    <a:pt x="1" y="79"/>
                  </a:lnTo>
                  <a:lnTo>
                    <a:pt x="0" y="76"/>
                  </a:lnTo>
                  <a:lnTo>
                    <a:pt x="4" y="72"/>
                  </a:lnTo>
                  <a:lnTo>
                    <a:pt x="5" y="70"/>
                  </a:lnTo>
                  <a:lnTo>
                    <a:pt x="10" y="67"/>
                  </a:lnTo>
                  <a:lnTo>
                    <a:pt x="13" y="66"/>
                  </a:lnTo>
                  <a:lnTo>
                    <a:pt x="15" y="62"/>
                  </a:lnTo>
                  <a:lnTo>
                    <a:pt x="16" y="66"/>
                  </a:lnTo>
                  <a:lnTo>
                    <a:pt x="24" y="64"/>
                  </a:lnTo>
                  <a:lnTo>
                    <a:pt x="30" y="63"/>
                  </a:lnTo>
                  <a:lnTo>
                    <a:pt x="34" y="60"/>
                  </a:lnTo>
                  <a:lnTo>
                    <a:pt x="35" y="57"/>
                  </a:lnTo>
                  <a:lnTo>
                    <a:pt x="36" y="43"/>
                  </a:lnTo>
                  <a:lnTo>
                    <a:pt x="32" y="43"/>
                  </a:lnTo>
                  <a:lnTo>
                    <a:pt x="32" y="39"/>
                  </a:lnTo>
                  <a:lnTo>
                    <a:pt x="32" y="36"/>
                  </a:lnTo>
                  <a:lnTo>
                    <a:pt x="34" y="35"/>
                  </a:lnTo>
                  <a:lnTo>
                    <a:pt x="35" y="35"/>
                  </a:lnTo>
                  <a:lnTo>
                    <a:pt x="35" y="25"/>
                  </a:lnTo>
                  <a:lnTo>
                    <a:pt x="22" y="24"/>
                  </a:lnTo>
                  <a:lnTo>
                    <a:pt x="21" y="17"/>
                  </a:lnTo>
                  <a:lnTo>
                    <a:pt x="35" y="17"/>
                  </a:lnTo>
                  <a:lnTo>
                    <a:pt x="53" y="17"/>
                  </a:lnTo>
                  <a:lnTo>
                    <a:pt x="52" y="12"/>
                  </a:lnTo>
                  <a:lnTo>
                    <a:pt x="53" y="8"/>
                  </a:lnTo>
                  <a:lnTo>
                    <a:pt x="57" y="5"/>
                  </a:lnTo>
                  <a:lnTo>
                    <a:pt x="63" y="0"/>
                  </a:lnTo>
                  <a:lnTo>
                    <a:pt x="63" y="1"/>
                  </a:lnTo>
                  <a:lnTo>
                    <a:pt x="65" y="7"/>
                  </a:lnTo>
                  <a:lnTo>
                    <a:pt x="63" y="29"/>
                  </a:lnTo>
                  <a:lnTo>
                    <a:pt x="62" y="39"/>
                  </a:lnTo>
                  <a:lnTo>
                    <a:pt x="60" y="45"/>
                  </a:lnTo>
                  <a:lnTo>
                    <a:pt x="58" y="51"/>
                  </a:lnTo>
                  <a:lnTo>
                    <a:pt x="54" y="61"/>
                  </a:lnTo>
                  <a:lnTo>
                    <a:pt x="48" y="72"/>
                  </a:lnTo>
                  <a:lnTo>
                    <a:pt x="46" y="76"/>
                  </a:lnTo>
                  <a:lnTo>
                    <a:pt x="41" y="83"/>
                  </a:lnTo>
                  <a:lnTo>
                    <a:pt x="36" y="82"/>
                  </a:lnTo>
                  <a:lnTo>
                    <a:pt x="30" y="83"/>
                  </a:lnTo>
                  <a:lnTo>
                    <a:pt x="27" y="85"/>
                  </a:lnTo>
                  <a:lnTo>
                    <a:pt x="25" y="83"/>
                  </a:lnTo>
                  <a:lnTo>
                    <a:pt x="23" y="82"/>
                  </a:lnTo>
                  <a:lnTo>
                    <a:pt x="17" y="84"/>
                  </a:lnTo>
                  <a:lnTo>
                    <a:pt x="8" y="8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21" name="Freeform 1001"/>
            <p:cNvSpPr/>
            <p:nvPr/>
          </p:nvSpPr>
          <p:spPr bwMode="auto">
            <a:xfrm>
              <a:off x="3170655" y="2498877"/>
              <a:ext cx="198457" cy="236053"/>
            </a:xfrm>
            <a:custGeom>
              <a:avLst/>
              <a:gdLst/>
              <a:ahLst/>
              <a:cxnLst>
                <a:cxn ang="0">
                  <a:pos x="4" y="4"/>
                </a:cxn>
                <a:cxn ang="0">
                  <a:pos x="17" y="2"/>
                </a:cxn>
                <a:cxn ang="0">
                  <a:pos x="31" y="0"/>
                </a:cxn>
                <a:cxn ang="0">
                  <a:pos x="41" y="1"/>
                </a:cxn>
                <a:cxn ang="0">
                  <a:pos x="47" y="18"/>
                </a:cxn>
                <a:cxn ang="0">
                  <a:pos x="63" y="20"/>
                </a:cxn>
                <a:cxn ang="0">
                  <a:pos x="64" y="10"/>
                </a:cxn>
                <a:cxn ang="0">
                  <a:pos x="75" y="9"/>
                </a:cxn>
                <a:cxn ang="0">
                  <a:pos x="75" y="13"/>
                </a:cxn>
                <a:cxn ang="0">
                  <a:pos x="82" y="13"/>
                </a:cxn>
                <a:cxn ang="0">
                  <a:pos x="82" y="23"/>
                </a:cxn>
                <a:cxn ang="0">
                  <a:pos x="83" y="29"/>
                </a:cxn>
                <a:cxn ang="0">
                  <a:pos x="85" y="33"/>
                </a:cxn>
                <a:cxn ang="0">
                  <a:pos x="84" y="39"/>
                </a:cxn>
                <a:cxn ang="0">
                  <a:pos x="83" y="44"/>
                </a:cxn>
                <a:cxn ang="0">
                  <a:pos x="93" y="45"/>
                </a:cxn>
                <a:cxn ang="0">
                  <a:pos x="93" y="65"/>
                </a:cxn>
                <a:cxn ang="0">
                  <a:pos x="81" y="65"/>
                </a:cxn>
                <a:cxn ang="0">
                  <a:pos x="82" y="99"/>
                </a:cxn>
                <a:cxn ang="0">
                  <a:pos x="84" y="103"/>
                </a:cxn>
                <a:cxn ang="0">
                  <a:pos x="88" y="107"/>
                </a:cxn>
                <a:cxn ang="0">
                  <a:pos x="95" y="111"/>
                </a:cxn>
                <a:cxn ang="0">
                  <a:pos x="75" y="114"/>
                </a:cxn>
                <a:cxn ang="0">
                  <a:pos x="55" y="110"/>
                </a:cxn>
                <a:cxn ang="0">
                  <a:pos x="23" y="110"/>
                </a:cxn>
                <a:cxn ang="0">
                  <a:pos x="19" y="109"/>
                </a:cxn>
                <a:cxn ang="0">
                  <a:pos x="15" y="106"/>
                </a:cxn>
                <a:cxn ang="0">
                  <a:pos x="11" y="104"/>
                </a:cxn>
                <a:cxn ang="0">
                  <a:pos x="0" y="104"/>
                </a:cxn>
                <a:cxn ang="0">
                  <a:pos x="8" y="73"/>
                </a:cxn>
                <a:cxn ang="0">
                  <a:pos x="10" y="65"/>
                </a:cxn>
                <a:cxn ang="0">
                  <a:pos x="18" y="51"/>
                </a:cxn>
                <a:cxn ang="0">
                  <a:pos x="21" y="45"/>
                </a:cxn>
                <a:cxn ang="0">
                  <a:pos x="22" y="41"/>
                </a:cxn>
                <a:cxn ang="0">
                  <a:pos x="19" y="28"/>
                </a:cxn>
                <a:cxn ang="0">
                  <a:pos x="13" y="17"/>
                </a:cxn>
                <a:cxn ang="0">
                  <a:pos x="4" y="8"/>
                </a:cxn>
                <a:cxn ang="0">
                  <a:pos x="4" y="4"/>
                </a:cxn>
              </a:cxnLst>
              <a:rect l="0" t="0" r="r" b="b"/>
              <a:pathLst>
                <a:path w="95" h="114">
                  <a:moveTo>
                    <a:pt x="4" y="4"/>
                  </a:moveTo>
                  <a:lnTo>
                    <a:pt x="17" y="2"/>
                  </a:lnTo>
                  <a:lnTo>
                    <a:pt x="31" y="0"/>
                  </a:lnTo>
                  <a:lnTo>
                    <a:pt x="41" y="1"/>
                  </a:lnTo>
                  <a:lnTo>
                    <a:pt x="47" y="18"/>
                  </a:lnTo>
                  <a:lnTo>
                    <a:pt x="63" y="20"/>
                  </a:lnTo>
                  <a:lnTo>
                    <a:pt x="64" y="10"/>
                  </a:lnTo>
                  <a:lnTo>
                    <a:pt x="75" y="9"/>
                  </a:lnTo>
                  <a:lnTo>
                    <a:pt x="75" y="13"/>
                  </a:lnTo>
                  <a:lnTo>
                    <a:pt x="82" y="13"/>
                  </a:lnTo>
                  <a:lnTo>
                    <a:pt x="82" y="23"/>
                  </a:lnTo>
                  <a:lnTo>
                    <a:pt x="83" y="29"/>
                  </a:lnTo>
                  <a:lnTo>
                    <a:pt x="85" y="33"/>
                  </a:lnTo>
                  <a:lnTo>
                    <a:pt x="84" y="39"/>
                  </a:lnTo>
                  <a:lnTo>
                    <a:pt x="83" y="44"/>
                  </a:lnTo>
                  <a:lnTo>
                    <a:pt x="93" y="45"/>
                  </a:lnTo>
                  <a:lnTo>
                    <a:pt x="93" y="65"/>
                  </a:lnTo>
                  <a:lnTo>
                    <a:pt x="81" y="65"/>
                  </a:lnTo>
                  <a:lnTo>
                    <a:pt x="82" y="99"/>
                  </a:lnTo>
                  <a:lnTo>
                    <a:pt x="84" y="103"/>
                  </a:lnTo>
                  <a:lnTo>
                    <a:pt x="88" y="107"/>
                  </a:lnTo>
                  <a:lnTo>
                    <a:pt x="95" y="111"/>
                  </a:lnTo>
                  <a:lnTo>
                    <a:pt x="75" y="114"/>
                  </a:lnTo>
                  <a:lnTo>
                    <a:pt x="55" y="110"/>
                  </a:lnTo>
                  <a:lnTo>
                    <a:pt x="23" y="110"/>
                  </a:lnTo>
                  <a:lnTo>
                    <a:pt x="19" y="109"/>
                  </a:lnTo>
                  <a:lnTo>
                    <a:pt x="15" y="106"/>
                  </a:lnTo>
                  <a:lnTo>
                    <a:pt x="11" y="104"/>
                  </a:lnTo>
                  <a:lnTo>
                    <a:pt x="0" y="104"/>
                  </a:lnTo>
                  <a:lnTo>
                    <a:pt x="8" y="73"/>
                  </a:lnTo>
                  <a:lnTo>
                    <a:pt x="10" y="65"/>
                  </a:lnTo>
                  <a:lnTo>
                    <a:pt x="18" y="51"/>
                  </a:lnTo>
                  <a:lnTo>
                    <a:pt x="21" y="45"/>
                  </a:lnTo>
                  <a:lnTo>
                    <a:pt x="22" y="41"/>
                  </a:lnTo>
                  <a:lnTo>
                    <a:pt x="19" y="28"/>
                  </a:lnTo>
                  <a:lnTo>
                    <a:pt x="13" y="17"/>
                  </a:lnTo>
                  <a:lnTo>
                    <a:pt x="4" y="8"/>
                  </a:lnTo>
                  <a:lnTo>
                    <a:pt x="4" y="4"/>
                  </a:lnTo>
                  <a:close/>
                </a:path>
              </a:pathLst>
            </a:custGeom>
            <a:noFill/>
            <a:ln w="9525">
              <a:solidFill>
                <a:schemeClr val="tx1">
                  <a:lumMod val="85000"/>
                  <a:lumOff val="15000"/>
                </a:schemeClr>
              </a:solidFill>
              <a:round/>
            </a:ln>
          </p:spPr>
          <p:txBody>
            <a:bodyPr/>
            <a:lstStyle/>
            <a:p>
              <a:endParaRPr lang="zh-CN" altLang="en-US" sz="100"/>
            </a:p>
          </p:txBody>
        </p:sp>
        <p:sp>
          <p:nvSpPr>
            <p:cNvPr id="222" name="Freeform 1002"/>
            <p:cNvSpPr/>
            <p:nvPr/>
          </p:nvSpPr>
          <p:spPr bwMode="auto">
            <a:xfrm>
              <a:off x="3170655" y="2498877"/>
              <a:ext cx="198457" cy="236053"/>
            </a:xfrm>
            <a:custGeom>
              <a:avLst/>
              <a:gdLst/>
              <a:ahLst/>
              <a:cxnLst>
                <a:cxn ang="0">
                  <a:pos x="4" y="4"/>
                </a:cxn>
                <a:cxn ang="0">
                  <a:pos x="17" y="2"/>
                </a:cxn>
                <a:cxn ang="0">
                  <a:pos x="31" y="0"/>
                </a:cxn>
                <a:cxn ang="0">
                  <a:pos x="41" y="1"/>
                </a:cxn>
                <a:cxn ang="0">
                  <a:pos x="47" y="18"/>
                </a:cxn>
                <a:cxn ang="0">
                  <a:pos x="63" y="20"/>
                </a:cxn>
                <a:cxn ang="0">
                  <a:pos x="64" y="10"/>
                </a:cxn>
                <a:cxn ang="0">
                  <a:pos x="75" y="9"/>
                </a:cxn>
                <a:cxn ang="0">
                  <a:pos x="75" y="13"/>
                </a:cxn>
                <a:cxn ang="0">
                  <a:pos x="82" y="13"/>
                </a:cxn>
                <a:cxn ang="0">
                  <a:pos x="82" y="23"/>
                </a:cxn>
                <a:cxn ang="0">
                  <a:pos x="83" y="29"/>
                </a:cxn>
                <a:cxn ang="0">
                  <a:pos x="85" y="33"/>
                </a:cxn>
                <a:cxn ang="0">
                  <a:pos x="84" y="39"/>
                </a:cxn>
                <a:cxn ang="0">
                  <a:pos x="83" y="44"/>
                </a:cxn>
                <a:cxn ang="0">
                  <a:pos x="93" y="45"/>
                </a:cxn>
                <a:cxn ang="0">
                  <a:pos x="93" y="65"/>
                </a:cxn>
                <a:cxn ang="0">
                  <a:pos x="81" y="65"/>
                </a:cxn>
                <a:cxn ang="0">
                  <a:pos x="82" y="99"/>
                </a:cxn>
                <a:cxn ang="0">
                  <a:pos x="84" y="103"/>
                </a:cxn>
                <a:cxn ang="0">
                  <a:pos x="88" y="107"/>
                </a:cxn>
                <a:cxn ang="0">
                  <a:pos x="95" y="111"/>
                </a:cxn>
                <a:cxn ang="0">
                  <a:pos x="75" y="114"/>
                </a:cxn>
                <a:cxn ang="0">
                  <a:pos x="55" y="110"/>
                </a:cxn>
                <a:cxn ang="0">
                  <a:pos x="23" y="110"/>
                </a:cxn>
                <a:cxn ang="0">
                  <a:pos x="19" y="109"/>
                </a:cxn>
                <a:cxn ang="0">
                  <a:pos x="15" y="106"/>
                </a:cxn>
                <a:cxn ang="0">
                  <a:pos x="11" y="104"/>
                </a:cxn>
                <a:cxn ang="0">
                  <a:pos x="0" y="104"/>
                </a:cxn>
                <a:cxn ang="0">
                  <a:pos x="8" y="73"/>
                </a:cxn>
                <a:cxn ang="0">
                  <a:pos x="10" y="65"/>
                </a:cxn>
                <a:cxn ang="0">
                  <a:pos x="18" y="51"/>
                </a:cxn>
                <a:cxn ang="0">
                  <a:pos x="21" y="45"/>
                </a:cxn>
                <a:cxn ang="0">
                  <a:pos x="22" y="41"/>
                </a:cxn>
                <a:cxn ang="0">
                  <a:pos x="19" y="28"/>
                </a:cxn>
                <a:cxn ang="0">
                  <a:pos x="13" y="17"/>
                </a:cxn>
                <a:cxn ang="0">
                  <a:pos x="4" y="8"/>
                </a:cxn>
                <a:cxn ang="0">
                  <a:pos x="4" y="4"/>
                </a:cxn>
              </a:cxnLst>
              <a:rect l="0" t="0" r="r" b="b"/>
              <a:pathLst>
                <a:path w="95" h="114">
                  <a:moveTo>
                    <a:pt x="4" y="4"/>
                  </a:moveTo>
                  <a:lnTo>
                    <a:pt x="17" y="2"/>
                  </a:lnTo>
                  <a:lnTo>
                    <a:pt x="31" y="0"/>
                  </a:lnTo>
                  <a:lnTo>
                    <a:pt x="41" y="1"/>
                  </a:lnTo>
                  <a:lnTo>
                    <a:pt x="47" y="18"/>
                  </a:lnTo>
                  <a:lnTo>
                    <a:pt x="63" y="20"/>
                  </a:lnTo>
                  <a:lnTo>
                    <a:pt x="64" y="10"/>
                  </a:lnTo>
                  <a:lnTo>
                    <a:pt x="75" y="9"/>
                  </a:lnTo>
                  <a:lnTo>
                    <a:pt x="75" y="13"/>
                  </a:lnTo>
                  <a:lnTo>
                    <a:pt x="82" y="13"/>
                  </a:lnTo>
                  <a:lnTo>
                    <a:pt x="82" y="23"/>
                  </a:lnTo>
                  <a:lnTo>
                    <a:pt x="83" y="29"/>
                  </a:lnTo>
                  <a:lnTo>
                    <a:pt x="85" y="33"/>
                  </a:lnTo>
                  <a:lnTo>
                    <a:pt x="84" y="39"/>
                  </a:lnTo>
                  <a:lnTo>
                    <a:pt x="83" y="44"/>
                  </a:lnTo>
                  <a:lnTo>
                    <a:pt x="93" y="45"/>
                  </a:lnTo>
                  <a:lnTo>
                    <a:pt x="93" y="65"/>
                  </a:lnTo>
                  <a:lnTo>
                    <a:pt x="81" y="65"/>
                  </a:lnTo>
                  <a:lnTo>
                    <a:pt x="82" y="99"/>
                  </a:lnTo>
                  <a:lnTo>
                    <a:pt x="84" y="103"/>
                  </a:lnTo>
                  <a:lnTo>
                    <a:pt x="88" y="107"/>
                  </a:lnTo>
                  <a:lnTo>
                    <a:pt x="95" y="111"/>
                  </a:lnTo>
                  <a:lnTo>
                    <a:pt x="75" y="114"/>
                  </a:lnTo>
                  <a:lnTo>
                    <a:pt x="55" y="110"/>
                  </a:lnTo>
                  <a:lnTo>
                    <a:pt x="23" y="110"/>
                  </a:lnTo>
                  <a:lnTo>
                    <a:pt x="19" y="109"/>
                  </a:lnTo>
                  <a:lnTo>
                    <a:pt x="15" y="106"/>
                  </a:lnTo>
                  <a:lnTo>
                    <a:pt x="11" y="104"/>
                  </a:lnTo>
                  <a:lnTo>
                    <a:pt x="0" y="104"/>
                  </a:lnTo>
                  <a:lnTo>
                    <a:pt x="8" y="73"/>
                  </a:lnTo>
                  <a:lnTo>
                    <a:pt x="10" y="65"/>
                  </a:lnTo>
                  <a:lnTo>
                    <a:pt x="18" y="51"/>
                  </a:lnTo>
                  <a:lnTo>
                    <a:pt x="21" y="45"/>
                  </a:lnTo>
                  <a:lnTo>
                    <a:pt x="22" y="41"/>
                  </a:lnTo>
                  <a:lnTo>
                    <a:pt x="19" y="28"/>
                  </a:lnTo>
                  <a:lnTo>
                    <a:pt x="13" y="17"/>
                  </a:lnTo>
                  <a:lnTo>
                    <a:pt x="4" y="8"/>
                  </a:lnTo>
                  <a:lnTo>
                    <a:pt x="4" y="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23" name="Freeform 1004"/>
            <p:cNvSpPr/>
            <p:nvPr/>
          </p:nvSpPr>
          <p:spPr bwMode="auto">
            <a:xfrm>
              <a:off x="3178361" y="2262824"/>
              <a:ext cx="385355" cy="387212"/>
            </a:xfrm>
            <a:custGeom>
              <a:avLst/>
              <a:gdLst/>
              <a:ahLst/>
              <a:cxnLst>
                <a:cxn ang="0">
                  <a:pos x="16" y="97"/>
                </a:cxn>
                <a:cxn ang="0">
                  <a:pos x="27" y="93"/>
                </a:cxn>
                <a:cxn ang="0">
                  <a:pos x="32" y="94"/>
                </a:cxn>
                <a:cxn ang="0">
                  <a:pos x="37" y="87"/>
                </a:cxn>
                <a:cxn ang="0">
                  <a:pos x="48" y="63"/>
                </a:cxn>
                <a:cxn ang="0">
                  <a:pos x="50" y="54"/>
                </a:cxn>
                <a:cxn ang="0">
                  <a:pos x="53" y="24"/>
                </a:cxn>
                <a:cxn ang="0">
                  <a:pos x="54" y="16"/>
                </a:cxn>
                <a:cxn ang="0">
                  <a:pos x="54" y="8"/>
                </a:cxn>
                <a:cxn ang="0">
                  <a:pos x="65" y="3"/>
                </a:cxn>
                <a:cxn ang="0">
                  <a:pos x="75" y="9"/>
                </a:cxn>
                <a:cxn ang="0">
                  <a:pos x="96" y="8"/>
                </a:cxn>
                <a:cxn ang="0">
                  <a:pos x="133" y="4"/>
                </a:cxn>
                <a:cxn ang="0">
                  <a:pos x="144" y="10"/>
                </a:cxn>
                <a:cxn ang="0">
                  <a:pos x="153" y="13"/>
                </a:cxn>
                <a:cxn ang="0">
                  <a:pos x="177" y="19"/>
                </a:cxn>
                <a:cxn ang="0">
                  <a:pos x="174" y="30"/>
                </a:cxn>
                <a:cxn ang="0">
                  <a:pos x="166" y="54"/>
                </a:cxn>
                <a:cxn ang="0">
                  <a:pos x="180" y="139"/>
                </a:cxn>
                <a:cxn ang="0">
                  <a:pos x="172" y="141"/>
                </a:cxn>
                <a:cxn ang="0">
                  <a:pos x="164" y="152"/>
                </a:cxn>
                <a:cxn ang="0">
                  <a:pos x="174" y="174"/>
                </a:cxn>
                <a:cxn ang="0">
                  <a:pos x="184" y="187"/>
                </a:cxn>
                <a:cxn ang="0">
                  <a:pos x="169" y="184"/>
                </a:cxn>
                <a:cxn ang="0">
                  <a:pos x="154" y="168"/>
                </a:cxn>
                <a:cxn ang="0">
                  <a:pos x="149" y="167"/>
                </a:cxn>
                <a:cxn ang="0">
                  <a:pos x="147" y="166"/>
                </a:cxn>
                <a:cxn ang="0">
                  <a:pos x="142" y="168"/>
                </a:cxn>
                <a:cxn ang="0">
                  <a:pos x="113" y="160"/>
                </a:cxn>
                <a:cxn ang="0">
                  <a:pos x="105" y="159"/>
                </a:cxn>
                <a:cxn ang="0">
                  <a:pos x="89" y="160"/>
                </a:cxn>
                <a:cxn ang="0">
                  <a:pos x="80" y="153"/>
                </a:cxn>
                <a:cxn ang="0">
                  <a:pos x="79" y="143"/>
                </a:cxn>
                <a:cxn ang="0">
                  <a:pos x="78" y="127"/>
                </a:cxn>
                <a:cxn ang="0">
                  <a:pos x="71" y="124"/>
                </a:cxn>
                <a:cxn ang="0">
                  <a:pos x="59" y="135"/>
                </a:cxn>
                <a:cxn ang="0">
                  <a:pos x="37" y="115"/>
                </a:cxn>
                <a:cxn ang="0">
                  <a:pos x="14" y="116"/>
                </a:cxn>
                <a:cxn ang="0">
                  <a:pos x="0" y="111"/>
                </a:cxn>
              </a:cxnLst>
              <a:rect l="0" t="0" r="r" b="b"/>
              <a:pathLst>
                <a:path w="184" h="187">
                  <a:moveTo>
                    <a:pt x="0" y="111"/>
                  </a:moveTo>
                  <a:lnTo>
                    <a:pt x="16" y="97"/>
                  </a:lnTo>
                  <a:lnTo>
                    <a:pt x="19" y="94"/>
                  </a:lnTo>
                  <a:lnTo>
                    <a:pt x="27" y="93"/>
                  </a:lnTo>
                  <a:lnTo>
                    <a:pt x="29" y="95"/>
                  </a:lnTo>
                  <a:lnTo>
                    <a:pt x="32" y="94"/>
                  </a:lnTo>
                  <a:lnTo>
                    <a:pt x="35" y="90"/>
                  </a:lnTo>
                  <a:lnTo>
                    <a:pt x="37" y="87"/>
                  </a:lnTo>
                  <a:lnTo>
                    <a:pt x="42" y="77"/>
                  </a:lnTo>
                  <a:lnTo>
                    <a:pt x="48" y="63"/>
                  </a:lnTo>
                  <a:lnTo>
                    <a:pt x="48" y="61"/>
                  </a:lnTo>
                  <a:lnTo>
                    <a:pt x="50" y="54"/>
                  </a:lnTo>
                  <a:lnTo>
                    <a:pt x="52" y="38"/>
                  </a:lnTo>
                  <a:lnTo>
                    <a:pt x="53" y="24"/>
                  </a:lnTo>
                  <a:lnTo>
                    <a:pt x="54" y="19"/>
                  </a:lnTo>
                  <a:lnTo>
                    <a:pt x="54" y="16"/>
                  </a:lnTo>
                  <a:lnTo>
                    <a:pt x="52" y="12"/>
                  </a:lnTo>
                  <a:lnTo>
                    <a:pt x="54" y="8"/>
                  </a:lnTo>
                  <a:lnTo>
                    <a:pt x="58" y="4"/>
                  </a:lnTo>
                  <a:lnTo>
                    <a:pt x="65" y="3"/>
                  </a:lnTo>
                  <a:lnTo>
                    <a:pt x="70" y="11"/>
                  </a:lnTo>
                  <a:lnTo>
                    <a:pt x="75" y="9"/>
                  </a:lnTo>
                  <a:lnTo>
                    <a:pt x="87" y="8"/>
                  </a:lnTo>
                  <a:lnTo>
                    <a:pt x="96" y="8"/>
                  </a:lnTo>
                  <a:lnTo>
                    <a:pt x="129" y="0"/>
                  </a:lnTo>
                  <a:lnTo>
                    <a:pt x="133" y="4"/>
                  </a:lnTo>
                  <a:lnTo>
                    <a:pt x="138" y="8"/>
                  </a:lnTo>
                  <a:lnTo>
                    <a:pt x="144" y="10"/>
                  </a:lnTo>
                  <a:lnTo>
                    <a:pt x="149" y="11"/>
                  </a:lnTo>
                  <a:lnTo>
                    <a:pt x="153" y="13"/>
                  </a:lnTo>
                  <a:lnTo>
                    <a:pt x="156" y="17"/>
                  </a:lnTo>
                  <a:lnTo>
                    <a:pt x="177" y="19"/>
                  </a:lnTo>
                  <a:lnTo>
                    <a:pt x="175" y="26"/>
                  </a:lnTo>
                  <a:lnTo>
                    <a:pt x="174" y="30"/>
                  </a:lnTo>
                  <a:lnTo>
                    <a:pt x="173" y="36"/>
                  </a:lnTo>
                  <a:lnTo>
                    <a:pt x="166" y="54"/>
                  </a:lnTo>
                  <a:lnTo>
                    <a:pt x="166" y="74"/>
                  </a:lnTo>
                  <a:lnTo>
                    <a:pt x="180" y="139"/>
                  </a:lnTo>
                  <a:lnTo>
                    <a:pt x="178" y="141"/>
                  </a:lnTo>
                  <a:lnTo>
                    <a:pt x="172" y="141"/>
                  </a:lnTo>
                  <a:lnTo>
                    <a:pt x="165" y="144"/>
                  </a:lnTo>
                  <a:lnTo>
                    <a:pt x="164" y="152"/>
                  </a:lnTo>
                  <a:lnTo>
                    <a:pt x="167" y="162"/>
                  </a:lnTo>
                  <a:lnTo>
                    <a:pt x="174" y="174"/>
                  </a:lnTo>
                  <a:lnTo>
                    <a:pt x="183" y="176"/>
                  </a:lnTo>
                  <a:lnTo>
                    <a:pt x="184" y="187"/>
                  </a:lnTo>
                  <a:lnTo>
                    <a:pt x="176" y="186"/>
                  </a:lnTo>
                  <a:lnTo>
                    <a:pt x="169" y="184"/>
                  </a:lnTo>
                  <a:lnTo>
                    <a:pt x="161" y="177"/>
                  </a:lnTo>
                  <a:lnTo>
                    <a:pt x="154" y="168"/>
                  </a:lnTo>
                  <a:lnTo>
                    <a:pt x="152" y="168"/>
                  </a:lnTo>
                  <a:lnTo>
                    <a:pt x="149" y="167"/>
                  </a:lnTo>
                  <a:lnTo>
                    <a:pt x="149" y="163"/>
                  </a:lnTo>
                  <a:lnTo>
                    <a:pt x="147" y="166"/>
                  </a:lnTo>
                  <a:lnTo>
                    <a:pt x="145" y="168"/>
                  </a:lnTo>
                  <a:lnTo>
                    <a:pt x="142" y="168"/>
                  </a:lnTo>
                  <a:lnTo>
                    <a:pt x="118" y="163"/>
                  </a:lnTo>
                  <a:lnTo>
                    <a:pt x="113" y="160"/>
                  </a:lnTo>
                  <a:lnTo>
                    <a:pt x="111" y="159"/>
                  </a:lnTo>
                  <a:lnTo>
                    <a:pt x="105" y="159"/>
                  </a:lnTo>
                  <a:lnTo>
                    <a:pt x="100" y="158"/>
                  </a:lnTo>
                  <a:lnTo>
                    <a:pt x="89" y="160"/>
                  </a:lnTo>
                  <a:lnTo>
                    <a:pt x="79" y="159"/>
                  </a:lnTo>
                  <a:lnTo>
                    <a:pt x="80" y="153"/>
                  </a:lnTo>
                  <a:lnTo>
                    <a:pt x="81" y="148"/>
                  </a:lnTo>
                  <a:lnTo>
                    <a:pt x="79" y="143"/>
                  </a:lnTo>
                  <a:lnTo>
                    <a:pt x="78" y="137"/>
                  </a:lnTo>
                  <a:lnTo>
                    <a:pt x="78" y="127"/>
                  </a:lnTo>
                  <a:lnTo>
                    <a:pt x="71" y="127"/>
                  </a:lnTo>
                  <a:lnTo>
                    <a:pt x="71" y="124"/>
                  </a:lnTo>
                  <a:lnTo>
                    <a:pt x="60" y="125"/>
                  </a:lnTo>
                  <a:lnTo>
                    <a:pt x="59" y="135"/>
                  </a:lnTo>
                  <a:lnTo>
                    <a:pt x="43" y="132"/>
                  </a:lnTo>
                  <a:lnTo>
                    <a:pt x="37" y="115"/>
                  </a:lnTo>
                  <a:lnTo>
                    <a:pt x="27" y="114"/>
                  </a:lnTo>
                  <a:lnTo>
                    <a:pt x="14" y="116"/>
                  </a:lnTo>
                  <a:lnTo>
                    <a:pt x="1" y="118"/>
                  </a:lnTo>
                  <a:lnTo>
                    <a:pt x="0" y="111"/>
                  </a:lnTo>
                  <a:close/>
                </a:path>
              </a:pathLst>
            </a:custGeom>
            <a:noFill/>
            <a:ln w="9525">
              <a:solidFill>
                <a:schemeClr val="tx1">
                  <a:lumMod val="85000"/>
                  <a:lumOff val="15000"/>
                </a:schemeClr>
              </a:solidFill>
              <a:round/>
            </a:ln>
          </p:spPr>
          <p:txBody>
            <a:bodyPr/>
            <a:lstStyle/>
            <a:p>
              <a:endParaRPr lang="zh-CN" altLang="en-US" sz="100"/>
            </a:p>
          </p:txBody>
        </p:sp>
        <p:sp>
          <p:nvSpPr>
            <p:cNvPr id="224" name="Freeform 1005"/>
            <p:cNvSpPr/>
            <p:nvPr/>
          </p:nvSpPr>
          <p:spPr bwMode="auto">
            <a:xfrm>
              <a:off x="3178361" y="2262824"/>
              <a:ext cx="385355" cy="387212"/>
            </a:xfrm>
            <a:custGeom>
              <a:avLst/>
              <a:gdLst/>
              <a:ahLst/>
              <a:cxnLst>
                <a:cxn ang="0">
                  <a:pos x="16" y="97"/>
                </a:cxn>
                <a:cxn ang="0">
                  <a:pos x="27" y="93"/>
                </a:cxn>
                <a:cxn ang="0">
                  <a:pos x="32" y="94"/>
                </a:cxn>
                <a:cxn ang="0">
                  <a:pos x="37" y="87"/>
                </a:cxn>
                <a:cxn ang="0">
                  <a:pos x="48" y="63"/>
                </a:cxn>
                <a:cxn ang="0">
                  <a:pos x="50" y="54"/>
                </a:cxn>
                <a:cxn ang="0">
                  <a:pos x="53" y="24"/>
                </a:cxn>
                <a:cxn ang="0">
                  <a:pos x="54" y="16"/>
                </a:cxn>
                <a:cxn ang="0">
                  <a:pos x="54" y="8"/>
                </a:cxn>
                <a:cxn ang="0">
                  <a:pos x="65" y="3"/>
                </a:cxn>
                <a:cxn ang="0">
                  <a:pos x="75" y="9"/>
                </a:cxn>
                <a:cxn ang="0">
                  <a:pos x="96" y="8"/>
                </a:cxn>
                <a:cxn ang="0">
                  <a:pos x="133" y="4"/>
                </a:cxn>
                <a:cxn ang="0">
                  <a:pos x="144" y="10"/>
                </a:cxn>
                <a:cxn ang="0">
                  <a:pos x="153" y="13"/>
                </a:cxn>
                <a:cxn ang="0">
                  <a:pos x="177" y="19"/>
                </a:cxn>
                <a:cxn ang="0">
                  <a:pos x="174" y="30"/>
                </a:cxn>
                <a:cxn ang="0">
                  <a:pos x="166" y="54"/>
                </a:cxn>
                <a:cxn ang="0">
                  <a:pos x="180" y="139"/>
                </a:cxn>
                <a:cxn ang="0">
                  <a:pos x="172" y="141"/>
                </a:cxn>
                <a:cxn ang="0">
                  <a:pos x="164" y="152"/>
                </a:cxn>
                <a:cxn ang="0">
                  <a:pos x="174" y="174"/>
                </a:cxn>
                <a:cxn ang="0">
                  <a:pos x="184" y="187"/>
                </a:cxn>
                <a:cxn ang="0">
                  <a:pos x="169" y="184"/>
                </a:cxn>
                <a:cxn ang="0">
                  <a:pos x="154" y="168"/>
                </a:cxn>
                <a:cxn ang="0">
                  <a:pos x="149" y="167"/>
                </a:cxn>
                <a:cxn ang="0">
                  <a:pos x="147" y="166"/>
                </a:cxn>
                <a:cxn ang="0">
                  <a:pos x="142" y="168"/>
                </a:cxn>
                <a:cxn ang="0">
                  <a:pos x="113" y="160"/>
                </a:cxn>
                <a:cxn ang="0">
                  <a:pos x="105" y="159"/>
                </a:cxn>
                <a:cxn ang="0">
                  <a:pos x="89" y="160"/>
                </a:cxn>
                <a:cxn ang="0">
                  <a:pos x="80" y="153"/>
                </a:cxn>
                <a:cxn ang="0">
                  <a:pos x="79" y="143"/>
                </a:cxn>
                <a:cxn ang="0">
                  <a:pos x="78" y="127"/>
                </a:cxn>
                <a:cxn ang="0">
                  <a:pos x="71" y="124"/>
                </a:cxn>
                <a:cxn ang="0">
                  <a:pos x="59" y="135"/>
                </a:cxn>
                <a:cxn ang="0">
                  <a:pos x="37" y="115"/>
                </a:cxn>
                <a:cxn ang="0">
                  <a:pos x="14" y="116"/>
                </a:cxn>
                <a:cxn ang="0">
                  <a:pos x="0" y="111"/>
                </a:cxn>
              </a:cxnLst>
              <a:rect l="0" t="0" r="r" b="b"/>
              <a:pathLst>
                <a:path w="184" h="187">
                  <a:moveTo>
                    <a:pt x="0" y="111"/>
                  </a:moveTo>
                  <a:lnTo>
                    <a:pt x="16" y="97"/>
                  </a:lnTo>
                  <a:lnTo>
                    <a:pt x="19" y="94"/>
                  </a:lnTo>
                  <a:lnTo>
                    <a:pt x="27" y="93"/>
                  </a:lnTo>
                  <a:lnTo>
                    <a:pt x="29" y="95"/>
                  </a:lnTo>
                  <a:lnTo>
                    <a:pt x="32" y="94"/>
                  </a:lnTo>
                  <a:lnTo>
                    <a:pt x="35" y="90"/>
                  </a:lnTo>
                  <a:lnTo>
                    <a:pt x="37" y="87"/>
                  </a:lnTo>
                  <a:lnTo>
                    <a:pt x="42" y="77"/>
                  </a:lnTo>
                  <a:lnTo>
                    <a:pt x="48" y="63"/>
                  </a:lnTo>
                  <a:lnTo>
                    <a:pt x="48" y="61"/>
                  </a:lnTo>
                  <a:lnTo>
                    <a:pt x="50" y="54"/>
                  </a:lnTo>
                  <a:lnTo>
                    <a:pt x="52" y="38"/>
                  </a:lnTo>
                  <a:lnTo>
                    <a:pt x="53" y="24"/>
                  </a:lnTo>
                  <a:lnTo>
                    <a:pt x="54" y="19"/>
                  </a:lnTo>
                  <a:lnTo>
                    <a:pt x="54" y="16"/>
                  </a:lnTo>
                  <a:lnTo>
                    <a:pt x="52" y="12"/>
                  </a:lnTo>
                  <a:lnTo>
                    <a:pt x="54" y="8"/>
                  </a:lnTo>
                  <a:lnTo>
                    <a:pt x="58" y="4"/>
                  </a:lnTo>
                  <a:lnTo>
                    <a:pt x="65" y="3"/>
                  </a:lnTo>
                  <a:lnTo>
                    <a:pt x="70" y="11"/>
                  </a:lnTo>
                  <a:lnTo>
                    <a:pt x="75" y="9"/>
                  </a:lnTo>
                  <a:lnTo>
                    <a:pt x="87" y="8"/>
                  </a:lnTo>
                  <a:lnTo>
                    <a:pt x="96" y="8"/>
                  </a:lnTo>
                  <a:lnTo>
                    <a:pt x="129" y="0"/>
                  </a:lnTo>
                  <a:lnTo>
                    <a:pt x="133" y="4"/>
                  </a:lnTo>
                  <a:lnTo>
                    <a:pt x="138" y="8"/>
                  </a:lnTo>
                  <a:lnTo>
                    <a:pt x="144" y="10"/>
                  </a:lnTo>
                  <a:lnTo>
                    <a:pt x="149" y="11"/>
                  </a:lnTo>
                  <a:lnTo>
                    <a:pt x="153" y="13"/>
                  </a:lnTo>
                  <a:lnTo>
                    <a:pt x="156" y="17"/>
                  </a:lnTo>
                  <a:lnTo>
                    <a:pt x="177" y="19"/>
                  </a:lnTo>
                  <a:lnTo>
                    <a:pt x="175" y="26"/>
                  </a:lnTo>
                  <a:lnTo>
                    <a:pt x="174" y="30"/>
                  </a:lnTo>
                  <a:lnTo>
                    <a:pt x="173" y="36"/>
                  </a:lnTo>
                  <a:lnTo>
                    <a:pt x="166" y="54"/>
                  </a:lnTo>
                  <a:lnTo>
                    <a:pt x="166" y="74"/>
                  </a:lnTo>
                  <a:lnTo>
                    <a:pt x="180" y="139"/>
                  </a:lnTo>
                  <a:lnTo>
                    <a:pt x="178" y="141"/>
                  </a:lnTo>
                  <a:lnTo>
                    <a:pt x="172" y="141"/>
                  </a:lnTo>
                  <a:lnTo>
                    <a:pt x="165" y="144"/>
                  </a:lnTo>
                  <a:lnTo>
                    <a:pt x="164" y="152"/>
                  </a:lnTo>
                  <a:lnTo>
                    <a:pt x="167" y="162"/>
                  </a:lnTo>
                  <a:lnTo>
                    <a:pt x="174" y="174"/>
                  </a:lnTo>
                  <a:lnTo>
                    <a:pt x="183" y="176"/>
                  </a:lnTo>
                  <a:lnTo>
                    <a:pt x="184" y="187"/>
                  </a:lnTo>
                  <a:lnTo>
                    <a:pt x="176" y="186"/>
                  </a:lnTo>
                  <a:lnTo>
                    <a:pt x="169" y="184"/>
                  </a:lnTo>
                  <a:lnTo>
                    <a:pt x="161" y="177"/>
                  </a:lnTo>
                  <a:lnTo>
                    <a:pt x="154" y="168"/>
                  </a:lnTo>
                  <a:lnTo>
                    <a:pt x="152" y="168"/>
                  </a:lnTo>
                  <a:lnTo>
                    <a:pt x="149" y="167"/>
                  </a:lnTo>
                  <a:lnTo>
                    <a:pt x="149" y="163"/>
                  </a:lnTo>
                  <a:lnTo>
                    <a:pt x="147" y="166"/>
                  </a:lnTo>
                  <a:lnTo>
                    <a:pt x="145" y="168"/>
                  </a:lnTo>
                  <a:lnTo>
                    <a:pt x="142" y="168"/>
                  </a:lnTo>
                  <a:lnTo>
                    <a:pt x="118" y="163"/>
                  </a:lnTo>
                  <a:lnTo>
                    <a:pt x="113" y="160"/>
                  </a:lnTo>
                  <a:lnTo>
                    <a:pt x="111" y="159"/>
                  </a:lnTo>
                  <a:lnTo>
                    <a:pt x="105" y="159"/>
                  </a:lnTo>
                  <a:lnTo>
                    <a:pt x="100" y="158"/>
                  </a:lnTo>
                  <a:lnTo>
                    <a:pt x="89" y="160"/>
                  </a:lnTo>
                  <a:lnTo>
                    <a:pt x="79" y="159"/>
                  </a:lnTo>
                  <a:lnTo>
                    <a:pt x="80" y="153"/>
                  </a:lnTo>
                  <a:lnTo>
                    <a:pt x="81" y="148"/>
                  </a:lnTo>
                  <a:lnTo>
                    <a:pt x="79" y="143"/>
                  </a:lnTo>
                  <a:lnTo>
                    <a:pt x="78" y="137"/>
                  </a:lnTo>
                  <a:lnTo>
                    <a:pt x="78" y="127"/>
                  </a:lnTo>
                  <a:lnTo>
                    <a:pt x="71" y="127"/>
                  </a:lnTo>
                  <a:lnTo>
                    <a:pt x="71" y="124"/>
                  </a:lnTo>
                  <a:lnTo>
                    <a:pt x="60" y="125"/>
                  </a:lnTo>
                  <a:lnTo>
                    <a:pt x="59" y="135"/>
                  </a:lnTo>
                  <a:lnTo>
                    <a:pt x="43" y="132"/>
                  </a:lnTo>
                  <a:lnTo>
                    <a:pt x="37" y="115"/>
                  </a:lnTo>
                  <a:lnTo>
                    <a:pt x="27" y="114"/>
                  </a:lnTo>
                  <a:lnTo>
                    <a:pt x="14" y="116"/>
                  </a:lnTo>
                  <a:lnTo>
                    <a:pt x="1" y="118"/>
                  </a:lnTo>
                  <a:lnTo>
                    <a:pt x="0" y="11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25" name="Freeform 1007"/>
            <p:cNvSpPr/>
            <p:nvPr/>
          </p:nvSpPr>
          <p:spPr bwMode="auto">
            <a:xfrm>
              <a:off x="3342138" y="2550645"/>
              <a:ext cx="294796" cy="180147"/>
            </a:xfrm>
            <a:custGeom>
              <a:avLst/>
              <a:gdLst/>
              <a:ahLst/>
              <a:cxnLst>
                <a:cxn ang="0">
                  <a:pos x="102" y="0"/>
                </a:cxn>
                <a:cxn ang="0">
                  <a:pos x="101" y="2"/>
                </a:cxn>
                <a:cxn ang="0">
                  <a:pos x="94" y="2"/>
                </a:cxn>
                <a:cxn ang="0">
                  <a:pos x="88" y="5"/>
                </a:cxn>
                <a:cxn ang="0">
                  <a:pos x="86" y="13"/>
                </a:cxn>
                <a:cxn ang="0">
                  <a:pos x="90" y="23"/>
                </a:cxn>
                <a:cxn ang="0">
                  <a:pos x="96" y="35"/>
                </a:cxn>
                <a:cxn ang="0">
                  <a:pos x="105" y="37"/>
                </a:cxn>
                <a:cxn ang="0">
                  <a:pos x="106" y="48"/>
                </a:cxn>
                <a:cxn ang="0">
                  <a:pos x="99" y="47"/>
                </a:cxn>
                <a:cxn ang="0">
                  <a:pos x="91" y="45"/>
                </a:cxn>
                <a:cxn ang="0">
                  <a:pos x="83" y="38"/>
                </a:cxn>
                <a:cxn ang="0">
                  <a:pos x="77" y="29"/>
                </a:cxn>
                <a:cxn ang="0">
                  <a:pos x="74" y="29"/>
                </a:cxn>
                <a:cxn ang="0">
                  <a:pos x="71" y="28"/>
                </a:cxn>
                <a:cxn ang="0">
                  <a:pos x="71" y="24"/>
                </a:cxn>
                <a:cxn ang="0">
                  <a:pos x="69" y="27"/>
                </a:cxn>
                <a:cxn ang="0">
                  <a:pos x="68" y="29"/>
                </a:cxn>
                <a:cxn ang="0">
                  <a:pos x="65" y="29"/>
                </a:cxn>
                <a:cxn ang="0">
                  <a:pos x="40" y="24"/>
                </a:cxn>
                <a:cxn ang="0">
                  <a:pos x="36" y="21"/>
                </a:cxn>
                <a:cxn ang="0">
                  <a:pos x="34" y="19"/>
                </a:cxn>
                <a:cxn ang="0">
                  <a:pos x="27" y="19"/>
                </a:cxn>
                <a:cxn ang="0">
                  <a:pos x="19" y="18"/>
                </a:cxn>
                <a:cxn ang="0">
                  <a:pos x="12" y="20"/>
                </a:cxn>
                <a:cxn ang="0">
                  <a:pos x="12" y="40"/>
                </a:cxn>
                <a:cxn ang="0">
                  <a:pos x="0" y="41"/>
                </a:cxn>
                <a:cxn ang="0">
                  <a:pos x="1" y="74"/>
                </a:cxn>
                <a:cxn ang="0">
                  <a:pos x="3" y="79"/>
                </a:cxn>
                <a:cxn ang="0">
                  <a:pos x="7" y="83"/>
                </a:cxn>
                <a:cxn ang="0">
                  <a:pos x="13" y="85"/>
                </a:cxn>
                <a:cxn ang="0">
                  <a:pos x="19" y="84"/>
                </a:cxn>
                <a:cxn ang="0">
                  <a:pos x="34" y="84"/>
                </a:cxn>
                <a:cxn ang="0">
                  <a:pos x="57" y="87"/>
                </a:cxn>
                <a:cxn ang="0">
                  <a:pos x="83" y="76"/>
                </a:cxn>
                <a:cxn ang="0">
                  <a:pos x="139" y="63"/>
                </a:cxn>
                <a:cxn ang="0">
                  <a:pos x="139" y="48"/>
                </a:cxn>
                <a:cxn ang="0">
                  <a:pos x="138" y="41"/>
                </a:cxn>
                <a:cxn ang="0">
                  <a:pos x="141" y="37"/>
                </a:cxn>
                <a:cxn ang="0">
                  <a:pos x="136" y="20"/>
                </a:cxn>
                <a:cxn ang="0">
                  <a:pos x="129" y="8"/>
                </a:cxn>
                <a:cxn ang="0">
                  <a:pos x="123" y="6"/>
                </a:cxn>
                <a:cxn ang="0">
                  <a:pos x="116" y="4"/>
                </a:cxn>
                <a:cxn ang="0">
                  <a:pos x="102" y="0"/>
                </a:cxn>
              </a:cxnLst>
              <a:rect l="0" t="0" r="r" b="b"/>
              <a:pathLst>
                <a:path w="141" h="87">
                  <a:moveTo>
                    <a:pt x="102" y="0"/>
                  </a:moveTo>
                  <a:lnTo>
                    <a:pt x="101" y="2"/>
                  </a:lnTo>
                  <a:lnTo>
                    <a:pt x="94" y="2"/>
                  </a:lnTo>
                  <a:lnTo>
                    <a:pt x="88" y="5"/>
                  </a:lnTo>
                  <a:lnTo>
                    <a:pt x="86" y="13"/>
                  </a:lnTo>
                  <a:lnTo>
                    <a:pt x="90" y="23"/>
                  </a:lnTo>
                  <a:lnTo>
                    <a:pt x="96" y="35"/>
                  </a:lnTo>
                  <a:lnTo>
                    <a:pt x="105" y="37"/>
                  </a:lnTo>
                  <a:lnTo>
                    <a:pt x="106" y="48"/>
                  </a:lnTo>
                  <a:lnTo>
                    <a:pt x="99" y="47"/>
                  </a:lnTo>
                  <a:lnTo>
                    <a:pt x="91" y="45"/>
                  </a:lnTo>
                  <a:lnTo>
                    <a:pt x="83" y="38"/>
                  </a:lnTo>
                  <a:lnTo>
                    <a:pt x="77" y="29"/>
                  </a:lnTo>
                  <a:lnTo>
                    <a:pt x="74" y="29"/>
                  </a:lnTo>
                  <a:lnTo>
                    <a:pt x="71" y="28"/>
                  </a:lnTo>
                  <a:lnTo>
                    <a:pt x="71" y="24"/>
                  </a:lnTo>
                  <a:lnTo>
                    <a:pt x="69" y="27"/>
                  </a:lnTo>
                  <a:lnTo>
                    <a:pt x="68" y="29"/>
                  </a:lnTo>
                  <a:lnTo>
                    <a:pt x="65" y="29"/>
                  </a:lnTo>
                  <a:lnTo>
                    <a:pt x="40" y="24"/>
                  </a:lnTo>
                  <a:lnTo>
                    <a:pt x="36" y="21"/>
                  </a:lnTo>
                  <a:lnTo>
                    <a:pt x="34" y="19"/>
                  </a:lnTo>
                  <a:lnTo>
                    <a:pt x="27" y="19"/>
                  </a:lnTo>
                  <a:lnTo>
                    <a:pt x="19" y="18"/>
                  </a:lnTo>
                  <a:lnTo>
                    <a:pt x="12" y="20"/>
                  </a:lnTo>
                  <a:lnTo>
                    <a:pt x="12" y="40"/>
                  </a:lnTo>
                  <a:lnTo>
                    <a:pt x="0" y="41"/>
                  </a:lnTo>
                  <a:lnTo>
                    <a:pt x="1" y="74"/>
                  </a:lnTo>
                  <a:lnTo>
                    <a:pt x="3" y="79"/>
                  </a:lnTo>
                  <a:lnTo>
                    <a:pt x="7" y="83"/>
                  </a:lnTo>
                  <a:lnTo>
                    <a:pt x="13" y="85"/>
                  </a:lnTo>
                  <a:lnTo>
                    <a:pt x="19" y="84"/>
                  </a:lnTo>
                  <a:lnTo>
                    <a:pt x="34" y="84"/>
                  </a:lnTo>
                  <a:lnTo>
                    <a:pt x="57" y="87"/>
                  </a:lnTo>
                  <a:lnTo>
                    <a:pt x="83" y="76"/>
                  </a:lnTo>
                  <a:lnTo>
                    <a:pt x="139" y="63"/>
                  </a:lnTo>
                  <a:lnTo>
                    <a:pt x="139" y="48"/>
                  </a:lnTo>
                  <a:lnTo>
                    <a:pt x="138" y="41"/>
                  </a:lnTo>
                  <a:lnTo>
                    <a:pt x="141" y="37"/>
                  </a:lnTo>
                  <a:lnTo>
                    <a:pt x="136" y="20"/>
                  </a:lnTo>
                  <a:lnTo>
                    <a:pt x="129" y="8"/>
                  </a:lnTo>
                  <a:lnTo>
                    <a:pt x="123" y="6"/>
                  </a:lnTo>
                  <a:lnTo>
                    <a:pt x="116" y="4"/>
                  </a:lnTo>
                  <a:lnTo>
                    <a:pt x="102" y="0"/>
                  </a:lnTo>
                  <a:close/>
                </a:path>
              </a:pathLst>
            </a:custGeom>
            <a:noFill/>
            <a:ln w="9525">
              <a:solidFill>
                <a:schemeClr val="tx1">
                  <a:lumMod val="85000"/>
                  <a:lumOff val="15000"/>
                </a:schemeClr>
              </a:solidFill>
              <a:round/>
            </a:ln>
          </p:spPr>
          <p:txBody>
            <a:bodyPr/>
            <a:lstStyle/>
            <a:p>
              <a:endParaRPr lang="zh-CN" altLang="en-US" sz="100"/>
            </a:p>
          </p:txBody>
        </p:sp>
        <p:sp>
          <p:nvSpPr>
            <p:cNvPr id="226" name="Freeform 1008"/>
            <p:cNvSpPr/>
            <p:nvPr/>
          </p:nvSpPr>
          <p:spPr bwMode="auto">
            <a:xfrm>
              <a:off x="3342138" y="2550645"/>
              <a:ext cx="294796" cy="180147"/>
            </a:xfrm>
            <a:custGeom>
              <a:avLst/>
              <a:gdLst/>
              <a:ahLst/>
              <a:cxnLst>
                <a:cxn ang="0">
                  <a:pos x="102" y="0"/>
                </a:cxn>
                <a:cxn ang="0">
                  <a:pos x="101" y="2"/>
                </a:cxn>
                <a:cxn ang="0">
                  <a:pos x="94" y="2"/>
                </a:cxn>
                <a:cxn ang="0">
                  <a:pos x="88" y="5"/>
                </a:cxn>
                <a:cxn ang="0">
                  <a:pos x="86" y="13"/>
                </a:cxn>
                <a:cxn ang="0">
                  <a:pos x="90" y="23"/>
                </a:cxn>
                <a:cxn ang="0">
                  <a:pos x="96" y="35"/>
                </a:cxn>
                <a:cxn ang="0">
                  <a:pos x="105" y="37"/>
                </a:cxn>
                <a:cxn ang="0">
                  <a:pos x="106" y="48"/>
                </a:cxn>
                <a:cxn ang="0">
                  <a:pos x="99" y="47"/>
                </a:cxn>
                <a:cxn ang="0">
                  <a:pos x="91" y="45"/>
                </a:cxn>
                <a:cxn ang="0">
                  <a:pos x="83" y="38"/>
                </a:cxn>
                <a:cxn ang="0">
                  <a:pos x="77" y="29"/>
                </a:cxn>
                <a:cxn ang="0">
                  <a:pos x="74" y="29"/>
                </a:cxn>
                <a:cxn ang="0">
                  <a:pos x="71" y="28"/>
                </a:cxn>
                <a:cxn ang="0">
                  <a:pos x="71" y="24"/>
                </a:cxn>
                <a:cxn ang="0">
                  <a:pos x="69" y="27"/>
                </a:cxn>
                <a:cxn ang="0">
                  <a:pos x="68" y="29"/>
                </a:cxn>
                <a:cxn ang="0">
                  <a:pos x="65" y="29"/>
                </a:cxn>
                <a:cxn ang="0">
                  <a:pos x="40" y="24"/>
                </a:cxn>
                <a:cxn ang="0">
                  <a:pos x="36" y="21"/>
                </a:cxn>
                <a:cxn ang="0">
                  <a:pos x="34" y="19"/>
                </a:cxn>
                <a:cxn ang="0">
                  <a:pos x="27" y="19"/>
                </a:cxn>
                <a:cxn ang="0">
                  <a:pos x="19" y="18"/>
                </a:cxn>
                <a:cxn ang="0">
                  <a:pos x="12" y="20"/>
                </a:cxn>
                <a:cxn ang="0">
                  <a:pos x="12" y="40"/>
                </a:cxn>
                <a:cxn ang="0">
                  <a:pos x="0" y="41"/>
                </a:cxn>
                <a:cxn ang="0">
                  <a:pos x="1" y="74"/>
                </a:cxn>
                <a:cxn ang="0">
                  <a:pos x="3" y="79"/>
                </a:cxn>
                <a:cxn ang="0">
                  <a:pos x="7" y="83"/>
                </a:cxn>
                <a:cxn ang="0">
                  <a:pos x="13" y="85"/>
                </a:cxn>
                <a:cxn ang="0">
                  <a:pos x="19" y="84"/>
                </a:cxn>
                <a:cxn ang="0">
                  <a:pos x="34" y="84"/>
                </a:cxn>
                <a:cxn ang="0">
                  <a:pos x="57" y="87"/>
                </a:cxn>
                <a:cxn ang="0">
                  <a:pos x="83" y="76"/>
                </a:cxn>
                <a:cxn ang="0">
                  <a:pos x="139" y="63"/>
                </a:cxn>
                <a:cxn ang="0">
                  <a:pos x="139" y="48"/>
                </a:cxn>
                <a:cxn ang="0">
                  <a:pos x="138" y="41"/>
                </a:cxn>
                <a:cxn ang="0">
                  <a:pos x="141" y="37"/>
                </a:cxn>
                <a:cxn ang="0">
                  <a:pos x="136" y="20"/>
                </a:cxn>
                <a:cxn ang="0">
                  <a:pos x="129" y="8"/>
                </a:cxn>
                <a:cxn ang="0">
                  <a:pos x="123" y="6"/>
                </a:cxn>
                <a:cxn ang="0">
                  <a:pos x="116" y="4"/>
                </a:cxn>
                <a:cxn ang="0">
                  <a:pos x="102" y="0"/>
                </a:cxn>
              </a:cxnLst>
              <a:rect l="0" t="0" r="r" b="b"/>
              <a:pathLst>
                <a:path w="141" h="87">
                  <a:moveTo>
                    <a:pt x="102" y="0"/>
                  </a:moveTo>
                  <a:lnTo>
                    <a:pt x="101" y="2"/>
                  </a:lnTo>
                  <a:lnTo>
                    <a:pt x="94" y="2"/>
                  </a:lnTo>
                  <a:lnTo>
                    <a:pt x="88" y="5"/>
                  </a:lnTo>
                  <a:lnTo>
                    <a:pt x="86" y="13"/>
                  </a:lnTo>
                  <a:lnTo>
                    <a:pt x="90" y="23"/>
                  </a:lnTo>
                  <a:lnTo>
                    <a:pt x="96" y="35"/>
                  </a:lnTo>
                  <a:lnTo>
                    <a:pt x="105" y="37"/>
                  </a:lnTo>
                  <a:lnTo>
                    <a:pt x="106" y="48"/>
                  </a:lnTo>
                  <a:lnTo>
                    <a:pt x="99" y="47"/>
                  </a:lnTo>
                  <a:lnTo>
                    <a:pt x="91" y="45"/>
                  </a:lnTo>
                  <a:lnTo>
                    <a:pt x="83" y="38"/>
                  </a:lnTo>
                  <a:lnTo>
                    <a:pt x="77" y="29"/>
                  </a:lnTo>
                  <a:lnTo>
                    <a:pt x="74" y="29"/>
                  </a:lnTo>
                  <a:lnTo>
                    <a:pt x="71" y="28"/>
                  </a:lnTo>
                  <a:lnTo>
                    <a:pt x="71" y="24"/>
                  </a:lnTo>
                  <a:lnTo>
                    <a:pt x="69" y="27"/>
                  </a:lnTo>
                  <a:lnTo>
                    <a:pt x="68" y="29"/>
                  </a:lnTo>
                  <a:lnTo>
                    <a:pt x="65" y="29"/>
                  </a:lnTo>
                  <a:lnTo>
                    <a:pt x="40" y="24"/>
                  </a:lnTo>
                  <a:lnTo>
                    <a:pt x="36" y="21"/>
                  </a:lnTo>
                  <a:lnTo>
                    <a:pt x="34" y="19"/>
                  </a:lnTo>
                  <a:lnTo>
                    <a:pt x="27" y="19"/>
                  </a:lnTo>
                  <a:lnTo>
                    <a:pt x="19" y="18"/>
                  </a:lnTo>
                  <a:lnTo>
                    <a:pt x="12" y="20"/>
                  </a:lnTo>
                  <a:lnTo>
                    <a:pt x="12" y="40"/>
                  </a:lnTo>
                  <a:lnTo>
                    <a:pt x="0" y="41"/>
                  </a:lnTo>
                  <a:lnTo>
                    <a:pt x="1" y="74"/>
                  </a:lnTo>
                  <a:lnTo>
                    <a:pt x="3" y="79"/>
                  </a:lnTo>
                  <a:lnTo>
                    <a:pt x="7" y="83"/>
                  </a:lnTo>
                  <a:lnTo>
                    <a:pt x="13" y="85"/>
                  </a:lnTo>
                  <a:lnTo>
                    <a:pt x="19" y="84"/>
                  </a:lnTo>
                  <a:lnTo>
                    <a:pt x="34" y="84"/>
                  </a:lnTo>
                  <a:lnTo>
                    <a:pt x="57" y="87"/>
                  </a:lnTo>
                  <a:lnTo>
                    <a:pt x="83" y="76"/>
                  </a:lnTo>
                  <a:lnTo>
                    <a:pt x="139" y="63"/>
                  </a:lnTo>
                  <a:lnTo>
                    <a:pt x="139" y="48"/>
                  </a:lnTo>
                  <a:lnTo>
                    <a:pt x="138" y="41"/>
                  </a:lnTo>
                  <a:lnTo>
                    <a:pt x="141" y="37"/>
                  </a:lnTo>
                  <a:lnTo>
                    <a:pt x="136" y="20"/>
                  </a:lnTo>
                  <a:lnTo>
                    <a:pt x="129" y="8"/>
                  </a:lnTo>
                  <a:lnTo>
                    <a:pt x="123" y="6"/>
                  </a:lnTo>
                  <a:lnTo>
                    <a:pt x="116" y="4"/>
                  </a:lnTo>
                  <a:lnTo>
                    <a:pt x="102"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27" name="Freeform 1010"/>
            <p:cNvSpPr/>
            <p:nvPr/>
          </p:nvSpPr>
          <p:spPr bwMode="auto">
            <a:xfrm>
              <a:off x="3170655" y="2714226"/>
              <a:ext cx="289016" cy="248478"/>
            </a:xfrm>
            <a:custGeom>
              <a:avLst/>
              <a:gdLst/>
              <a:ahLst/>
              <a:cxnLst>
                <a:cxn ang="0">
                  <a:pos x="95" y="7"/>
                </a:cxn>
                <a:cxn ang="0">
                  <a:pos x="74" y="10"/>
                </a:cxn>
                <a:cxn ang="0">
                  <a:pos x="55" y="6"/>
                </a:cxn>
                <a:cxn ang="0">
                  <a:pos x="23" y="6"/>
                </a:cxn>
                <a:cxn ang="0">
                  <a:pos x="19" y="6"/>
                </a:cxn>
                <a:cxn ang="0">
                  <a:pos x="14" y="2"/>
                </a:cxn>
                <a:cxn ang="0">
                  <a:pos x="10" y="0"/>
                </a:cxn>
                <a:cxn ang="0">
                  <a:pos x="0" y="0"/>
                </a:cxn>
                <a:cxn ang="0">
                  <a:pos x="0" y="7"/>
                </a:cxn>
                <a:cxn ang="0">
                  <a:pos x="5" y="19"/>
                </a:cxn>
                <a:cxn ang="0">
                  <a:pos x="13" y="39"/>
                </a:cxn>
                <a:cxn ang="0">
                  <a:pos x="20" y="66"/>
                </a:cxn>
                <a:cxn ang="0">
                  <a:pos x="26" y="86"/>
                </a:cxn>
                <a:cxn ang="0">
                  <a:pos x="33" y="99"/>
                </a:cxn>
                <a:cxn ang="0">
                  <a:pos x="43" y="120"/>
                </a:cxn>
                <a:cxn ang="0">
                  <a:pos x="51" y="117"/>
                </a:cxn>
                <a:cxn ang="0">
                  <a:pos x="54" y="110"/>
                </a:cxn>
                <a:cxn ang="0">
                  <a:pos x="56" y="110"/>
                </a:cxn>
                <a:cxn ang="0">
                  <a:pos x="59" y="111"/>
                </a:cxn>
                <a:cxn ang="0">
                  <a:pos x="59" y="116"/>
                </a:cxn>
                <a:cxn ang="0">
                  <a:pos x="60" y="119"/>
                </a:cxn>
                <a:cxn ang="0">
                  <a:pos x="83" y="117"/>
                </a:cxn>
                <a:cxn ang="0">
                  <a:pos x="83" y="44"/>
                </a:cxn>
                <a:cxn ang="0">
                  <a:pos x="92" y="43"/>
                </a:cxn>
                <a:cxn ang="0">
                  <a:pos x="92" y="12"/>
                </a:cxn>
                <a:cxn ang="0">
                  <a:pos x="103" y="11"/>
                </a:cxn>
                <a:cxn ang="0">
                  <a:pos x="118" y="11"/>
                </a:cxn>
                <a:cxn ang="0">
                  <a:pos x="119" y="13"/>
                </a:cxn>
                <a:cxn ang="0">
                  <a:pos x="121" y="16"/>
                </a:cxn>
                <a:cxn ang="0">
                  <a:pos x="129" y="12"/>
                </a:cxn>
                <a:cxn ang="0">
                  <a:pos x="138" y="8"/>
                </a:cxn>
                <a:cxn ang="0">
                  <a:pos x="128" y="7"/>
                </a:cxn>
                <a:cxn ang="0">
                  <a:pos x="111" y="5"/>
                </a:cxn>
                <a:cxn ang="0">
                  <a:pos x="95" y="7"/>
                </a:cxn>
              </a:cxnLst>
              <a:rect l="0" t="0" r="r" b="b"/>
              <a:pathLst>
                <a:path w="138" h="120">
                  <a:moveTo>
                    <a:pt x="95" y="7"/>
                  </a:moveTo>
                  <a:lnTo>
                    <a:pt x="74" y="10"/>
                  </a:lnTo>
                  <a:lnTo>
                    <a:pt x="55" y="6"/>
                  </a:lnTo>
                  <a:lnTo>
                    <a:pt x="23" y="6"/>
                  </a:lnTo>
                  <a:lnTo>
                    <a:pt x="19" y="6"/>
                  </a:lnTo>
                  <a:lnTo>
                    <a:pt x="14" y="2"/>
                  </a:lnTo>
                  <a:lnTo>
                    <a:pt x="10" y="0"/>
                  </a:lnTo>
                  <a:lnTo>
                    <a:pt x="0" y="0"/>
                  </a:lnTo>
                  <a:lnTo>
                    <a:pt x="0" y="7"/>
                  </a:lnTo>
                  <a:lnTo>
                    <a:pt x="5" y="19"/>
                  </a:lnTo>
                  <a:lnTo>
                    <a:pt x="13" y="39"/>
                  </a:lnTo>
                  <a:lnTo>
                    <a:pt x="20" y="66"/>
                  </a:lnTo>
                  <a:lnTo>
                    <a:pt x="26" y="86"/>
                  </a:lnTo>
                  <a:lnTo>
                    <a:pt x="33" y="99"/>
                  </a:lnTo>
                  <a:lnTo>
                    <a:pt x="43" y="120"/>
                  </a:lnTo>
                  <a:lnTo>
                    <a:pt x="51" y="117"/>
                  </a:lnTo>
                  <a:lnTo>
                    <a:pt x="54" y="110"/>
                  </a:lnTo>
                  <a:lnTo>
                    <a:pt x="56" y="110"/>
                  </a:lnTo>
                  <a:lnTo>
                    <a:pt x="59" y="111"/>
                  </a:lnTo>
                  <a:lnTo>
                    <a:pt x="59" y="116"/>
                  </a:lnTo>
                  <a:lnTo>
                    <a:pt x="60" y="119"/>
                  </a:lnTo>
                  <a:lnTo>
                    <a:pt x="83" y="117"/>
                  </a:lnTo>
                  <a:lnTo>
                    <a:pt x="83" y="44"/>
                  </a:lnTo>
                  <a:lnTo>
                    <a:pt x="92" y="43"/>
                  </a:lnTo>
                  <a:lnTo>
                    <a:pt x="92" y="12"/>
                  </a:lnTo>
                  <a:lnTo>
                    <a:pt x="103" y="11"/>
                  </a:lnTo>
                  <a:lnTo>
                    <a:pt x="118" y="11"/>
                  </a:lnTo>
                  <a:lnTo>
                    <a:pt x="119" y="13"/>
                  </a:lnTo>
                  <a:lnTo>
                    <a:pt x="121" y="16"/>
                  </a:lnTo>
                  <a:lnTo>
                    <a:pt x="129" y="12"/>
                  </a:lnTo>
                  <a:lnTo>
                    <a:pt x="138" y="8"/>
                  </a:lnTo>
                  <a:lnTo>
                    <a:pt x="128" y="7"/>
                  </a:lnTo>
                  <a:lnTo>
                    <a:pt x="111" y="5"/>
                  </a:lnTo>
                  <a:lnTo>
                    <a:pt x="95" y="7"/>
                  </a:lnTo>
                  <a:close/>
                </a:path>
              </a:pathLst>
            </a:custGeom>
            <a:noFill/>
            <a:ln w="9525">
              <a:solidFill>
                <a:schemeClr val="tx1">
                  <a:lumMod val="85000"/>
                  <a:lumOff val="15000"/>
                </a:schemeClr>
              </a:solidFill>
              <a:round/>
            </a:ln>
          </p:spPr>
          <p:txBody>
            <a:bodyPr/>
            <a:lstStyle/>
            <a:p>
              <a:endParaRPr lang="zh-CN" altLang="en-US" sz="100"/>
            </a:p>
          </p:txBody>
        </p:sp>
        <p:sp>
          <p:nvSpPr>
            <p:cNvPr id="228" name="Freeform 1011"/>
            <p:cNvSpPr/>
            <p:nvPr/>
          </p:nvSpPr>
          <p:spPr bwMode="auto">
            <a:xfrm>
              <a:off x="3170655" y="2714226"/>
              <a:ext cx="289016" cy="248478"/>
            </a:xfrm>
            <a:custGeom>
              <a:avLst/>
              <a:gdLst/>
              <a:ahLst/>
              <a:cxnLst>
                <a:cxn ang="0">
                  <a:pos x="95" y="7"/>
                </a:cxn>
                <a:cxn ang="0">
                  <a:pos x="74" y="10"/>
                </a:cxn>
                <a:cxn ang="0">
                  <a:pos x="55" y="6"/>
                </a:cxn>
                <a:cxn ang="0">
                  <a:pos x="23" y="6"/>
                </a:cxn>
                <a:cxn ang="0">
                  <a:pos x="19" y="6"/>
                </a:cxn>
                <a:cxn ang="0">
                  <a:pos x="14" y="2"/>
                </a:cxn>
                <a:cxn ang="0">
                  <a:pos x="10" y="0"/>
                </a:cxn>
                <a:cxn ang="0">
                  <a:pos x="0" y="0"/>
                </a:cxn>
                <a:cxn ang="0">
                  <a:pos x="0" y="7"/>
                </a:cxn>
                <a:cxn ang="0">
                  <a:pos x="5" y="19"/>
                </a:cxn>
                <a:cxn ang="0">
                  <a:pos x="13" y="39"/>
                </a:cxn>
                <a:cxn ang="0">
                  <a:pos x="20" y="66"/>
                </a:cxn>
                <a:cxn ang="0">
                  <a:pos x="26" y="86"/>
                </a:cxn>
                <a:cxn ang="0">
                  <a:pos x="33" y="99"/>
                </a:cxn>
                <a:cxn ang="0">
                  <a:pos x="43" y="120"/>
                </a:cxn>
                <a:cxn ang="0">
                  <a:pos x="51" y="117"/>
                </a:cxn>
                <a:cxn ang="0">
                  <a:pos x="54" y="110"/>
                </a:cxn>
                <a:cxn ang="0">
                  <a:pos x="56" y="110"/>
                </a:cxn>
                <a:cxn ang="0">
                  <a:pos x="59" y="111"/>
                </a:cxn>
                <a:cxn ang="0">
                  <a:pos x="59" y="116"/>
                </a:cxn>
                <a:cxn ang="0">
                  <a:pos x="60" y="119"/>
                </a:cxn>
                <a:cxn ang="0">
                  <a:pos x="83" y="117"/>
                </a:cxn>
                <a:cxn ang="0">
                  <a:pos x="83" y="44"/>
                </a:cxn>
                <a:cxn ang="0">
                  <a:pos x="92" y="43"/>
                </a:cxn>
                <a:cxn ang="0">
                  <a:pos x="92" y="12"/>
                </a:cxn>
                <a:cxn ang="0">
                  <a:pos x="103" y="11"/>
                </a:cxn>
                <a:cxn ang="0">
                  <a:pos x="118" y="11"/>
                </a:cxn>
                <a:cxn ang="0">
                  <a:pos x="119" y="13"/>
                </a:cxn>
                <a:cxn ang="0">
                  <a:pos x="121" y="16"/>
                </a:cxn>
                <a:cxn ang="0">
                  <a:pos x="129" y="12"/>
                </a:cxn>
                <a:cxn ang="0">
                  <a:pos x="138" y="8"/>
                </a:cxn>
                <a:cxn ang="0">
                  <a:pos x="128" y="7"/>
                </a:cxn>
                <a:cxn ang="0">
                  <a:pos x="111" y="5"/>
                </a:cxn>
                <a:cxn ang="0">
                  <a:pos x="95" y="7"/>
                </a:cxn>
              </a:cxnLst>
              <a:rect l="0" t="0" r="r" b="b"/>
              <a:pathLst>
                <a:path w="138" h="120">
                  <a:moveTo>
                    <a:pt x="95" y="7"/>
                  </a:moveTo>
                  <a:lnTo>
                    <a:pt x="74" y="10"/>
                  </a:lnTo>
                  <a:lnTo>
                    <a:pt x="55" y="6"/>
                  </a:lnTo>
                  <a:lnTo>
                    <a:pt x="23" y="6"/>
                  </a:lnTo>
                  <a:lnTo>
                    <a:pt x="19" y="6"/>
                  </a:lnTo>
                  <a:lnTo>
                    <a:pt x="14" y="2"/>
                  </a:lnTo>
                  <a:lnTo>
                    <a:pt x="10" y="0"/>
                  </a:lnTo>
                  <a:lnTo>
                    <a:pt x="0" y="0"/>
                  </a:lnTo>
                  <a:lnTo>
                    <a:pt x="0" y="7"/>
                  </a:lnTo>
                  <a:lnTo>
                    <a:pt x="5" y="19"/>
                  </a:lnTo>
                  <a:lnTo>
                    <a:pt x="13" y="39"/>
                  </a:lnTo>
                  <a:lnTo>
                    <a:pt x="20" y="66"/>
                  </a:lnTo>
                  <a:lnTo>
                    <a:pt x="26" y="86"/>
                  </a:lnTo>
                  <a:lnTo>
                    <a:pt x="33" y="99"/>
                  </a:lnTo>
                  <a:lnTo>
                    <a:pt x="43" y="120"/>
                  </a:lnTo>
                  <a:lnTo>
                    <a:pt x="51" y="117"/>
                  </a:lnTo>
                  <a:lnTo>
                    <a:pt x="54" y="110"/>
                  </a:lnTo>
                  <a:lnTo>
                    <a:pt x="56" y="110"/>
                  </a:lnTo>
                  <a:lnTo>
                    <a:pt x="59" y="111"/>
                  </a:lnTo>
                  <a:lnTo>
                    <a:pt x="59" y="116"/>
                  </a:lnTo>
                  <a:lnTo>
                    <a:pt x="60" y="119"/>
                  </a:lnTo>
                  <a:lnTo>
                    <a:pt x="83" y="117"/>
                  </a:lnTo>
                  <a:lnTo>
                    <a:pt x="83" y="44"/>
                  </a:lnTo>
                  <a:lnTo>
                    <a:pt x="92" y="43"/>
                  </a:lnTo>
                  <a:lnTo>
                    <a:pt x="92" y="12"/>
                  </a:lnTo>
                  <a:lnTo>
                    <a:pt x="103" y="11"/>
                  </a:lnTo>
                  <a:lnTo>
                    <a:pt x="118" y="11"/>
                  </a:lnTo>
                  <a:lnTo>
                    <a:pt x="119" y="13"/>
                  </a:lnTo>
                  <a:lnTo>
                    <a:pt x="121" y="16"/>
                  </a:lnTo>
                  <a:lnTo>
                    <a:pt x="129" y="12"/>
                  </a:lnTo>
                  <a:lnTo>
                    <a:pt x="138" y="8"/>
                  </a:lnTo>
                  <a:lnTo>
                    <a:pt x="128" y="7"/>
                  </a:lnTo>
                  <a:lnTo>
                    <a:pt x="111" y="5"/>
                  </a:lnTo>
                  <a:lnTo>
                    <a:pt x="95" y="7"/>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29" name="Freeform 1013"/>
            <p:cNvSpPr/>
            <p:nvPr/>
          </p:nvSpPr>
          <p:spPr bwMode="auto">
            <a:xfrm>
              <a:off x="3764100" y="2136514"/>
              <a:ext cx="177263" cy="246406"/>
            </a:xfrm>
            <a:custGeom>
              <a:avLst/>
              <a:gdLst/>
              <a:ahLst/>
              <a:cxnLst>
                <a:cxn ang="0">
                  <a:pos x="2" y="119"/>
                </a:cxn>
                <a:cxn ang="0">
                  <a:pos x="20" y="108"/>
                </a:cxn>
                <a:cxn ang="0">
                  <a:pos x="36" y="91"/>
                </a:cxn>
                <a:cxn ang="0">
                  <a:pos x="49" y="78"/>
                </a:cxn>
                <a:cxn ang="0">
                  <a:pos x="59" y="63"/>
                </a:cxn>
                <a:cxn ang="0">
                  <a:pos x="76" y="32"/>
                </a:cxn>
                <a:cxn ang="0">
                  <a:pos x="82" y="17"/>
                </a:cxn>
                <a:cxn ang="0">
                  <a:pos x="85" y="0"/>
                </a:cxn>
                <a:cxn ang="0">
                  <a:pos x="66" y="4"/>
                </a:cxn>
                <a:cxn ang="0">
                  <a:pos x="36" y="8"/>
                </a:cxn>
                <a:cxn ang="0">
                  <a:pos x="20" y="11"/>
                </a:cxn>
                <a:cxn ang="0">
                  <a:pos x="18" y="8"/>
                </a:cxn>
                <a:cxn ang="0">
                  <a:pos x="14" y="7"/>
                </a:cxn>
                <a:cxn ang="0">
                  <a:pos x="9" y="15"/>
                </a:cxn>
                <a:cxn ang="0">
                  <a:pos x="12" y="17"/>
                </a:cxn>
                <a:cxn ang="0">
                  <a:pos x="9" y="20"/>
                </a:cxn>
                <a:cxn ang="0">
                  <a:pos x="16" y="25"/>
                </a:cxn>
                <a:cxn ang="0">
                  <a:pos x="40" y="38"/>
                </a:cxn>
                <a:cxn ang="0">
                  <a:pos x="52" y="40"/>
                </a:cxn>
                <a:cxn ang="0">
                  <a:pos x="28" y="71"/>
                </a:cxn>
                <a:cxn ang="0">
                  <a:pos x="18" y="75"/>
                </a:cxn>
                <a:cxn ang="0">
                  <a:pos x="15" y="79"/>
                </a:cxn>
                <a:cxn ang="0">
                  <a:pos x="5" y="79"/>
                </a:cxn>
                <a:cxn ang="0">
                  <a:pos x="0" y="90"/>
                </a:cxn>
                <a:cxn ang="0">
                  <a:pos x="0" y="114"/>
                </a:cxn>
                <a:cxn ang="0">
                  <a:pos x="2" y="119"/>
                </a:cxn>
              </a:cxnLst>
              <a:rect l="0" t="0" r="r" b="b"/>
              <a:pathLst>
                <a:path w="85" h="119">
                  <a:moveTo>
                    <a:pt x="2" y="119"/>
                  </a:moveTo>
                  <a:lnTo>
                    <a:pt x="20" y="108"/>
                  </a:lnTo>
                  <a:lnTo>
                    <a:pt x="36" y="91"/>
                  </a:lnTo>
                  <a:lnTo>
                    <a:pt x="49" y="78"/>
                  </a:lnTo>
                  <a:lnTo>
                    <a:pt x="59" y="63"/>
                  </a:lnTo>
                  <a:lnTo>
                    <a:pt x="76" y="32"/>
                  </a:lnTo>
                  <a:lnTo>
                    <a:pt x="82" y="17"/>
                  </a:lnTo>
                  <a:lnTo>
                    <a:pt x="85" y="0"/>
                  </a:lnTo>
                  <a:lnTo>
                    <a:pt x="66" y="4"/>
                  </a:lnTo>
                  <a:lnTo>
                    <a:pt x="36" y="8"/>
                  </a:lnTo>
                  <a:lnTo>
                    <a:pt x="20" y="11"/>
                  </a:lnTo>
                  <a:lnTo>
                    <a:pt x="18" y="8"/>
                  </a:lnTo>
                  <a:lnTo>
                    <a:pt x="14" y="7"/>
                  </a:lnTo>
                  <a:lnTo>
                    <a:pt x="9" y="15"/>
                  </a:lnTo>
                  <a:lnTo>
                    <a:pt x="12" y="17"/>
                  </a:lnTo>
                  <a:lnTo>
                    <a:pt x="9" y="20"/>
                  </a:lnTo>
                  <a:lnTo>
                    <a:pt x="16" y="25"/>
                  </a:lnTo>
                  <a:lnTo>
                    <a:pt x="40" y="38"/>
                  </a:lnTo>
                  <a:lnTo>
                    <a:pt x="52" y="40"/>
                  </a:lnTo>
                  <a:lnTo>
                    <a:pt x="28" y="71"/>
                  </a:lnTo>
                  <a:lnTo>
                    <a:pt x="18" y="75"/>
                  </a:lnTo>
                  <a:lnTo>
                    <a:pt x="15" y="79"/>
                  </a:lnTo>
                  <a:lnTo>
                    <a:pt x="5" y="79"/>
                  </a:lnTo>
                  <a:lnTo>
                    <a:pt x="0" y="90"/>
                  </a:lnTo>
                  <a:lnTo>
                    <a:pt x="0" y="114"/>
                  </a:lnTo>
                  <a:lnTo>
                    <a:pt x="2" y="119"/>
                  </a:lnTo>
                  <a:close/>
                </a:path>
              </a:pathLst>
            </a:custGeom>
            <a:noFill/>
            <a:ln w="9525">
              <a:solidFill>
                <a:schemeClr val="tx1">
                  <a:lumMod val="85000"/>
                  <a:lumOff val="15000"/>
                </a:schemeClr>
              </a:solidFill>
              <a:round/>
            </a:ln>
          </p:spPr>
          <p:txBody>
            <a:bodyPr/>
            <a:lstStyle/>
            <a:p>
              <a:endParaRPr lang="zh-CN" altLang="en-US" sz="100"/>
            </a:p>
          </p:txBody>
        </p:sp>
        <p:sp>
          <p:nvSpPr>
            <p:cNvPr id="230" name="Freeform 1014"/>
            <p:cNvSpPr/>
            <p:nvPr/>
          </p:nvSpPr>
          <p:spPr bwMode="auto">
            <a:xfrm>
              <a:off x="3764100" y="2136514"/>
              <a:ext cx="177263" cy="246406"/>
            </a:xfrm>
            <a:custGeom>
              <a:avLst/>
              <a:gdLst/>
              <a:ahLst/>
              <a:cxnLst>
                <a:cxn ang="0">
                  <a:pos x="2" y="119"/>
                </a:cxn>
                <a:cxn ang="0">
                  <a:pos x="20" y="108"/>
                </a:cxn>
                <a:cxn ang="0">
                  <a:pos x="36" y="91"/>
                </a:cxn>
                <a:cxn ang="0">
                  <a:pos x="49" y="78"/>
                </a:cxn>
                <a:cxn ang="0">
                  <a:pos x="59" y="63"/>
                </a:cxn>
                <a:cxn ang="0">
                  <a:pos x="76" y="32"/>
                </a:cxn>
                <a:cxn ang="0">
                  <a:pos x="82" y="17"/>
                </a:cxn>
                <a:cxn ang="0">
                  <a:pos x="85" y="0"/>
                </a:cxn>
                <a:cxn ang="0">
                  <a:pos x="66" y="4"/>
                </a:cxn>
                <a:cxn ang="0">
                  <a:pos x="36" y="8"/>
                </a:cxn>
                <a:cxn ang="0">
                  <a:pos x="20" y="11"/>
                </a:cxn>
                <a:cxn ang="0">
                  <a:pos x="18" y="8"/>
                </a:cxn>
                <a:cxn ang="0">
                  <a:pos x="14" y="7"/>
                </a:cxn>
                <a:cxn ang="0">
                  <a:pos x="9" y="15"/>
                </a:cxn>
                <a:cxn ang="0">
                  <a:pos x="12" y="17"/>
                </a:cxn>
                <a:cxn ang="0">
                  <a:pos x="9" y="20"/>
                </a:cxn>
                <a:cxn ang="0">
                  <a:pos x="16" y="25"/>
                </a:cxn>
                <a:cxn ang="0">
                  <a:pos x="40" y="38"/>
                </a:cxn>
                <a:cxn ang="0">
                  <a:pos x="52" y="40"/>
                </a:cxn>
                <a:cxn ang="0">
                  <a:pos x="28" y="71"/>
                </a:cxn>
                <a:cxn ang="0">
                  <a:pos x="18" y="75"/>
                </a:cxn>
                <a:cxn ang="0">
                  <a:pos x="15" y="79"/>
                </a:cxn>
                <a:cxn ang="0">
                  <a:pos x="5" y="79"/>
                </a:cxn>
                <a:cxn ang="0">
                  <a:pos x="0" y="90"/>
                </a:cxn>
                <a:cxn ang="0">
                  <a:pos x="0" y="114"/>
                </a:cxn>
                <a:cxn ang="0">
                  <a:pos x="2" y="119"/>
                </a:cxn>
              </a:cxnLst>
              <a:rect l="0" t="0" r="r" b="b"/>
              <a:pathLst>
                <a:path w="85" h="119">
                  <a:moveTo>
                    <a:pt x="2" y="119"/>
                  </a:moveTo>
                  <a:lnTo>
                    <a:pt x="20" y="108"/>
                  </a:lnTo>
                  <a:lnTo>
                    <a:pt x="36" y="91"/>
                  </a:lnTo>
                  <a:lnTo>
                    <a:pt x="49" y="78"/>
                  </a:lnTo>
                  <a:lnTo>
                    <a:pt x="59" y="63"/>
                  </a:lnTo>
                  <a:lnTo>
                    <a:pt x="76" y="32"/>
                  </a:lnTo>
                  <a:lnTo>
                    <a:pt x="82" y="17"/>
                  </a:lnTo>
                  <a:lnTo>
                    <a:pt x="85" y="0"/>
                  </a:lnTo>
                  <a:lnTo>
                    <a:pt x="66" y="4"/>
                  </a:lnTo>
                  <a:lnTo>
                    <a:pt x="36" y="8"/>
                  </a:lnTo>
                  <a:lnTo>
                    <a:pt x="20" y="11"/>
                  </a:lnTo>
                  <a:lnTo>
                    <a:pt x="18" y="8"/>
                  </a:lnTo>
                  <a:lnTo>
                    <a:pt x="14" y="7"/>
                  </a:lnTo>
                  <a:lnTo>
                    <a:pt x="9" y="15"/>
                  </a:lnTo>
                  <a:lnTo>
                    <a:pt x="12" y="17"/>
                  </a:lnTo>
                  <a:lnTo>
                    <a:pt x="9" y="20"/>
                  </a:lnTo>
                  <a:lnTo>
                    <a:pt x="16" y="25"/>
                  </a:lnTo>
                  <a:lnTo>
                    <a:pt x="40" y="38"/>
                  </a:lnTo>
                  <a:lnTo>
                    <a:pt x="52" y="40"/>
                  </a:lnTo>
                  <a:lnTo>
                    <a:pt x="28" y="71"/>
                  </a:lnTo>
                  <a:lnTo>
                    <a:pt x="18" y="75"/>
                  </a:lnTo>
                  <a:lnTo>
                    <a:pt x="15" y="79"/>
                  </a:lnTo>
                  <a:lnTo>
                    <a:pt x="5" y="79"/>
                  </a:lnTo>
                  <a:lnTo>
                    <a:pt x="0" y="90"/>
                  </a:lnTo>
                  <a:lnTo>
                    <a:pt x="0" y="114"/>
                  </a:lnTo>
                  <a:lnTo>
                    <a:pt x="2" y="11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31" name="Freeform 1016"/>
            <p:cNvSpPr/>
            <p:nvPr/>
          </p:nvSpPr>
          <p:spPr bwMode="auto">
            <a:xfrm>
              <a:off x="3611885" y="2281461"/>
              <a:ext cx="163775" cy="188428"/>
            </a:xfrm>
            <a:custGeom>
              <a:avLst/>
              <a:gdLst/>
              <a:ahLst/>
              <a:cxnLst>
                <a:cxn ang="0">
                  <a:pos x="48" y="85"/>
                </a:cxn>
                <a:cxn ang="0">
                  <a:pos x="60" y="74"/>
                </a:cxn>
                <a:cxn ang="0">
                  <a:pos x="75" y="51"/>
                </a:cxn>
                <a:cxn ang="0">
                  <a:pos x="76" y="49"/>
                </a:cxn>
                <a:cxn ang="0">
                  <a:pos x="73" y="44"/>
                </a:cxn>
                <a:cxn ang="0">
                  <a:pos x="73" y="20"/>
                </a:cxn>
                <a:cxn ang="0">
                  <a:pos x="79" y="9"/>
                </a:cxn>
                <a:cxn ang="0">
                  <a:pos x="76" y="4"/>
                </a:cxn>
                <a:cxn ang="0">
                  <a:pos x="61" y="7"/>
                </a:cxn>
                <a:cxn ang="0">
                  <a:pos x="57" y="13"/>
                </a:cxn>
                <a:cxn ang="0">
                  <a:pos x="42" y="11"/>
                </a:cxn>
                <a:cxn ang="0">
                  <a:pos x="30" y="0"/>
                </a:cxn>
                <a:cxn ang="0">
                  <a:pos x="19" y="0"/>
                </a:cxn>
                <a:cxn ang="0">
                  <a:pos x="18" y="1"/>
                </a:cxn>
                <a:cxn ang="0">
                  <a:pos x="6" y="5"/>
                </a:cxn>
                <a:cxn ang="0">
                  <a:pos x="7" y="9"/>
                </a:cxn>
                <a:cxn ang="0">
                  <a:pos x="11" y="30"/>
                </a:cxn>
                <a:cxn ang="0">
                  <a:pos x="0" y="42"/>
                </a:cxn>
                <a:cxn ang="0">
                  <a:pos x="3" y="47"/>
                </a:cxn>
                <a:cxn ang="0">
                  <a:pos x="4" y="52"/>
                </a:cxn>
                <a:cxn ang="0">
                  <a:pos x="1" y="58"/>
                </a:cxn>
                <a:cxn ang="0">
                  <a:pos x="34" y="80"/>
                </a:cxn>
                <a:cxn ang="0">
                  <a:pos x="34" y="83"/>
                </a:cxn>
                <a:cxn ang="0">
                  <a:pos x="38" y="86"/>
                </a:cxn>
                <a:cxn ang="0">
                  <a:pos x="46" y="91"/>
                </a:cxn>
                <a:cxn ang="0">
                  <a:pos x="48" y="85"/>
                </a:cxn>
              </a:cxnLst>
              <a:rect l="0" t="0" r="r" b="b"/>
              <a:pathLst>
                <a:path w="79" h="91">
                  <a:moveTo>
                    <a:pt x="48" y="85"/>
                  </a:moveTo>
                  <a:lnTo>
                    <a:pt x="60" y="74"/>
                  </a:lnTo>
                  <a:lnTo>
                    <a:pt x="75" y="51"/>
                  </a:lnTo>
                  <a:lnTo>
                    <a:pt x="76" y="49"/>
                  </a:lnTo>
                  <a:lnTo>
                    <a:pt x="73" y="44"/>
                  </a:lnTo>
                  <a:lnTo>
                    <a:pt x="73" y="20"/>
                  </a:lnTo>
                  <a:lnTo>
                    <a:pt x="79" y="9"/>
                  </a:lnTo>
                  <a:lnTo>
                    <a:pt x="76" y="4"/>
                  </a:lnTo>
                  <a:lnTo>
                    <a:pt x="61" y="7"/>
                  </a:lnTo>
                  <a:lnTo>
                    <a:pt x="57" y="13"/>
                  </a:lnTo>
                  <a:lnTo>
                    <a:pt x="42" y="11"/>
                  </a:lnTo>
                  <a:lnTo>
                    <a:pt x="30" y="0"/>
                  </a:lnTo>
                  <a:lnTo>
                    <a:pt x="19" y="0"/>
                  </a:lnTo>
                  <a:lnTo>
                    <a:pt x="18" y="1"/>
                  </a:lnTo>
                  <a:lnTo>
                    <a:pt x="6" y="5"/>
                  </a:lnTo>
                  <a:lnTo>
                    <a:pt x="7" y="9"/>
                  </a:lnTo>
                  <a:lnTo>
                    <a:pt x="11" y="30"/>
                  </a:lnTo>
                  <a:lnTo>
                    <a:pt x="0" y="42"/>
                  </a:lnTo>
                  <a:lnTo>
                    <a:pt x="3" y="47"/>
                  </a:lnTo>
                  <a:lnTo>
                    <a:pt x="4" y="52"/>
                  </a:lnTo>
                  <a:lnTo>
                    <a:pt x="1" y="58"/>
                  </a:lnTo>
                  <a:lnTo>
                    <a:pt x="34" y="80"/>
                  </a:lnTo>
                  <a:lnTo>
                    <a:pt x="34" y="83"/>
                  </a:lnTo>
                  <a:lnTo>
                    <a:pt x="38" y="86"/>
                  </a:lnTo>
                  <a:lnTo>
                    <a:pt x="46" y="91"/>
                  </a:lnTo>
                  <a:lnTo>
                    <a:pt x="48" y="85"/>
                  </a:lnTo>
                  <a:close/>
                </a:path>
              </a:pathLst>
            </a:custGeom>
            <a:noFill/>
            <a:ln w="9525">
              <a:solidFill>
                <a:schemeClr val="tx1">
                  <a:lumMod val="85000"/>
                  <a:lumOff val="15000"/>
                </a:schemeClr>
              </a:solidFill>
              <a:round/>
            </a:ln>
          </p:spPr>
          <p:txBody>
            <a:bodyPr/>
            <a:lstStyle/>
            <a:p>
              <a:endParaRPr lang="zh-CN" altLang="en-US" sz="100"/>
            </a:p>
          </p:txBody>
        </p:sp>
        <p:sp>
          <p:nvSpPr>
            <p:cNvPr id="232" name="Freeform 1017"/>
            <p:cNvSpPr/>
            <p:nvPr/>
          </p:nvSpPr>
          <p:spPr bwMode="auto">
            <a:xfrm>
              <a:off x="3611885" y="2281461"/>
              <a:ext cx="163775" cy="188428"/>
            </a:xfrm>
            <a:custGeom>
              <a:avLst/>
              <a:gdLst/>
              <a:ahLst/>
              <a:cxnLst>
                <a:cxn ang="0">
                  <a:pos x="48" y="85"/>
                </a:cxn>
                <a:cxn ang="0">
                  <a:pos x="60" y="74"/>
                </a:cxn>
                <a:cxn ang="0">
                  <a:pos x="75" y="51"/>
                </a:cxn>
                <a:cxn ang="0">
                  <a:pos x="76" y="49"/>
                </a:cxn>
                <a:cxn ang="0">
                  <a:pos x="73" y="44"/>
                </a:cxn>
                <a:cxn ang="0">
                  <a:pos x="73" y="20"/>
                </a:cxn>
                <a:cxn ang="0">
                  <a:pos x="79" y="9"/>
                </a:cxn>
                <a:cxn ang="0">
                  <a:pos x="76" y="4"/>
                </a:cxn>
                <a:cxn ang="0">
                  <a:pos x="61" y="7"/>
                </a:cxn>
                <a:cxn ang="0">
                  <a:pos x="57" y="13"/>
                </a:cxn>
                <a:cxn ang="0">
                  <a:pos x="42" y="11"/>
                </a:cxn>
                <a:cxn ang="0">
                  <a:pos x="30" y="0"/>
                </a:cxn>
                <a:cxn ang="0">
                  <a:pos x="19" y="0"/>
                </a:cxn>
                <a:cxn ang="0">
                  <a:pos x="18" y="1"/>
                </a:cxn>
                <a:cxn ang="0">
                  <a:pos x="6" y="5"/>
                </a:cxn>
                <a:cxn ang="0">
                  <a:pos x="7" y="9"/>
                </a:cxn>
                <a:cxn ang="0">
                  <a:pos x="11" y="30"/>
                </a:cxn>
                <a:cxn ang="0">
                  <a:pos x="0" y="42"/>
                </a:cxn>
                <a:cxn ang="0">
                  <a:pos x="3" y="47"/>
                </a:cxn>
                <a:cxn ang="0">
                  <a:pos x="4" y="52"/>
                </a:cxn>
                <a:cxn ang="0">
                  <a:pos x="1" y="58"/>
                </a:cxn>
                <a:cxn ang="0">
                  <a:pos x="34" y="80"/>
                </a:cxn>
                <a:cxn ang="0">
                  <a:pos x="34" y="83"/>
                </a:cxn>
                <a:cxn ang="0">
                  <a:pos x="38" y="86"/>
                </a:cxn>
                <a:cxn ang="0">
                  <a:pos x="46" y="91"/>
                </a:cxn>
                <a:cxn ang="0">
                  <a:pos x="48" y="85"/>
                </a:cxn>
              </a:cxnLst>
              <a:rect l="0" t="0" r="r" b="b"/>
              <a:pathLst>
                <a:path w="79" h="91">
                  <a:moveTo>
                    <a:pt x="48" y="85"/>
                  </a:moveTo>
                  <a:lnTo>
                    <a:pt x="60" y="74"/>
                  </a:lnTo>
                  <a:lnTo>
                    <a:pt x="75" y="51"/>
                  </a:lnTo>
                  <a:lnTo>
                    <a:pt x="76" y="49"/>
                  </a:lnTo>
                  <a:lnTo>
                    <a:pt x="73" y="44"/>
                  </a:lnTo>
                  <a:lnTo>
                    <a:pt x="73" y="20"/>
                  </a:lnTo>
                  <a:lnTo>
                    <a:pt x="79" y="9"/>
                  </a:lnTo>
                  <a:lnTo>
                    <a:pt x="76" y="4"/>
                  </a:lnTo>
                  <a:lnTo>
                    <a:pt x="61" y="7"/>
                  </a:lnTo>
                  <a:lnTo>
                    <a:pt x="57" y="13"/>
                  </a:lnTo>
                  <a:lnTo>
                    <a:pt x="42" y="11"/>
                  </a:lnTo>
                  <a:lnTo>
                    <a:pt x="30" y="0"/>
                  </a:lnTo>
                  <a:lnTo>
                    <a:pt x="19" y="0"/>
                  </a:lnTo>
                  <a:lnTo>
                    <a:pt x="18" y="1"/>
                  </a:lnTo>
                  <a:lnTo>
                    <a:pt x="6" y="5"/>
                  </a:lnTo>
                  <a:lnTo>
                    <a:pt x="7" y="9"/>
                  </a:lnTo>
                  <a:lnTo>
                    <a:pt x="11" y="30"/>
                  </a:lnTo>
                  <a:lnTo>
                    <a:pt x="0" y="42"/>
                  </a:lnTo>
                  <a:lnTo>
                    <a:pt x="3" y="47"/>
                  </a:lnTo>
                  <a:lnTo>
                    <a:pt x="4" y="52"/>
                  </a:lnTo>
                  <a:lnTo>
                    <a:pt x="1" y="58"/>
                  </a:lnTo>
                  <a:lnTo>
                    <a:pt x="34" y="80"/>
                  </a:lnTo>
                  <a:lnTo>
                    <a:pt x="34" y="83"/>
                  </a:lnTo>
                  <a:lnTo>
                    <a:pt x="38" y="86"/>
                  </a:lnTo>
                  <a:lnTo>
                    <a:pt x="46" y="91"/>
                  </a:lnTo>
                  <a:lnTo>
                    <a:pt x="48" y="85"/>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33" name="Freeform 1019"/>
            <p:cNvSpPr/>
            <p:nvPr/>
          </p:nvSpPr>
          <p:spPr bwMode="auto">
            <a:xfrm>
              <a:off x="3525181" y="2293883"/>
              <a:ext cx="109826" cy="111815"/>
            </a:xfrm>
            <a:custGeom>
              <a:avLst/>
              <a:gdLst/>
              <a:ahLst/>
              <a:cxnLst>
                <a:cxn ang="0">
                  <a:pos x="12" y="4"/>
                </a:cxn>
                <a:cxn ang="0">
                  <a:pos x="10" y="6"/>
                </a:cxn>
                <a:cxn ang="0">
                  <a:pos x="9" y="11"/>
                </a:cxn>
                <a:cxn ang="0">
                  <a:pos x="8" y="14"/>
                </a:cxn>
                <a:cxn ang="0">
                  <a:pos x="7" y="21"/>
                </a:cxn>
                <a:cxn ang="0">
                  <a:pos x="0" y="38"/>
                </a:cxn>
                <a:cxn ang="0">
                  <a:pos x="0" y="45"/>
                </a:cxn>
                <a:cxn ang="0">
                  <a:pos x="2" y="54"/>
                </a:cxn>
                <a:cxn ang="0">
                  <a:pos x="8" y="53"/>
                </a:cxn>
                <a:cxn ang="0">
                  <a:pos x="20" y="49"/>
                </a:cxn>
                <a:cxn ang="0">
                  <a:pos x="31" y="40"/>
                </a:cxn>
                <a:cxn ang="0">
                  <a:pos x="32" y="38"/>
                </a:cxn>
                <a:cxn ang="0">
                  <a:pos x="40" y="35"/>
                </a:cxn>
                <a:cxn ang="0">
                  <a:pos x="52" y="24"/>
                </a:cxn>
                <a:cxn ang="0">
                  <a:pos x="48" y="7"/>
                </a:cxn>
                <a:cxn ang="0">
                  <a:pos x="48" y="4"/>
                </a:cxn>
                <a:cxn ang="0">
                  <a:pos x="45" y="0"/>
                </a:cxn>
                <a:cxn ang="0">
                  <a:pos x="28" y="2"/>
                </a:cxn>
                <a:cxn ang="0">
                  <a:pos x="14" y="2"/>
                </a:cxn>
                <a:cxn ang="0">
                  <a:pos x="12" y="4"/>
                </a:cxn>
              </a:cxnLst>
              <a:rect l="0" t="0" r="r" b="b"/>
              <a:pathLst>
                <a:path w="52" h="54">
                  <a:moveTo>
                    <a:pt x="12" y="4"/>
                  </a:moveTo>
                  <a:lnTo>
                    <a:pt x="10" y="6"/>
                  </a:lnTo>
                  <a:lnTo>
                    <a:pt x="9" y="11"/>
                  </a:lnTo>
                  <a:lnTo>
                    <a:pt x="8" y="14"/>
                  </a:lnTo>
                  <a:lnTo>
                    <a:pt x="7" y="21"/>
                  </a:lnTo>
                  <a:lnTo>
                    <a:pt x="0" y="38"/>
                  </a:lnTo>
                  <a:lnTo>
                    <a:pt x="0" y="45"/>
                  </a:lnTo>
                  <a:lnTo>
                    <a:pt x="2" y="54"/>
                  </a:lnTo>
                  <a:lnTo>
                    <a:pt x="8" y="53"/>
                  </a:lnTo>
                  <a:lnTo>
                    <a:pt x="20" y="49"/>
                  </a:lnTo>
                  <a:lnTo>
                    <a:pt x="31" y="40"/>
                  </a:lnTo>
                  <a:lnTo>
                    <a:pt x="32" y="38"/>
                  </a:lnTo>
                  <a:lnTo>
                    <a:pt x="40" y="35"/>
                  </a:lnTo>
                  <a:lnTo>
                    <a:pt x="52" y="24"/>
                  </a:lnTo>
                  <a:lnTo>
                    <a:pt x="48" y="7"/>
                  </a:lnTo>
                  <a:lnTo>
                    <a:pt x="48" y="4"/>
                  </a:lnTo>
                  <a:lnTo>
                    <a:pt x="45" y="0"/>
                  </a:lnTo>
                  <a:lnTo>
                    <a:pt x="28" y="2"/>
                  </a:lnTo>
                  <a:lnTo>
                    <a:pt x="14" y="2"/>
                  </a:lnTo>
                  <a:lnTo>
                    <a:pt x="12" y="4"/>
                  </a:lnTo>
                  <a:close/>
                </a:path>
              </a:pathLst>
            </a:custGeom>
            <a:noFill/>
            <a:ln w="9525">
              <a:solidFill>
                <a:schemeClr val="tx1">
                  <a:lumMod val="85000"/>
                  <a:lumOff val="15000"/>
                </a:schemeClr>
              </a:solidFill>
              <a:round/>
            </a:ln>
          </p:spPr>
          <p:txBody>
            <a:bodyPr/>
            <a:lstStyle/>
            <a:p>
              <a:endParaRPr lang="zh-CN" altLang="en-US" sz="100"/>
            </a:p>
          </p:txBody>
        </p:sp>
        <p:sp>
          <p:nvSpPr>
            <p:cNvPr id="234" name="Freeform 1020"/>
            <p:cNvSpPr/>
            <p:nvPr/>
          </p:nvSpPr>
          <p:spPr bwMode="auto">
            <a:xfrm>
              <a:off x="3525181" y="2293883"/>
              <a:ext cx="109826" cy="111815"/>
            </a:xfrm>
            <a:custGeom>
              <a:avLst/>
              <a:gdLst/>
              <a:ahLst/>
              <a:cxnLst>
                <a:cxn ang="0">
                  <a:pos x="12" y="4"/>
                </a:cxn>
                <a:cxn ang="0">
                  <a:pos x="10" y="6"/>
                </a:cxn>
                <a:cxn ang="0">
                  <a:pos x="9" y="11"/>
                </a:cxn>
                <a:cxn ang="0">
                  <a:pos x="8" y="14"/>
                </a:cxn>
                <a:cxn ang="0">
                  <a:pos x="7" y="21"/>
                </a:cxn>
                <a:cxn ang="0">
                  <a:pos x="0" y="38"/>
                </a:cxn>
                <a:cxn ang="0">
                  <a:pos x="0" y="45"/>
                </a:cxn>
                <a:cxn ang="0">
                  <a:pos x="2" y="54"/>
                </a:cxn>
                <a:cxn ang="0">
                  <a:pos x="8" y="53"/>
                </a:cxn>
                <a:cxn ang="0">
                  <a:pos x="20" y="49"/>
                </a:cxn>
                <a:cxn ang="0">
                  <a:pos x="31" y="40"/>
                </a:cxn>
                <a:cxn ang="0">
                  <a:pos x="32" y="38"/>
                </a:cxn>
                <a:cxn ang="0">
                  <a:pos x="40" y="35"/>
                </a:cxn>
                <a:cxn ang="0">
                  <a:pos x="52" y="24"/>
                </a:cxn>
                <a:cxn ang="0">
                  <a:pos x="48" y="7"/>
                </a:cxn>
                <a:cxn ang="0">
                  <a:pos x="48" y="4"/>
                </a:cxn>
                <a:cxn ang="0">
                  <a:pos x="45" y="0"/>
                </a:cxn>
                <a:cxn ang="0">
                  <a:pos x="28" y="2"/>
                </a:cxn>
                <a:cxn ang="0">
                  <a:pos x="14" y="2"/>
                </a:cxn>
                <a:cxn ang="0">
                  <a:pos x="12" y="4"/>
                </a:cxn>
              </a:cxnLst>
              <a:rect l="0" t="0" r="r" b="b"/>
              <a:pathLst>
                <a:path w="52" h="54">
                  <a:moveTo>
                    <a:pt x="12" y="4"/>
                  </a:moveTo>
                  <a:lnTo>
                    <a:pt x="10" y="6"/>
                  </a:lnTo>
                  <a:lnTo>
                    <a:pt x="9" y="11"/>
                  </a:lnTo>
                  <a:lnTo>
                    <a:pt x="8" y="14"/>
                  </a:lnTo>
                  <a:lnTo>
                    <a:pt x="7" y="21"/>
                  </a:lnTo>
                  <a:lnTo>
                    <a:pt x="0" y="38"/>
                  </a:lnTo>
                  <a:lnTo>
                    <a:pt x="0" y="45"/>
                  </a:lnTo>
                  <a:lnTo>
                    <a:pt x="2" y="54"/>
                  </a:lnTo>
                  <a:lnTo>
                    <a:pt x="8" y="53"/>
                  </a:lnTo>
                  <a:lnTo>
                    <a:pt x="20" y="49"/>
                  </a:lnTo>
                  <a:lnTo>
                    <a:pt x="31" y="40"/>
                  </a:lnTo>
                  <a:lnTo>
                    <a:pt x="32" y="38"/>
                  </a:lnTo>
                  <a:lnTo>
                    <a:pt x="40" y="35"/>
                  </a:lnTo>
                  <a:lnTo>
                    <a:pt x="52" y="24"/>
                  </a:lnTo>
                  <a:lnTo>
                    <a:pt x="48" y="7"/>
                  </a:lnTo>
                  <a:lnTo>
                    <a:pt x="48" y="4"/>
                  </a:lnTo>
                  <a:lnTo>
                    <a:pt x="45" y="0"/>
                  </a:lnTo>
                  <a:lnTo>
                    <a:pt x="28" y="2"/>
                  </a:lnTo>
                  <a:lnTo>
                    <a:pt x="14" y="2"/>
                  </a:lnTo>
                  <a:lnTo>
                    <a:pt x="12" y="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35" name="Freeform 1022"/>
            <p:cNvSpPr/>
            <p:nvPr/>
          </p:nvSpPr>
          <p:spPr bwMode="auto">
            <a:xfrm>
              <a:off x="3600325" y="2022630"/>
              <a:ext cx="271674" cy="285750"/>
            </a:xfrm>
            <a:custGeom>
              <a:avLst/>
              <a:gdLst/>
              <a:ahLst/>
              <a:cxnLst>
                <a:cxn ang="0">
                  <a:pos x="49" y="0"/>
                </a:cxn>
                <a:cxn ang="0">
                  <a:pos x="45" y="4"/>
                </a:cxn>
                <a:cxn ang="0">
                  <a:pos x="39" y="8"/>
                </a:cxn>
                <a:cxn ang="0">
                  <a:pos x="32" y="15"/>
                </a:cxn>
                <a:cxn ang="0">
                  <a:pos x="28" y="22"/>
                </a:cxn>
                <a:cxn ang="0">
                  <a:pos x="26" y="30"/>
                </a:cxn>
                <a:cxn ang="0">
                  <a:pos x="22" y="37"/>
                </a:cxn>
                <a:cxn ang="0">
                  <a:pos x="17" y="46"/>
                </a:cxn>
                <a:cxn ang="0">
                  <a:pos x="10" y="53"/>
                </a:cxn>
                <a:cxn ang="0">
                  <a:pos x="5" y="60"/>
                </a:cxn>
                <a:cxn ang="0">
                  <a:pos x="2" y="66"/>
                </a:cxn>
                <a:cxn ang="0">
                  <a:pos x="2" y="83"/>
                </a:cxn>
                <a:cxn ang="0">
                  <a:pos x="0" y="86"/>
                </a:cxn>
                <a:cxn ang="0">
                  <a:pos x="1" y="89"/>
                </a:cxn>
                <a:cxn ang="0">
                  <a:pos x="4" y="92"/>
                </a:cxn>
                <a:cxn ang="0">
                  <a:pos x="15" y="103"/>
                </a:cxn>
                <a:cxn ang="0">
                  <a:pos x="21" y="113"/>
                </a:cxn>
                <a:cxn ang="0">
                  <a:pos x="24" y="125"/>
                </a:cxn>
                <a:cxn ang="0">
                  <a:pos x="34" y="126"/>
                </a:cxn>
                <a:cxn ang="0">
                  <a:pos x="46" y="137"/>
                </a:cxn>
                <a:cxn ang="0">
                  <a:pos x="60" y="138"/>
                </a:cxn>
                <a:cxn ang="0">
                  <a:pos x="66" y="133"/>
                </a:cxn>
                <a:cxn ang="0">
                  <a:pos x="81" y="130"/>
                </a:cxn>
                <a:cxn ang="0">
                  <a:pos x="83" y="134"/>
                </a:cxn>
                <a:cxn ang="0">
                  <a:pos x="95" y="134"/>
                </a:cxn>
                <a:cxn ang="0">
                  <a:pos x="96" y="130"/>
                </a:cxn>
                <a:cxn ang="0">
                  <a:pos x="107" y="126"/>
                </a:cxn>
                <a:cxn ang="0">
                  <a:pos x="130" y="95"/>
                </a:cxn>
                <a:cxn ang="0">
                  <a:pos x="120" y="93"/>
                </a:cxn>
                <a:cxn ang="0">
                  <a:pos x="95" y="80"/>
                </a:cxn>
                <a:cxn ang="0">
                  <a:pos x="87" y="76"/>
                </a:cxn>
                <a:cxn ang="0">
                  <a:pos x="90" y="72"/>
                </a:cxn>
                <a:cxn ang="0">
                  <a:pos x="87" y="70"/>
                </a:cxn>
                <a:cxn ang="0">
                  <a:pos x="78" y="67"/>
                </a:cxn>
                <a:cxn ang="0">
                  <a:pos x="76" y="59"/>
                </a:cxn>
                <a:cxn ang="0">
                  <a:pos x="82" y="52"/>
                </a:cxn>
                <a:cxn ang="0">
                  <a:pos x="83" y="54"/>
                </a:cxn>
                <a:cxn ang="0">
                  <a:pos x="87" y="51"/>
                </a:cxn>
                <a:cxn ang="0">
                  <a:pos x="85" y="47"/>
                </a:cxn>
                <a:cxn ang="0">
                  <a:pos x="71" y="32"/>
                </a:cxn>
                <a:cxn ang="0">
                  <a:pos x="62" y="23"/>
                </a:cxn>
                <a:cxn ang="0">
                  <a:pos x="56" y="17"/>
                </a:cxn>
                <a:cxn ang="0">
                  <a:pos x="53" y="10"/>
                </a:cxn>
                <a:cxn ang="0">
                  <a:pos x="51" y="5"/>
                </a:cxn>
                <a:cxn ang="0">
                  <a:pos x="49" y="0"/>
                </a:cxn>
              </a:cxnLst>
              <a:rect l="0" t="0" r="r" b="b"/>
              <a:pathLst>
                <a:path w="130" h="138">
                  <a:moveTo>
                    <a:pt x="49" y="0"/>
                  </a:moveTo>
                  <a:lnTo>
                    <a:pt x="45" y="4"/>
                  </a:lnTo>
                  <a:lnTo>
                    <a:pt x="39" y="8"/>
                  </a:lnTo>
                  <a:lnTo>
                    <a:pt x="32" y="15"/>
                  </a:lnTo>
                  <a:lnTo>
                    <a:pt x="28" y="22"/>
                  </a:lnTo>
                  <a:lnTo>
                    <a:pt x="26" y="30"/>
                  </a:lnTo>
                  <a:lnTo>
                    <a:pt x="22" y="37"/>
                  </a:lnTo>
                  <a:lnTo>
                    <a:pt x="17" y="46"/>
                  </a:lnTo>
                  <a:lnTo>
                    <a:pt x="10" y="53"/>
                  </a:lnTo>
                  <a:lnTo>
                    <a:pt x="5" y="60"/>
                  </a:lnTo>
                  <a:lnTo>
                    <a:pt x="2" y="66"/>
                  </a:lnTo>
                  <a:lnTo>
                    <a:pt x="2" y="83"/>
                  </a:lnTo>
                  <a:lnTo>
                    <a:pt x="0" y="86"/>
                  </a:lnTo>
                  <a:lnTo>
                    <a:pt x="1" y="89"/>
                  </a:lnTo>
                  <a:lnTo>
                    <a:pt x="4" y="92"/>
                  </a:lnTo>
                  <a:lnTo>
                    <a:pt x="15" y="103"/>
                  </a:lnTo>
                  <a:lnTo>
                    <a:pt x="21" y="113"/>
                  </a:lnTo>
                  <a:lnTo>
                    <a:pt x="24" y="125"/>
                  </a:lnTo>
                  <a:lnTo>
                    <a:pt x="34" y="126"/>
                  </a:lnTo>
                  <a:lnTo>
                    <a:pt x="46" y="137"/>
                  </a:lnTo>
                  <a:lnTo>
                    <a:pt x="60" y="138"/>
                  </a:lnTo>
                  <a:lnTo>
                    <a:pt x="66" y="133"/>
                  </a:lnTo>
                  <a:lnTo>
                    <a:pt x="81" y="130"/>
                  </a:lnTo>
                  <a:lnTo>
                    <a:pt x="83" y="134"/>
                  </a:lnTo>
                  <a:lnTo>
                    <a:pt x="95" y="134"/>
                  </a:lnTo>
                  <a:lnTo>
                    <a:pt x="96" y="130"/>
                  </a:lnTo>
                  <a:lnTo>
                    <a:pt x="107" y="126"/>
                  </a:lnTo>
                  <a:lnTo>
                    <a:pt x="130" y="95"/>
                  </a:lnTo>
                  <a:lnTo>
                    <a:pt x="120" y="93"/>
                  </a:lnTo>
                  <a:lnTo>
                    <a:pt x="95" y="80"/>
                  </a:lnTo>
                  <a:lnTo>
                    <a:pt x="87" y="76"/>
                  </a:lnTo>
                  <a:lnTo>
                    <a:pt x="90" y="72"/>
                  </a:lnTo>
                  <a:lnTo>
                    <a:pt x="87" y="70"/>
                  </a:lnTo>
                  <a:lnTo>
                    <a:pt x="78" y="67"/>
                  </a:lnTo>
                  <a:lnTo>
                    <a:pt x="76" y="59"/>
                  </a:lnTo>
                  <a:lnTo>
                    <a:pt x="82" y="52"/>
                  </a:lnTo>
                  <a:lnTo>
                    <a:pt x="83" y="54"/>
                  </a:lnTo>
                  <a:lnTo>
                    <a:pt x="87" y="51"/>
                  </a:lnTo>
                  <a:lnTo>
                    <a:pt x="85" y="47"/>
                  </a:lnTo>
                  <a:lnTo>
                    <a:pt x="71" y="32"/>
                  </a:lnTo>
                  <a:lnTo>
                    <a:pt x="62" y="23"/>
                  </a:lnTo>
                  <a:lnTo>
                    <a:pt x="56" y="17"/>
                  </a:lnTo>
                  <a:lnTo>
                    <a:pt x="53" y="10"/>
                  </a:lnTo>
                  <a:lnTo>
                    <a:pt x="51" y="5"/>
                  </a:lnTo>
                  <a:lnTo>
                    <a:pt x="49" y="0"/>
                  </a:lnTo>
                  <a:close/>
                </a:path>
              </a:pathLst>
            </a:custGeom>
            <a:noFill/>
            <a:ln w="9525">
              <a:solidFill>
                <a:schemeClr val="tx1">
                  <a:lumMod val="85000"/>
                  <a:lumOff val="15000"/>
                </a:schemeClr>
              </a:solidFill>
              <a:round/>
            </a:ln>
          </p:spPr>
          <p:txBody>
            <a:bodyPr/>
            <a:lstStyle/>
            <a:p>
              <a:endParaRPr lang="zh-CN" altLang="en-US" sz="100"/>
            </a:p>
          </p:txBody>
        </p:sp>
        <p:sp>
          <p:nvSpPr>
            <p:cNvPr id="236" name="Freeform 1023"/>
            <p:cNvSpPr/>
            <p:nvPr/>
          </p:nvSpPr>
          <p:spPr bwMode="auto">
            <a:xfrm>
              <a:off x="3600325" y="2022630"/>
              <a:ext cx="271674" cy="285750"/>
            </a:xfrm>
            <a:custGeom>
              <a:avLst/>
              <a:gdLst/>
              <a:ahLst/>
              <a:cxnLst>
                <a:cxn ang="0">
                  <a:pos x="49" y="0"/>
                </a:cxn>
                <a:cxn ang="0">
                  <a:pos x="45" y="4"/>
                </a:cxn>
                <a:cxn ang="0">
                  <a:pos x="39" y="8"/>
                </a:cxn>
                <a:cxn ang="0">
                  <a:pos x="32" y="15"/>
                </a:cxn>
                <a:cxn ang="0">
                  <a:pos x="28" y="22"/>
                </a:cxn>
                <a:cxn ang="0">
                  <a:pos x="26" y="30"/>
                </a:cxn>
                <a:cxn ang="0">
                  <a:pos x="22" y="37"/>
                </a:cxn>
                <a:cxn ang="0">
                  <a:pos x="17" y="46"/>
                </a:cxn>
                <a:cxn ang="0">
                  <a:pos x="10" y="53"/>
                </a:cxn>
                <a:cxn ang="0">
                  <a:pos x="5" y="60"/>
                </a:cxn>
                <a:cxn ang="0">
                  <a:pos x="2" y="66"/>
                </a:cxn>
                <a:cxn ang="0">
                  <a:pos x="2" y="83"/>
                </a:cxn>
                <a:cxn ang="0">
                  <a:pos x="0" y="86"/>
                </a:cxn>
                <a:cxn ang="0">
                  <a:pos x="1" y="89"/>
                </a:cxn>
                <a:cxn ang="0">
                  <a:pos x="4" y="92"/>
                </a:cxn>
                <a:cxn ang="0">
                  <a:pos x="15" y="103"/>
                </a:cxn>
                <a:cxn ang="0">
                  <a:pos x="21" y="113"/>
                </a:cxn>
                <a:cxn ang="0">
                  <a:pos x="24" y="125"/>
                </a:cxn>
                <a:cxn ang="0">
                  <a:pos x="34" y="126"/>
                </a:cxn>
                <a:cxn ang="0">
                  <a:pos x="46" y="137"/>
                </a:cxn>
                <a:cxn ang="0">
                  <a:pos x="60" y="138"/>
                </a:cxn>
                <a:cxn ang="0">
                  <a:pos x="66" y="133"/>
                </a:cxn>
                <a:cxn ang="0">
                  <a:pos x="81" y="130"/>
                </a:cxn>
                <a:cxn ang="0">
                  <a:pos x="83" y="134"/>
                </a:cxn>
                <a:cxn ang="0">
                  <a:pos x="95" y="134"/>
                </a:cxn>
                <a:cxn ang="0">
                  <a:pos x="96" y="130"/>
                </a:cxn>
                <a:cxn ang="0">
                  <a:pos x="107" y="126"/>
                </a:cxn>
                <a:cxn ang="0">
                  <a:pos x="130" y="95"/>
                </a:cxn>
                <a:cxn ang="0">
                  <a:pos x="120" y="93"/>
                </a:cxn>
                <a:cxn ang="0">
                  <a:pos x="95" y="80"/>
                </a:cxn>
                <a:cxn ang="0">
                  <a:pos x="87" y="76"/>
                </a:cxn>
                <a:cxn ang="0">
                  <a:pos x="90" y="72"/>
                </a:cxn>
                <a:cxn ang="0">
                  <a:pos x="87" y="70"/>
                </a:cxn>
                <a:cxn ang="0">
                  <a:pos x="78" y="67"/>
                </a:cxn>
                <a:cxn ang="0">
                  <a:pos x="76" y="59"/>
                </a:cxn>
                <a:cxn ang="0">
                  <a:pos x="82" y="52"/>
                </a:cxn>
                <a:cxn ang="0">
                  <a:pos x="83" y="54"/>
                </a:cxn>
                <a:cxn ang="0">
                  <a:pos x="87" y="51"/>
                </a:cxn>
                <a:cxn ang="0">
                  <a:pos x="85" y="47"/>
                </a:cxn>
                <a:cxn ang="0">
                  <a:pos x="71" y="32"/>
                </a:cxn>
                <a:cxn ang="0">
                  <a:pos x="62" y="23"/>
                </a:cxn>
                <a:cxn ang="0">
                  <a:pos x="56" y="17"/>
                </a:cxn>
                <a:cxn ang="0">
                  <a:pos x="53" y="10"/>
                </a:cxn>
                <a:cxn ang="0">
                  <a:pos x="51" y="5"/>
                </a:cxn>
                <a:cxn ang="0">
                  <a:pos x="49" y="0"/>
                </a:cxn>
              </a:cxnLst>
              <a:rect l="0" t="0" r="r" b="b"/>
              <a:pathLst>
                <a:path w="130" h="138">
                  <a:moveTo>
                    <a:pt x="49" y="0"/>
                  </a:moveTo>
                  <a:lnTo>
                    <a:pt x="45" y="4"/>
                  </a:lnTo>
                  <a:lnTo>
                    <a:pt x="39" y="8"/>
                  </a:lnTo>
                  <a:lnTo>
                    <a:pt x="32" y="15"/>
                  </a:lnTo>
                  <a:lnTo>
                    <a:pt x="28" y="22"/>
                  </a:lnTo>
                  <a:lnTo>
                    <a:pt x="26" y="30"/>
                  </a:lnTo>
                  <a:lnTo>
                    <a:pt x="22" y="37"/>
                  </a:lnTo>
                  <a:lnTo>
                    <a:pt x="17" y="46"/>
                  </a:lnTo>
                  <a:lnTo>
                    <a:pt x="10" y="53"/>
                  </a:lnTo>
                  <a:lnTo>
                    <a:pt x="5" y="60"/>
                  </a:lnTo>
                  <a:lnTo>
                    <a:pt x="2" y="66"/>
                  </a:lnTo>
                  <a:lnTo>
                    <a:pt x="2" y="83"/>
                  </a:lnTo>
                  <a:lnTo>
                    <a:pt x="0" y="86"/>
                  </a:lnTo>
                  <a:lnTo>
                    <a:pt x="1" y="89"/>
                  </a:lnTo>
                  <a:lnTo>
                    <a:pt x="4" y="92"/>
                  </a:lnTo>
                  <a:lnTo>
                    <a:pt x="15" y="103"/>
                  </a:lnTo>
                  <a:lnTo>
                    <a:pt x="21" y="113"/>
                  </a:lnTo>
                  <a:lnTo>
                    <a:pt x="24" y="125"/>
                  </a:lnTo>
                  <a:lnTo>
                    <a:pt x="34" y="126"/>
                  </a:lnTo>
                  <a:lnTo>
                    <a:pt x="46" y="137"/>
                  </a:lnTo>
                  <a:lnTo>
                    <a:pt x="60" y="138"/>
                  </a:lnTo>
                  <a:lnTo>
                    <a:pt x="66" y="133"/>
                  </a:lnTo>
                  <a:lnTo>
                    <a:pt x="81" y="130"/>
                  </a:lnTo>
                  <a:lnTo>
                    <a:pt x="83" y="134"/>
                  </a:lnTo>
                  <a:lnTo>
                    <a:pt x="95" y="134"/>
                  </a:lnTo>
                  <a:lnTo>
                    <a:pt x="96" y="130"/>
                  </a:lnTo>
                  <a:lnTo>
                    <a:pt x="107" y="126"/>
                  </a:lnTo>
                  <a:lnTo>
                    <a:pt x="130" y="95"/>
                  </a:lnTo>
                  <a:lnTo>
                    <a:pt x="120" y="93"/>
                  </a:lnTo>
                  <a:lnTo>
                    <a:pt x="95" y="80"/>
                  </a:lnTo>
                  <a:lnTo>
                    <a:pt x="87" y="76"/>
                  </a:lnTo>
                  <a:lnTo>
                    <a:pt x="90" y="72"/>
                  </a:lnTo>
                  <a:lnTo>
                    <a:pt x="87" y="70"/>
                  </a:lnTo>
                  <a:lnTo>
                    <a:pt x="78" y="67"/>
                  </a:lnTo>
                  <a:lnTo>
                    <a:pt x="76" y="59"/>
                  </a:lnTo>
                  <a:lnTo>
                    <a:pt x="82" y="52"/>
                  </a:lnTo>
                  <a:lnTo>
                    <a:pt x="83" y="54"/>
                  </a:lnTo>
                  <a:lnTo>
                    <a:pt x="87" y="51"/>
                  </a:lnTo>
                  <a:lnTo>
                    <a:pt x="85" y="47"/>
                  </a:lnTo>
                  <a:lnTo>
                    <a:pt x="71" y="32"/>
                  </a:lnTo>
                  <a:lnTo>
                    <a:pt x="62" y="23"/>
                  </a:lnTo>
                  <a:lnTo>
                    <a:pt x="56" y="17"/>
                  </a:lnTo>
                  <a:lnTo>
                    <a:pt x="53" y="10"/>
                  </a:lnTo>
                  <a:lnTo>
                    <a:pt x="51" y="5"/>
                  </a:lnTo>
                  <a:lnTo>
                    <a:pt x="49"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37" name="Freeform 1025"/>
            <p:cNvSpPr/>
            <p:nvPr/>
          </p:nvSpPr>
          <p:spPr bwMode="auto">
            <a:xfrm>
              <a:off x="3529035" y="2426405"/>
              <a:ext cx="38535" cy="47625"/>
            </a:xfrm>
            <a:custGeom>
              <a:avLst/>
              <a:gdLst/>
              <a:ahLst/>
              <a:cxnLst>
                <a:cxn ang="0">
                  <a:pos x="13" y="0"/>
                </a:cxn>
                <a:cxn ang="0">
                  <a:pos x="9" y="3"/>
                </a:cxn>
                <a:cxn ang="0">
                  <a:pos x="7" y="4"/>
                </a:cxn>
                <a:cxn ang="0">
                  <a:pos x="6" y="5"/>
                </a:cxn>
                <a:cxn ang="0">
                  <a:pos x="0" y="4"/>
                </a:cxn>
                <a:cxn ang="0">
                  <a:pos x="4" y="23"/>
                </a:cxn>
                <a:cxn ang="0">
                  <a:pos x="18" y="8"/>
                </a:cxn>
                <a:cxn ang="0">
                  <a:pos x="13" y="0"/>
                </a:cxn>
              </a:cxnLst>
              <a:rect l="0" t="0" r="r" b="b"/>
              <a:pathLst>
                <a:path w="18" h="23">
                  <a:moveTo>
                    <a:pt x="13" y="0"/>
                  </a:moveTo>
                  <a:lnTo>
                    <a:pt x="9" y="3"/>
                  </a:lnTo>
                  <a:lnTo>
                    <a:pt x="7" y="4"/>
                  </a:lnTo>
                  <a:lnTo>
                    <a:pt x="6" y="5"/>
                  </a:lnTo>
                  <a:lnTo>
                    <a:pt x="0" y="4"/>
                  </a:lnTo>
                  <a:lnTo>
                    <a:pt x="4" y="23"/>
                  </a:lnTo>
                  <a:lnTo>
                    <a:pt x="18" y="8"/>
                  </a:lnTo>
                  <a:lnTo>
                    <a:pt x="13" y="0"/>
                  </a:lnTo>
                  <a:close/>
                </a:path>
              </a:pathLst>
            </a:custGeom>
            <a:noFill/>
            <a:ln w="9525">
              <a:solidFill>
                <a:schemeClr val="tx1">
                  <a:lumMod val="85000"/>
                  <a:lumOff val="15000"/>
                </a:schemeClr>
              </a:solidFill>
              <a:round/>
            </a:ln>
          </p:spPr>
          <p:txBody>
            <a:bodyPr/>
            <a:lstStyle/>
            <a:p>
              <a:endParaRPr lang="zh-CN" altLang="en-US" sz="100"/>
            </a:p>
          </p:txBody>
        </p:sp>
        <p:sp>
          <p:nvSpPr>
            <p:cNvPr id="238" name="Freeform 1026"/>
            <p:cNvSpPr/>
            <p:nvPr/>
          </p:nvSpPr>
          <p:spPr bwMode="auto">
            <a:xfrm>
              <a:off x="3529035" y="2426405"/>
              <a:ext cx="38535" cy="47625"/>
            </a:xfrm>
            <a:custGeom>
              <a:avLst/>
              <a:gdLst/>
              <a:ahLst/>
              <a:cxnLst>
                <a:cxn ang="0">
                  <a:pos x="13" y="0"/>
                </a:cxn>
                <a:cxn ang="0">
                  <a:pos x="9" y="3"/>
                </a:cxn>
                <a:cxn ang="0">
                  <a:pos x="7" y="4"/>
                </a:cxn>
                <a:cxn ang="0">
                  <a:pos x="6" y="5"/>
                </a:cxn>
                <a:cxn ang="0">
                  <a:pos x="0" y="4"/>
                </a:cxn>
                <a:cxn ang="0">
                  <a:pos x="4" y="23"/>
                </a:cxn>
                <a:cxn ang="0">
                  <a:pos x="18" y="8"/>
                </a:cxn>
                <a:cxn ang="0">
                  <a:pos x="13" y="0"/>
                </a:cxn>
              </a:cxnLst>
              <a:rect l="0" t="0" r="r" b="b"/>
              <a:pathLst>
                <a:path w="18" h="23">
                  <a:moveTo>
                    <a:pt x="13" y="0"/>
                  </a:moveTo>
                  <a:lnTo>
                    <a:pt x="9" y="3"/>
                  </a:lnTo>
                  <a:lnTo>
                    <a:pt x="7" y="4"/>
                  </a:lnTo>
                  <a:lnTo>
                    <a:pt x="6" y="5"/>
                  </a:lnTo>
                  <a:lnTo>
                    <a:pt x="0" y="4"/>
                  </a:lnTo>
                  <a:lnTo>
                    <a:pt x="4" y="23"/>
                  </a:lnTo>
                  <a:lnTo>
                    <a:pt x="18" y="8"/>
                  </a:lnTo>
                  <a:lnTo>
                    <a:pt x="13"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39" name="Freeform 1028"/>
            <p:cNvSpPr/>
            <p:nvPr/>
          </p:nvSpPr>
          <p:spPr bwMode="auto">
            <a:xfrm>
              <a:off x="3540595" y="2393274"/>
              <a:ext cx="188823" cy="215347"/>
            </a:xfrm>
            <a:custGeom>
              <a:avLst/>
              <a:gdLst/>
              <a:ahLst/>
              <a:cxnLst>
                <a:cxn ang="0">
                  <a:pos x="36" y="3"/>
                </a:cxn>
                <a:cxn ang="0">
                  <a:pos x="29" y="3"/>
                </a:cxn>
                <a:cxn ang="0">
                  <a:pos x="28" y="8"/>
                </a:cxn>
                <a:cxn ang="0">
                  <a:pos x="25" y="12"/>
                </a:cxn>
                <a:cxn ang="0">
                  <a:pos x="21" y="13"/>
                </a:cxn>
                <a:cxn ang="0">
                  <a:pos x="19" y="6"/>
                </a:cxn>
                <a:cxn ang="0">
                  <a:pos x="17" y="1"/>
                </a:cxn>
                <a:cxn ang="0">
                  <a:pos x="13" y="0"/>
                </a:cxn>
                <a:cxn ang="0">
                  <a:pos x="7" y="2"/>
                </a:cxn>
                <a:cxn ang="0">
                  <a:pos x="10" y="10"/>
                </a:cxn>
                <a:cxn ang="0">
                  <a:pos x="8" y="16"/>
                </a:cxn>
                <a:cxn ang="0">
                  <a:pos x="13" y="23"/>
                </a:cxn>
                <a:cxn ang="0">
                  <a:pos x="0" y="39"/>
                </a:cxn>
                <a:cxn ang="0">
                  <a:pos x="7" y="76"/>
                </a:cxn>
                <a:cxn ang="0">
                  <a:pos x="25" y="79"/>
                </a:cxn>
                <a:cxn ang="0">
                  <a:pos x="31" y="78"/>
                </a:cxn>
                <a:cxn ang="0">
                  <a:pos x="38" y="81"/>
                </a:cxn>
                <a:cxn ang="0">
                  <a:pos x="44" y="91"/>
                </a:cxn>
                <a:cxn ang="0">
                  <a:pos x="46" y="98"/>
                </a:cxn>
                <a:cxn ang="0">
                  <a:pos x="49" y="104"/>
                </a:cxn>
                <a:cxn ang="0">
                  <a:pos x="60" y="104"/>
                </a:cxn>
                <a:cxn ang="0">
                  <a:pos x="61" y="102"/>
                </a:cxn>
                <a:cxn ang="0">
                  <a:pos x="63" y="104"/>
                </a:cxn>
                <a:cxn ang="0">
                  <a:pos x="78" y="103"/>
                </a:cxn>
                <a:cxn ang="0">
                  <a:pos x="91" y="99"/>
                </a:cxn>
                <a:cxn ang="0">
                  <a:pos x="81" y="78"/>
                </a:cxn>
                <a:cxn ang="0">
                  <a:pos x="77" y="65"/>
                </a:cxn>
                <a:cxn ang="0">
                  <a:pos x="74" y="52"/>
                </a:cxn>
                <a:cxn ang="0">
                  <a:pos x="80" y="37"/>
                </a:cxn>
                <a:cxn ang="0">
                  <a:pos x="71" y="31"/>
                </a:cxn>
                <a:cxn ang="0">
                  <a:pos x="68" y="26"/>
                </a:cxn>
                <a:cxn ang="0">
                  <a:pos x="36" y="3"/>
                </a:cxn>
              </a:cxnLst>
              <a:rect l="0" t="0" r="r" b="b"/>
              <a:pathLst>
                <a:path w="91" h="104">
                  <a:moveTo>
                    <a:pt x="36" y="3"/>
                  </a:moveTo>
                  <a:lnTo>
                    <a:pt x="29" y="3"/>
                  </a:lnTo>
                  <a:lnTo>
                    <a:pt x="28" y="8"/>
                  </a:lnTo>
                  <a:lnTo>
                    <a:pt x="25" y="12"/>
                  </a:lnTo>
                  <a:lnTo>
                    <a:pt x="21" y="13"/>
                  </a:lnTo>
                  <a:lnTo>
                    <a:pt x="19" y="6"/>
                  </a:lnTo>
                  <a:lnTo>
                    <a:pt x="17" y="1"/>
                  </a:lnTo>
                  <a:lnTo>
                    <a:pt x="13" y="0"/>
                  </a:lnTo>
                  <a:lnTo>
                    <a:pt x="7" y="2"/>
                  </a:lnTo>
                  <a:lnTo>
                    <a:pt x="10" y="10"/>
                  </a:lnTo>
                  <a:lnTo>
                    <a:pt x="8" y="16"/>
                  </a:lnTo>
                  <a:lnTo>
                    <a:pt x="13" y="23"/>
                  </a:lnTo>
                  <a:lnTo>
                    <a:pt x="0" y="39"/>
                  </a:lnTo>
                  <a:lnTo>
                    <a:pt x="7" y="76"/>
                  </a:lnTo>
                  <a:lnTo>
                    <a:pt x="25" y="79"/>
                  </a:lnTo>
                  <a:lnTo>
                    <a:pt x="31" y="78"/>
                  </a:lnTo>
                  <a:lnTo>
                    <a:pt x="38" y="81"/>
                  </a:lnTo>
                  <a:lnTo>
                    <a:pt x="44" y="91"/>
                  </a:lnTo>
                  <a:lnTo>
                    <a:pt x="46" y="98"/>
                  </a:lnTo>
                  <a:lnTo>
                    <a:pt x="49" y="104"/>
                  </a:lnTo>
                  <a:lnTo>
                    <a:pt x="60" y="104"/>
                  </a:lnTo>
                  <a:lnTo>
                    <a:pt x="61" y="102"/>
                  </a:lnTo>
                  <a:lnTo>
                    <a:pt x="63" y="104"/>
                  </a:lnTo>
                  <a:lnTo>
                    <a:pt x="78" y="103"/>
                  </a:lnTo>
                  <a:lnTo>
                    <a:pt x="91" y="99"/>
                  </a:lnTo>
                  <a:lnTo>
                    <a:pt x="81" y="78"/>
                  </a:lnTo>
                  <a:lnTo>
                    <a:pt x="77" y="65"/>
                  </a:lnTo>
                  <a:lnTo>
                    <a:pt x="74" y="52"/>
                  </a:lnTo>
                  <a:lnTo>
                    <a:pt x="80" y="37"/>
                  </a:lnTo>
                  <a:lnTo>
                    <a:pt x="71" y="31"/>
                  </a:lnTo>
                  <a:lnTo>
                    <a:pt x="68" y="26"/>
                  </a:lnTo>
                  <a:lnTo>
                    <a:pt x="36" y="3"/>
                  </a:lnTo>
                  <a:close/>
                </a:path>
              </a:pathLst>
            </a:custGeom>
            <a:noFill/>
            <a:ln w="9525">
              <a:solidFill>
                <a:schemeClr val="tx1">
                  <a:lumMod val="85000"/>
                  <a:lumOff val="15000"/>
                </a:schemeClr>
              </a:solidFill>
              <a:round/>
            </a:ln>
          </p:spPr>
          <p:txBody>
            <a:bodyPr/>
            <a:lstStyle/>
            <a:p>
              <a:endParaRPr lang="zh-CN" altLang="en-US" sz="100"/>
            </a:p>
          </p:txBody>
        </p:sp>
        <p:sp>
          <p:nvSpPr>
            <p:cNvPr id="240" name="Freeform 1029"/>
            <p:cNvSpPr/>
            <p:nvPr/>
          </p:nvSpPr>
          <p:spPr bwMode="auto">
            <a:xfrm>
              <a:off x="3540595" y="2393274"/>
              <a:ext cx="188823" cy="215347"/>
            </a:xfrm>
            <a:custGeom>
              <a:avLst/>
              <a:gdLst/>
              <a:ahLst/>
              <a:cxnLst>
                <a:cxn ang="0">
                  <a:pos x="36" y="3"/>
                </a:cxn>
                <a:cxn ang="0">
                  <a:pos x="29" y="3"/>
                </a:cxn>
                <a:cxn ang="0">
                  <a:pos x="28" y="8"/>
                </a:cxn>
                <a:cxn ang="0">
                  <a:pos x="25" y="12"/>
                </a:cxn>
                <a:cxn ang="0">
                  <a:pos x="21" y="13"/>
                </a:cxn>
                <a:cxn ang="0">
                  <a:pos x="19" y="6"/>
                </a:cxn>
                <a:cxn ang="0">
                  <a:pos x="17" y="1"/>
                </a:cxn>
                <a:cxn ang="0">
                  <a:pos x="13" y="0"/>
                </a:cxn>
                <a:cxn ang="0">
                  <a:pos x="7" y="2"/>
                </a:cxn>
                <a:cxn ang="0">
                  <a:pos x="10" y="10"/>
                </a:cxn>
                <a:cxn ang="0">
                  <a:pos x="8" y="16"/>
                </a:cxn>
                <a:cxn ang="0">
                  <a:pos x="13" y="23"/>
                </a:cxn>
                <a:cxn ang="0">
                  <a:pos x="0" y="39"/>
                </a:cxn>
                <a:cxn ang="0">
                  <a:pos x="7" y="76"/>
                </a:cxn>
                <a:cxn ang="0">
                  <a:pos x="25" y="79"/>
                </a:cxn>
                <a:cxn ang="0">
                  <a:pos x="31" y="78"/>
                </a:cxn>
                <a:cxn ang="0">
                  <a:pos x="38" y="81"/>
                </a:cxn>
                <a:cxn ang="0">
                  <a:pos x="44" y="91"/>
                </a:cxn>
                <a:cxn ang="0">
                  <a:pos x="46" y="98"/>
                </a:cxn>
                <a:cxn ang="0">
                  <a:pos x="49" y="104"/>
                </a:cxn>
                <a:cxn ang="0">
                  <a:pos x="60" y="104"/>
                </a:cxn>
                <a:cxn ang="0">
                  <a:pos x="61" y="102"/>
                </a:cxn>
                <a:cxn ang="0">
                  <a:pos x="63" y="104"/>
                </a:cxn>
                <a:cxn ang="0">
                  <a:pos x="78" y="103"/>
                </a:cxn>
                <a:cxn ang="0">
                  <a:pos x="91" y="99"/>
                </a:cxn>
                <a:cxn ang="0">
                  <a:pos x="81" y="78"/>
                </a:cxn>
                <a:cxn ang="0">
                  <a:pos x="77" y="65"/>
                </a:cxn>
                <a:cxn ang="0">
                  <a:pos x="74" y="52"/>
                </a:cxn>
                <a:cxn ang="0">
                  <a:pos x="80" y="37"/>
                </a:cxn>
                <a:cxn ang="0">
                  <a:pos x="71" y="31"/>
                </a:cxn>
                <a:cxn ang="0">
                  <a:pos x="68" y="26"/>
                </a:cxn>
                <a:cxn ang="0">
                  <a:pos x="36" y="3"/>
                </a:cxn>
              </a:cxnLst>
              <a:rect l="0" t="0" r="r" b="b"/>
              <a:pathLst>
                <a:path w="91" h="104">
                  <a:moveTo>
                    <a:pt x="36" y="3"/>
                  </a:moveTo>
                  <a:lnTo>
                    <a:pt x="29" y="3"/>
                  </a:lnTo>
                  <a:lnTo>
                    <a:pt x="28" y="8"/>
                  </a:lnTo>
                  <a:lnTo>
                    <a:pt x="25" y="12"/>
                  </a:lnTo>
                  <a:lnTo>
                    <a:pt x="21" y="13"/>
                  </a:lnTo>
                  <a:lnTo>
                    <a:pt x="19" y="6"/>
                  </a:lnTo>
                  <a:lnTo>
                    <a:pt x="17" y="1"/>
                  </a:lnTo>
                  <a:lnTo>
                    <a:pt x="13" y="0"/>
                  </a:lnTo>
                  <a:lnTo>
                    <a:pt x="7" y="2"/>
                  </a:lnTo>
                  <a:lnTo>
                    <a:pt x="10" y="10"/>
                  </a:lnTo>
                  <a:lnTo>
                    <a:pt x="8" y="16"/>
                  </a:lnTo>
                  <a:lnTo>
                    <a:pt x="13" y="23"/>
                  </a:lnTo>
                  <a:lnTo>
                    <a:pt x="0" y="39"/>
                  </a:lnTo>
                  <a:lnTo>
                    <a:pt x="7" y="76"/>
                  </a:lnTo>
                  <a:lnTo>
                    <a:pt x="25" y="79"/>
                  </a:lnTo>
                  <a:lnTo>
                    <a:pt x="31" y="78"/>
                  </a:lnTo>
                  <a:lnTo>
                    <a:pt x="38" y="81"/>
                  </a:lnTo>
                  <a:lnTo>
                    <a:pt x="44" y="91"/>
                  </a:lnTo>
                  <a:lnTo>
                    <a:pt x="46" y="98"/>
                  </a:lnTo>
                  <a:lnTo>
                    <a:pt x="49" y="104"/>
                  </a:lnTo>
                  <a:lnTo>
                    <a:pt x="60" y="104"/>
                  </a:lnTo>
                  <a:lnTo>
                    <a:pt x="61" y="102"/>
                  </a:lnTo>
                  <a:lnTo>
                    <a:pt x="63" y="104"/>
                  </a:lnTo>
                  <a:lnTo>
                    <a:pt x="78" y="103"/>
                  </a:lnTo>
                  <a:lnTo>
                    <a:pt x="91" y="99"/>
                  </a:lnTo>
                  <a:lnTo>
                    <a:pt x="81" y="78"/>
                  </a:lnTo>
                  <a:lnTo>
                    <a:pt x="77" y="65"/>
                  </a:lnTo>
                  <a:lnTo>
                    <a:pt x="74" y="52"/>
                  </a:lnTo>
                  <a:lnTo>
                    <a:pt x="80" y="37"/>
                  </a:lnTo>
                  <a:lnTo>
                    <a:pt x="71" y="31"/>
                  </a:lnTo>
                  <a:lnTo>
                    <a:pt x="68" y="26"/>
                  </a:lnTo>
                  <a:lnTo>
                    <a:pt x="36" y="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41" name="Freeform 1031"/>
            <p:cNvSpPr/>
            <p:nvPr/>
          </p:nvSpPr>
          <p:spPr bwMode="auto">
            <a:xfrm>
              <a:off x="3569497" y="2368427"/>
              <a:ext cx="52022" cy="53837"/>
            </a:xfrm>
            <a:custGeom>
              <a:avLst/>
              <a:gdLst/>
              <a:ahLst/>
              <a:cxnLst>
                <a:cxn ang="0">
                  <a:pos x="22" y="16"/>
                </a:cxn>
                <a:cxn ang="0">
                  <a:pos x="24" y="14"/>
                </a:cxn>
                <a:cxn ang="0">
                  <a:pos x="25" y="9"/>
                </a:cxn>
                <a:cxn ang="0">
                  <a:pos x="23" y="5"/>
                </a:cxn>
                <a:cxn ang="0">
                  <a:pos x="20" y="0"/>
                </a:cxn>
                <a:cxn ang="0">
                  <a:pos x="15" y="0"/>
                </a:cxn>
                <a:cxn ang="0">
                  <a:pos x="12" y="1"/>
                </a:cxn>
                <a:cxn ang="0">
                  <a:pos x="10" y="5"/>
                </a:cxn>
                <a:cxn ang="0">
                  <a:pos x="0" y="14"/>
                </a:cxn>
                <a:cxn ang="0">
                  <a:pos x="3" y="15"/>
                </a:cxn>
                <a:cxn ang="0">
                  <a:pos x="6" y="20"/>
                </a:cxn>
                <a:cxn ang="0">
                  <a:pos x="6" y="24"/>
                </a:cxn>
                <a:cxn ang="0">
                  <a:pos x="7" y="26"/>
                </a:cxn>
                <a:cxn ang="0">
                  <a:pos x="11" y="25"/>
                </a:cxn>
                <a:cxn ang="0">
                  <a:pos x="13" y="23"/>
                </a:cxn>
                <a:cxn ang="0">
                  <a:pos x="16" y="16"/>
                </a:cxn>
                <a:cxn ang="0">
                  <a:pos x="22" y="16"/>
                </a:cxn>
              </a:cxnLst>
              <a:rect l="0" t="0" r="r" b="b"/>
              <a:pathLst>
                <a:path w="25" h="26">
                  <a:moveTo>
                    <a:pt x="22" y="16"/>
                  </a:moveTo>
                  <a:lnTo>
                    <a:pt x="24" y="14"/>
                  </a:lnTo>
                  <a:lnTo>
                    <a:pt x="25" y="9"/>
                  </a:lnTo>
                  <a:lnTo>
                    <a:pt x="23" y="5"/>
                  </a:lnTo>
                  <a:lnTo>
                    <a:pt x="20" y="0"/>
                  </a:lnTo>
                  <a:lnTo>
                    <a:pt x="15" y="0"/>
                  </a:lnTo>
                  <a:lnTo>
                    <a:pt x="12" y="1"/>
                  </a:lnTo>
                  <a:lnTo>
                    <a:pt x="10" y="5"/>
                  </a:lnTo>
                  <a:lnTo>
                    <a:pt x="0" y="14"/>
                  </a:lnTo>
                  <a:lnTo>
                    <a:pt x="3" y="15"/>
                  </a:lnTo>
                  <a:lnTo>
                    <a:pt x="6" y="20"/>
                  </a:lnTo>
                  <a:lnTo>
                    <a:pt x="6" y="24"/>
                  </a:lnTo>
                  <a:lnTo>
                    <a:pt x="7" y="26"/>
                  </a:lnTo>
                  <a:lnTo>
                    <a:pt x="11" y="25"/>
                  </a:lnTo>
                  <a:lnTo>
                    <a:pt x="13" y="23"/>
                  </a:lnTo>
                  <a:lnTo>
                    <a:pt x="16" y="16"/>
                  </a:lnTo>
                  <a:lnTo>
                    <a:pt x="22" y="16"/>
                  </a:lnTo>
                  <a:close/>
                </a:path>
              </a:pathLst>
            </a:custGeom>
            <a:noFill/>
            <a:ln w="9525">
              <a:solidFill>
                <a:schemeClr val="tx1">
                  <a:lumMod val="85000"/>
                  <a:lumOff val="15000"/>
                </a:schemeClr>
              </a:solidFill>
              <a:round/>
            </a:ln>
          </p:spPr>
          <p:txBody>
            <a:bodyPr/>
            <a:lstStyle/>
            <a:p>
              <a:endParaRPr lang="zh-CN" altLang="en-US" sz="100"/>
            </a:p>
          </p:txBody>
        </p:sp>
        <p:sp>
          <p:nvSpPr>
            <p:cNvPr id="242" name="Freeform 1032"/>
            <p:cNvSpPr/>
            <p:nvPr/>
          </p:nvSpPr>
          <p:spPr bwMode="auto">
            <a:xfrm>
              <a:off x="3569497" y="2368427"/>
              <a:ext cx="52022" cy="53837"/>
            </a:xfrm>
            <a:custGeom>
              <a:avLst/>
              <a:gdLst/>
              <a:ahLst/>
              <a:cxnLst>
                <a:cxn ang="0">
                  <a:pos x="22" y="16"/>
                </a:cxn>
                <a:cxn ang="0">
                  <a:pos x="24" y="14"/>
                </a:cxn>
                <a:cxn ang="0">
                  <a:pos x="25" y="9"/>
                </a:cxn>
                <a:cxn ang="0">
                  <a:pos x="23" y="5"/>
                </a:cxn>
                <a:cxn ang="0">
                  <a:pos x="20" y="0"/>
                </a:cxn>
                <a:cxn ang="0">
                  <a:pos x="15" y="0"/>
                </a:cxn>
                <a:cxn ang="0">
                  <a:pos x="12" y="1"/>
                </a:cxn>
                <a:cxn ang="0">
                  <a:pos x="10" y="5"/>
                </a:cxn>
                <a:cxn ang="0">
                  <a:pos x="0" y="14"/>
                </a:cxn>
                <a:cxn ang="0">
                  <a:pos x="3" y="15"/>
                </a:cxn>
                <a:cxn ang="0">
                  <a:pos x="6" y="20"/>
                </a:cxn>
                <a:cxn ang="0">
                  <a:pos x="6" y="24"/>
                </a:cxn>
                <a:cxn ang="0">
                  <a:pos x="7" y="26"/>
                </a:cxn>
                <a:cxn ang="0">
                  <a:pos x="11" y="25"/>
                </a:cxn>
                <a:cxn ang="0">
                  <a:pos x="13" y="23"/>
                </a:cxn>
                <a:cxn ang="0">
                  <a:pos x="16" y="16"/>
                </a:cxn>
                <a:cxn ang="0">
                  <a:pos x="22" y="16"/>
                </a:cxn>
              </a:cxnLst>
              <a:rect l="0" t="0" r="r" b="b"/>
              <a:pathLst>
                <a:path w="25" h="26">
                  <a:moveTo>
                    <a:pt x="22" y="16"/>
                  </a:moveTo>
                  <a:lnTo>
                    <a:pt x="24" y="14"/>
                  </a:lnTo>
                  <a:lnTo>
                    <a:pt x="25" y="9"/>
                  </a:lnTo>
                  <a:lnTo>
                    <a:pt x="23" y="5"/>
                  </a:lnTo>
                  <a:lnTo>
                    <a:pt x="20" y="0"/>
                  </a:lnTo>
                  <a:lnTo>
                    <a:pt x="15" y="0"/>
                  </a:lnTo>
                  <a:lnTo>
                    <a:pt x="12" y="1"/>
                  </a:lnTo>
                  <a:lnTo>
                    <a:pt x="10" y="5"/>
                  </a:lnTo>
                  <a:lnTo>
                    <a:pt x="0" y="14"/>
                  </a:lnTo>
                  <a:lnTo>
                    <a:pt x="3" y="15"/>
                  </a:lnTo>
                  <a:lnTo>
                    <a:pt x="6" y="20"/>
                  </a:lnTo>
                  <a:lnTo>
                    <a:pt x="6" y="24"/>
                  </a:lnTo>
                  <a:lnTo>
                    <a:pt x="7" y="26"/>
                  </a:lnTo>
                  <a:lnTo>
                    <a:pt x="11" y="25"/>
                  </a:lnTo>
                  <a:lnTo>
                    <a:pt x="13" y="23"/>
                  </a:lnTo>
                  <a:lnTo>
                    <a:pt x="16" y="16"/>
                  </a:lnTo>
                  <a:lnTo>
                    <a:pt x="22" y="16"/>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43" name="Freeform 1034"/>
            <p:cNvSpPr/>
            <p:nvPr/>
          </p:nvSpPr>
          <p:spPr bwMode="auto">
            <a:xfrm>
              <a:off x="3567570" y="2598270"/>
              <a:ext cx="169557" cy="318880"/>
            </a:xfrm>
            <a:custGeom>
              <a:avLst/>
              <a:gdLst/>
              <a:ahLst/>
              <a:cxnLst>
                <a:cxn ang="0">
                  <a:pos x="1" y="114"/>
                </a:cxn>
                <a:cxn ang="0">
                  <a:pos x="5" y="108"/>
                </a:cxn>
                <a:cxn ang="0">
                  <a:pos x="14" y="101"/>
                </a:cxn>
                <a:cxn ang="0">
                  <a:pos x="19" y="92"/>
                </a:cxn>
                <a:cxn ang="0">
                  <a:pos x="22" y="80"/>
                </a:cxn>
                <a:cxn ang="0">
                  <a:pos x="20" y="68"/>
                </a:cxn>
                <a:cxn ang="0">
                  <a:pos x="21" y="59"/>
                </a:cxn>
                <a:cxn ang="0">
                  <a:pos x="13" y="54"/>
                </a:cxn>
                <a:cxn ang="0">
                  <a:pos x="5" y="52"/>
                </a:cxn>
                <a:cxn ang="0">
                  <a:pos x="5" y="46"/>
                </a:cxn>
                <a:cxn ang="0">
                  <a:pos x="31" y="41"/>
                </a:cxn>
                <a:cxn ang="0">
                  <a:pos x="31" y="25"/>
                </a:cxn>
                <a:cxn ang="0">
                  <a:pos x="30" y="19"/>
                </a:cxn>
                <a:cxn ang="0">
                  <a:pos x="33" y="14"/>
                </a:cxn>
                <a:cxn ang="0">
                  <a:pos x="36" y="20"/>
                </a:cxn>
                <a:cxn ang="0">
                  <a:pos x="38" y="20"/>
                </a:cxn>
                <a:cxn ang="0">
                  <a:pos x="40" y="25"/>
                </a:cxn>
                <a:cxn ang="0">
                  <a:pos x="43" y="27"/>
                </a:cxn>
                <a:cxn ang="0">
                  <a:pos x="47" y="28"/>
                </a:cxn>
                <a:cxn ang="0">
                  <a:pos x="47" y="23"/>
                </a:cxn>
                <a:cxn ang="0">
                  <a:pos x="44" y="19"/>
                </a:cxn>
                <a:cxn ang="0">
                  <a:pos x="40" y="16"/>
                </a:cxn>
                <a:cxn ang="0">
                  <a:pos x="39" y="14"/>
                </a:cxn>
                <a:cxn ang="0">
                  <a:pos x="37" y="6"/>
                </a:cxn>
                <a:cxn ang="0">
                  <a:pos x="47" y="6"/>
                </a:cxn>
                <a:cxn ang="0">
                  <a:pos x="49" y="4"/>
                </a:cxn>
                <a:cxn ang="0">
                  <a:pos x="50" y="6"/>
                </a:cxn>
                <a:cxn ang="0">
                  <a:pos x="66" y="5"/>
                </a:cxn>
                <a:cxn ang="0">
                  <a:pos x="78" y="0"/>
                </a:cxn>
                <a:cxn ang="0">
                  <a:pos x="80" y="2"/>
                </a:cxn>
                <a:cxn ang="0">
                  <a:pos x="79" y="7"/>
                </a:cxn>
                <a:cxn ang="0">
                  <a:pos x="79" y="22"/>
                </a:cxn>
                <a:cxn ang="0">
                  <a:pos x="81" y="30"/>
                </a:cxn>
                <a:cxn ang="0">
                  <a:pos x="81" y="39"/>
                </a:cxn>
                <a:cxn ang="0">
                  <a:pos x="79" y="46"/>
                </a:cxn>
                <a:cxn ang="0">
                  <a:pos x="73" y="55"/>
                </a:cxn>
                <a:cxn ang="0">
                  <a:pos x="66" y="59"/>
                </a:cxn>
                <a:cxn ang="0">
                  <a:pos x="62" y="59"/>
                </a:cxn>
                <a:cxn ang="0">
                  <a:pos x="55" y="65"/>
                </a:cxn>
                <a:cxn ang="0">
                  <a:pos x="51" y="68"/>
                </a:cxn>
                <a:cxn ang="0">
                  <a:pos x="44" y="77"/>
                </a:cxn>
                <a:cxn ang="0">
                  <a:pos x="39" y="79"/>
                </a:cxn>
                <a:cxn ang="0">
                  <a:pos x="33" y="87"/>
                </a:cxn>
                <a:cxn ang="0">
                  <a:pos x="32" y="91"/>
                </a:cxn>
                <a:cxn ang="0">
                  <a:pos x="31" y="114"/>
                </a:cxn>
                <a:cxn ang="0">
                  <a:pos x="32" y="125"/>
                </a:cxn>
                <a:cxn ang="0">
                  <a:pos x="31" y="135"/>
                </a:cxn>
                <a:cxn ang="0">
                  <a:pos x="26" y="139"/>
                </a:cxn>
                <a:cxn ang="0">
                  <a:pos x="18" y="141"/>
                </a:cxn>
                <a:cxn ang="0">
                  <a:pos x="14" y="147"/>
                </a:cxn>
                <a:cxn ang="0">
                  <a:pos x="15" y="151"/>
                </a:cxn>
                <a:cxn ang="0">
                  <a:pos x="14" y="153"/>
                </a:cxn>
                <a:cxn ang="0">
                  <a:pos x="13" y="154"/>
                </a:cxn>
                <a:cxn ang="0">
                  <a:pos x="8" y="154"/>
                </a:cxn>
                <a:cxn ang="0">
                  <a:pos x="1" y="152"/>
                </a:cxn>
                <a:cxn ang="0">
                  <a:pos x="0" y="147"/>
                </a:cxn>
                <a:cxn ang="0">
                  <a:pos x="4" y="139"/>
                </a:cxn>
                <a:cxn ang="0">
                  <a:pos x="3" y="122"/>
                </a:cxn>
                <a:cxn ang="0">
                  <a:pos x="0" y="116"/>
                </a:cxn>
                <a:cxn ang="0">
                  <a:pos x="1" y="114"/>
                </a:cxn>
              </a:cxnLst>
              <a:rect l="0" t="0" r="r" b="b"/>
              <a:pathLst>
                <a:path w="81" h="154">
                  <a:moveTo>
                    <a:pt x="1" y="114"/>
                  </a:moveTo>
                  <a:lnTo>
                    <a:pt x="5" y="108"/>
                  </a:lnTo>
                  <a:lnTo>
                    <a:pt x="14" y="101"/>
                  </a:lnTo>
                  <a:lnTo>
                    <a:pt x="19" y="92"/>
                  </a:lnTo>
                  <a:lnTo>
                    <a:pt x="22" y="80"/>
                  </a:lnTo>
                  <a:lnTo>
                    <a:pt x="20" y="68"/>
                  </a:lnTo>
                  <a:lnTo>
                    <a:pt x="21" y="59"/>
                  </a:lnTo>
                  <a:lnTo>
                    <a:pt x="13" y="54"/>
                  </a:lnTo>
                  <a:lnTo>
                    <a:pt x="5" y="52"/>
                  </a:lnTo>
                  <a:lnTo>
                    <a:pt x="5" y="46"/>
                  </a:lnTo>
                  <a:lnTo>
                    <a:pt x="31" y="41"/>
                  </a:lnTo>
                  <a:lnTo>
                    <a:pt x="31" y="25"/>
                  </a:lnTo>
                  <a:lnTo>
                    <a:pt x="30" y="19"/>
                  </a:lnTo>
                  <a:lnTo>
                    <a:pt x="33" y="14"/>
                  </a:lnTo>
                  <a:lnTo>
                    <a:pt x="36" y="20"/>
                  </a:lnTo>
                  <a:lnTo>
                    <a:pt x="38" y="20"/>
                  </a:lnTo>
                  <a:lnTo>
                    <a:pt x="40" y="25"/>
                  </a:lnTo>
                  <a:lnTo>
                    <a:pt x="43" y="27"/>
                  </a:lnTo>
                  <a:lnTo>
                    <a:pt x="47" y="28"/>
                  </a:lnTo>
                  <a:lnTo>
                    <a:pt x="47" y="23"/>
                  </a:lnTo>
                  <a:lnTo>
                    <a:pt x="44" y="19"/>
                  </a:lnTo>
                  <a:lnTo>
                    <a:pt x="40" y="16"/>
                  </a:lnTo>
                  <a:lnTo>
                    <a:pt x="39" y="14"/>
                  </a:lnTo>
                  <a:lnTo>
                    <a:pt x="37" y="6"/>
                  </a:lnTo>
                  <a:lnTo>
                    <a:pt x="47" y="6"/>
                  </a:lnTo>
                  <a:lnTo>
                    <a:pt x="49" y="4"/>
                  </a:lnTo>
                  <a:lnTo>
                    <a:pt x="50" y="6"/>
                  </a:lnTo>
                  <a:lnTo>
                    <a:pt x="66" y="5"/>
                  </a:lnTo>
                  <a:lnTo>
                    <a:pt x="78" y="0"/>
                  </a:lnTo>
                  <a:lnTo>
                    <a:pt x="80" y="2"/>
                  </a:lnTo>
                  <a:lnTo>
                    <a:pt x="79" y="7"/>
                  </a:lnTo>
                  <a:lnTo>
                    <a:pt x="79" y="22"/>
                  </a:lnTo>
                  <a:lnTo>
                    <a:pt x="81" y="30"/>
                  </a:lnTo>
                  <a:lnTo>
                    <a:pt x="81" y="39"/>
                  </a:lnTo>
                  <a:lnTo>
                    <a:pt x="79" y="46"/>
                  </a:lnTo>
                  <a:lnTo>
                    <a:pt x="73" y="55"/>
                  </a:lnTo>
                  <a:lnTo>
                    <a:pt x="66" y="59"/>
                  </a:lnTo>
                  <a:lnTo>
                    <a:pt x="62" y="59"/>
                  </a:lnTo>
                  <a:lnTo>
                    <a:pt x="55" y="65"/>
                  </a:lnTo>
                  <a:lnTo>
                    <a:pt x="51" y="68"/>
                  </a:lnTo>
                  <a:lnTo>
                    <a:pt x="44" y="77"/>
                  </a:lnTo>
                  <a:lnTo>
                    <a:pt x="39" y="79"/>
                  </a:lnTo>
                  <a:lnTo>
                    <a:pt x="33" y="87"/>
                  </a:lnTo>
                  <a:lnTo>
                    <a:pt x="32" y="91"/>
                  </a:lnTo>
                  <a:lnTo>
                    <a:pt x="31" y="114"/>
                  </a:lnTo>
                  <a:lnTo>
                    <a:pt x="32" y="125"/>
                  </a:lnTo>
                  <a:lnTo>
                    <a:pt x="31" y="135"/>
                  </a:lnTo>
                  <a:lnTo>
                    <a:pt x="26" y="139"/>
                  </a:lnTo>
                  <a:lnTo>
                    <a:pt x="18" y="141"/>
                  </a:lnTo>
                  <a:lnTo>
                    <a:pt x="14" y="147"/>
                  </a:lnTo>
                  <a:lnTo>
                    <a:pt x="15" y="151"/>
                  </a:lnTo>
                  <a:lnTo>
                    <a:pt x="14" y="153"/>
                  </a:lnTo>
                  <a:lnTo>
                    <a:pt x="13" y="154"/>
                  </a:lnTo>
                  <a:lnTo>
                    <a:pt x="8" y="154"/>
                  </a:lnTo>
                  <a:lnTo>
                    <a:pt x="1" y="152"/>
                  </a:lnTo>
                  <a:lnTo>
                    <a:pt x="0" y="147"/>
                  </a:lnTo>
                  <a:lnTo>
                    <a:pt x="4" y="139"/>
                  </a:lnTo>
                  <a:lnTo>
                    <a:pt x="3" y="122"/>
                  </a:lnTo>
                  <a:lnTo>
                    <a:pt x="0" y="116"/>
                  </a:lnTo>
                  <a:lnTo>
                    <a:pt x="1" y="114"/>
                  </a:lnTo>
                  <a:close/>
                </a:path>
              </a:pathLst>
            </a:custGeom>
            <a:noFill/>
            <a:ln w="9525">
              <a:solidFill>
                <a:schemeClr val="tx1">
                  <a:lumMod val="85000"/>
                  <a:lumOff val="15000"/>
                </a:schemeClr>
              </a:solidFill>
              <a:round/>
            </a:ln>
          </p:spPr>
          <p:txBody>
            <a:bodyPr/>
            <a:lstStyle/>
            <a:p>
              <a:endParaRPr lang="zh-CN" altLang="en-US" sz="100"/>
            </a:p>
          </p:txBody>
        </p:sp>
        <p:sp>
          <p:nvSpPr>
            <p:cNvPr id="244" name="Freeform 1035"/>
            <p:cNvSpPr/>
            <p:nvPr/>
          </p:nvSpPr>
          <p:spPr bwMode="auto">
            <a:xfrm>
              <a:off x="3567570" y="2598270"/>
              <a:ext cx="169557" cy="318880"/>
            </a:xfrm>
            <a:custGeom>
              <a:avLst/>
              <a:gdLst/>
              <a:ahLst/>
              <a:cxnLst>
                <a:cxn ang="0">
                  <a:pos x="1" y="114"/>
                </a:cxn>
                <a:cxn ang="0">
                  <a:pos x="5" y="108"/>
                </a:cxn>
                <a:cxn ang="0">
                  <a:pos x="14" y="101"/>
                </a:cxn>
                <a:cxn ang="0">
                  <a:pos x="19" y="92"/>
                </a:cxn>
                <a:cxn ang="0">
                  <a:pos x="22" y="80"/>
                </a:cxn>
                <a:cxn ang="0">
                  <a:pos x="20" y="68"/>
                </a:cxn>
                <a:cxn ang="0">
                  <a:pos x="21" y="59"/>
                </a:cxn>
                <a:cxn ang="0">
                  <a:pos x="13" y="54"/>
                </a:cxn>
                <a:cxn ang="0">
                  <a:pos x="5" y="52"/>
                </a:cxn>
                <a:cxn ang="0">
                  <a:pos x="5" y="46"/>
                </a:cxn>
                <a:cxn ang="0">
                  <a:pos x="31" y="41"/>
                </a:cxn>
                <a:cxn ang="0">
                  <a:pos x="31" y="25"/>
                </a:cxn>
                <a:cxn ang="0">
                  <a:pos x="30" y="19"/>
                </a:cxn>
                <a:cxn ang="0">
                  <a:pos x="33" y="14"/>
                </a:cxn>
                <a:cxn ang="0">
                  <a:pos x="36" y="20"/>
                </a:cxn>
                <a:cxn ang="0">
                  <a:pos x="38" y="20"/>
                </a:cxn>
                <a:cxn ang="0">
                  <a:pos x="40" y="25"/>
                </a:cxn>
                <a:cxn ang="0">
                  <a:pos x="43" y="27"/>
                </a:cxn>
                <a:cxn ang="0">
                  <a:pos x="47" y="28"/>
                </a:cxn>
                <a:cxn ang="0">
                  <a:pos x="47" y="23"/>
                </a:cxn>
                <a:cxn ang="0">
                  <a:pos x="44" y="19"/>
                </a:cxn>
                <a:cxn ang="0">
                  <a:pos x="40" y="16"/>
                </a:cxn>
                <a:cxn ang="0">
                  <a:pos x="39" y="14"/>
                </a:cxn>
                <a:cxn ang="0">
                  <a:pos x="37" y="6"/>
                </a:cxn>
                <a:cxn ang="0">
                  <a:pos x="47" y="6"/>
                </a:cxn>
                <a:cxn ang="0">
                  <a:pos x="49" y="4"/>
                </a:cxn>
                <a:cxn ang="0">
                  <a:pos x="50" y="6"/>
                </a:cxn>
                <a:cxn ang="0">
                  <a:pos x="66" y="5"/>
                </a:cxn>
                <a:cxn ang="0">
                  <a:pos x="78" y="0"/>
                </a:cxn>
                <a:cxn ang="0">
                  <a:pos x="80" y="2"/>
                </a:cxn>
                <a:cxn ang="0">
                  <a:pos x="79" y="7"/>
                </a:cxn>
                <a:cxn ang="0">
                  <a:pos x="79" y="22"/>
                </a:cxn>
                <a:cxn ang="0">
                  <a:pos x="81" y="30"/>
                </a:cxn>
                <a:cxn ang="0">
                  <a:pos x="81" y="39"/>
                </a:cxn>
                <a:cxn ang="0">
                  <a:pos x="79" y="46"/>
                </a:cxn>
                <a:cxn ang="0">
                  <a:pos x="73" y="55"/>
                </a:cxn>
                <a:cxn ang="0">
                  <a:pos x="66" y="59"/>
                </a:cxn>
                <a:cxn ang="0">
                  <a:pos x="62" y="59"/>
                </a:cxn>
                <a:cxn ang="0">
                  <a:pos x="55" y="65"/>
                </a:cxn>
                <a:cxn ang="0">
                  <a:pos x="51" y="68"/>
                </a:cxn>
                <a:cxn ang="0">
                  <a:pos x="44" y="77"/>
                </a:cxn>
                <a:cxn ang="0">
                  <a:pos x="39" y="79"/>
                </a:cxn>
                <a:cxn ang="0">
                  <a:pos x="33" y="87"/>
                </a:cxn>
                <a:cxn ang="0">
                  <a:pos x="32" y="91"/>
                </a:cxn>
                <a:cxn ang="0">
                  <a:pos x="31" y="114"/>
                </a:cxn>
                <a:cxn ang="0">
                  <a:pos x="32" y="125"/>
                </a:cxn>
                <a:cxn ang="0">
                  <a:pos x="31" y="135"/>
                </a:cxn>
                <a:cxn ang="0">
                  <a:pos x="26" y="139"/>
                </a:cxn>
                <a:cxn ang="0">
                  <a:pos x="18" y="141"/>
                </a:cxn>
                <a:cxn ang="0">
                  <a:pos x="14" y="147"/>
                </a:cxn>
                <a:cxn ang="0">
                  <a:pos x="15" y="151"/>
                </a:cxn>
                <a:cxn ang="0">
                  <a:pos x="14" y="153"/>
                </a:cxn>
                <a:cxn ang="0">
                  <a:pos x="13" y="154"/>
                </a:cxn>
                <a:cxn ang="0">
                  <a:pos x="8" y="154"/>
                </a:cxn>
                <a:cxn ang="0">
                  <a:pos x="1" y="152"/>
                </a:cxn>
                <a:cxn ang="0">
                  <a:pos x="0" y="147"/>
                </a:cxn>
                <a:cxn ang="0">
                  <a:pos x="4" y="139"/>
                </a:cxn>
                <a:cxn ang="0">
                  <a:pos x="3" y="122"/>
                </a:cxn>
                <a:cxn ang="0">
                  <a:pos x="0" y="116"/>
                </a:cxn>
                <a:cxn ang="0">
                  <a:pos x="1" y="114"/>
                </a:cxn>
              </a:cxnLst>
              <a:rect l="0" t="0" r="r" b="b"/>
              <a:pathLst>
                <a:path w="81" h="154">
                  <a:moveTo>
                    <a:pt x="1" y="114"/>
                  </a:moveTo>
                  <a:lnTo>
                    <a:pt x="5" y="108"/>
                  </a:lnTo>
                  <a:lnTo>
                    <a:pt x="14" y="101"/>
                  </a:lnTo>
                  <a:lnTo>
                    <a:pt x="19" y="92"/>
                  </a:lnTo>
                  <a:lnTo>
                    <a:pt x="22" y="80"/>
                  </a:lnTo>
                  <a:lnTo>
                    <a:pt x="20" y="68"/>
                  </a:lnTo>
                  <a:lnTo>
                    <a:pt x="21" y="59"/>
                  </a:lnTo>
                  <a:lnTo>
                    <a:pt x="13" y="54"/>
                  </a:lnTo>
                  <a:lnTo>
                    <a:pt x="5" y="52"/>
                  </a:lnTo>
                  <a:lnTo>
                    <a:pt x="5" y="46"/>
                  </a:lnTo>
                  <a:lnTo>
                    <a:pt x="31" y="41"/>
                  </a:lnTo>
                  <a:lnTo>
                    <a:pt x="31" y="25"/>
                  </a:lnTo>
                  <a:lnTo>
                    <a:pt x="30" y="19"/>
                  </a:lnTo>
                  <a:lnTo>
                    <a:pt x="33" y="14"/>
                  </a:lnTo>
                  <a:lnTo>
                    <a:pt x="36" y="20"/>
                  </a:lnTo>
                  <a:lnTo>
                    <a:pt x="38" y="20"/>
                  </a:lnTo>
                  <a:lnTo>
                    <a:pt x="40" y="25"/>
                  </a:lnTo>
                  <a:lnTo>
                    <a:pt x="43" y="27"/>
                  </a:lnTo>
                  <a:lnTo>
                    <a:pt x="47" y="28"/>
                  </a:lnTo>
                  <a:lnTo>
                    <a:pt x="47" y="23"/>
                  </a:lnTo>
                  <a:lnTo>
                    <a:pt x="44" y="19"/>
                  </a:lnTo>
                  <a:lnTo>
                    <a:pt x="40" y="16"/>
                  </a:lnTo>
                  <a:lnTo>
                    <a:pt x="39" y="14"/>
                  </a:lnTo>
                  <a:lnTo>
                    <a:pt x="37" y="6"/>
                  </a:lnTo>
                  <a:lnTo>
                    <a:pt x="47" y="6"/>
                  </a:lnTo>
                  <a:lnTo>
                    <a:pt x="49" y="4"/>
                  </a:lnTo>
                  <a:lnTo>
                    <a:pt x="50" y="6"/>
                  </a:lnTo>
                  <a:lnTo>
                    <a:pt x="66" y="5"/>
                  </a:lnTo>
                  <a:lnTo>
                    <a:pt x="78" y="0"/>
                  </a:lnTo>
                  <a:lnTo>
                    <a:pt x="80" y="2"/>
                  </a:lnTo>
                  <a:lnTo>
                    <a:pt x="79" y="7"/>
                  </a:lnTo>
                  <a:lnTo>
                    <a:pt x="79" y="22"/>
                  </a:lnTo>
                  <a:lnTo>
                    <a:pt x="81" y="30"/>
                  </a:lnTo>
                  <a:lnTo>
                    <a:pt x="81" y="39"/>
                  </a:lnTo>
                  <a:lnTo>
                    <a:pt x="79" y="46"/>
                  </a:lnTo>
                  <a:lnTo>
                    <a:pt x="73" y="55"/>
                  </a:lnTo>
                  <a:lnTo>
                    <a:pt x="66" y="59"/>
                  </a:lnTo>
                  <a:lnTo>
                    <a:pt x="62" y="59"/>
                  </a:lnTo>
                  <a:lnTo>
                    <a:pt x="55" y="65"/>
                  </a:lnTo>
                  <a:lnTo>
                    <a:pt x="51" y="68"/>
                  </a:lnTo>
                  <a:lnTo>
                    <a:pt x="44" y="77"/>
                  </a:lnTo>
                  <a:lnTo>
                    <a:pt x="39" y="79"/>
                  </a:lnTo>
                  <a:lnTo>
                    <a:pt x="33" y="87"/>
                  </a:lnTo>
                  <a:lnTo>
                    <a:pt x="32" y="91"/>
                  </a:lnTo>
                  <a:lnTo>
                    <a:pt x="31" y="114"/>
                  </a:lnTo>
                  <a:lnTo>
                    <a:pt x="32" y="125"/>
                  </a:lnTo>
                  <a:lnTo>
                    <a:pt x="31" y="135"/>
                  </a:lnTo>
                  <a:lnTo>
                    <a:pt x="26" y="139"/>
                  </a:lnTo>
                  <a:lnTo>
                    <a:pt x="18" y="141"/>
                  </a:lnTo>
                  <a:lnTo>
                    <a:pt x="14" y="147"/>
                  </a:lnTo>
                  <a:lnTo>
                    <a:pt x="15" y="151"/>
                  </a:lnTo>
                  <a:lnTo>
                    <a:pt x="14" y="153"/>
                  </a:lnTo>
                  <a:lnTo>
                    <a:pt x="13" y="154"/>
                  </a:lnTo>
                  <a:lnTo>
                    <a:pt x="8" y="154"/>
                  </a:lnTo>
                  <a:lnTo>
                    <a:pt x="1" y="152"/>
                  </a:lnTo>
                  <a:lnTo>
                    <a:pt x="0" y="147"/>
                  </a:lnTo>
                  <a:lnTo>
                    <a:pt x="4" y="139"/>
                  </a:lnTo>
                  <a:lnTo>
                    <a:pt x="3" y="122"/>
                  </a:lnTo>
                  <a:lnTo>
                    <a:pt x="0" y="116"/>
                  </a:lnTo>
                  <a:lnTo>
                    <a:pt x="1" y="114"/>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45" name="Freeform 1037"/>
            <p:cNvSpPr/>
            <p:nvPr/>
          </p:nvSpPr>
          <p:spPr bwMode="auto">
            <a:xfrm>
              <a:off x="3588765" y="2556855"/>
              <a:ext cx="77071" cy="99391"/>
            </a:xfrm>
            <a:custGeom>
              <a:avLst/>
              <a:gdLst/>
              <a:ahLst/>
              <a:cxnLst>
                <a:cxn ang="0">
                  <a:pos x="0" y="1"/>
                </a:cxn>
                <a:cxn ang="0">
                  <a:pos x="8" y="0"/>
                </a:cxn>
                <a:cxn ang="0">
                  <a:pos x="15" y="3"/>
                </a:cxn>
                <a:cxn ang="0">
                  <a:pos x="22" y="13"/>
                </a:cxn>
                <a:cxn ang="0">
                  <a:pos x="27" y="26"/>
                </a:cxn>
                <a:cxn ang="0">
                  <a:pos x="30" y="35"/>
                </a:cxn>
                <a:cxn ang="0">
                  <a:pos x="31" y="36"/>
                </a:cxn>
                <a:cxn ang="0">
                  <a:pos x="34" y="39"/>
                </a:cxn>
                <a:cxn ang="0">
                  <a:pos x="37" y="43"/>
                </a:cxn>
                <a:cxn ang="0">
                  <a:pos x="37" y="48"/>
                </a:cxn>
                <a:cxn ang="0">
                  <a:pos x="33" y="47"/>
                </a:cxn>
                <a:cxn ang="0">
                  <a:pos x="30" y="45"/>
                </a:cxn>
                <a:cxn ang="0">
                  <a:pos x="29" y="39"/>
                </a:cxn>
                <a:cxn ang="0">
                  <a:pos x="27" y="39"/>
                </a:cxn>
                <a:cxn ang="0">
                  <a:pos x="24" y="34"/>
                </a:cxn>
                <a:cxn ang="0">
                  <a:pos x="18" y="17"/>
                </a:cxn>
                <a:cxn ang="0">
                  <a:pos x="11" y="6"/>
                </a:cxn>
                <a:cxn ang="0">
                  <a:pos x="6" y="3"/>
                </a:cxn>
                <a:cxn ang="0">
                  <a:pos x="0" y="1"/>
                </a:cxn>
              </a:cxnLst>
              <a:rect l="0" t="0" r="r" b="b"/>
              <a:pathLst>
                <a:path w="37" h="48">
                  <a:moveTo>
                    <a:pt x="0" y="1"/>
                  </a:moveTo>
                  <a:lnTo>
                    <a:pt x="8" y="0"/>
                  </a:lnTo>
                  <a:lnTo>
                    <a:pt x="15" y="3"/>
                  </a:lnTo>
                  <a:lnTo>
                    <a:pt x="22" y="13"/>
                  </a:lnTo>
                  <a:lnTo>
                    <a:pt x="27" y="26"/>
                  </a:lnTo>
                  <a:lnTo>
                    <a:pt x="30" y="35"/>
                  </a:lnTo>
                  <a:lnTo>
                    <a:pt x="31" y="36"/>
                  </a:lnTo>
                  <a:lnTo>
                    <a:pt x="34" y="39"/>
                  </a:lnTo>
                  <a:lnTo>
                    <a:pt x="37" y="43"/>
                  </a:lnTo>
                  <a:lnTo>
                    <a:pt x="37" y="48"/>
                  </a:lnTo>
                  <a:lnTo>
                    <a:pt x="33" y="47"/>
                  </a:lnTo>
                  <a:lnTo>
                    <a:pt x="30" y="45"/>
                  </a:lnTo>
                  <a:lnTo>
                    <a:pt x="29" y="39"/>
                  </a:lnTo>
                  <a:lnTo>
                    <a:pt x="27" y="39"/>
                  </a:lnTo>
                  <a:lnTo>
                    <a:pt x="24" y="34"/>
                  </a:lnTo>
                  <a:lnTo>
                    <a:pt x="18" y="17"/>
                  </a:lnTo>
                  <a:lnTo>
                    <a:pt x="11" y="6"/>
                  </a:lnTo>
                  <a:lnTo>
                    <a:pt x="6" y="3"/>
                  </a:lnTo>
                  <a:lnTo>
                    <a:pt x="0" y="1"/>
                  </a:lnTo>
                  <a:close/>
                </a:path>
              </a:pathLst>
            </a:custGeom>
            <a:noFill/>
            <a:ln w="9525">
              <a:solidFill>
                <a:schemeClr val="tx1">
                  <a:lumMod val="85000"/>
                  <a:lumOff val="15000"/>
                </a:schemeClr>
              </a:solidFill>
              <a:round/>
            </a:ln>
          </p:spPr>
          <p:txBody>
            <a:bodyPr/>
            <a:lstStyle/>
            <a:p>
              <a:endParaRPr lang="zh-CN" altLang="en-US" sz="100"/>
            </a:p>
          </p:txBody>
        </p:sp>
        <p:sp>
          <p:nvSpPr>
            <p:cNvPr id="246" name="Freeform 1038"/>
            <p:cNvSpPr/>
            <p:nvPr/>
          </p:nvSpPr>
          <p:spPr bwMode="auto">
            <a:xfrm>
              <a:off x="3588765" y="2556855"/>
              <a:ext cx="77071" cy="99391"/>
            </a:xfrm>
            <a:custGeom>
              <a:avLst/>
              <a:gdLst/>
              <a:ahLst/>
              <a:cxnLst>
                <a:cxn ang="0">
                  <a:pos x="0" y="1"/>
                </a:cxn>
                <a:cxn ang="0">
                  <a:pos x="8" y="0"/>
                </a:cxn>
                <a:cxn ang="0">
                  <a:pos x="15" y="3"/>
                </a:cxn>
                <a:cxn ang="0">
                  <a:pos x="22" y="13"/>
                </a:cxn>
                <a:cxn ang="0">
                  <a:pos x="27" y="26"/>
                </a:cxn>
                <a:cxn ang="0">
                  <a:pos x="30" y="35"/>
                </a:cxn>
                <a:cxn ang="0">
                  <a:pos x="31" y="36"/>
                </a:cxn>
                <a:cxn ang="0">
                  <a:pos x="34" y="39"/>
                </a:cxn>
                <a:cxn ang="0">
                  <a:pos x="37" y="43"/>
                </a:cxn>
                <a:cxn ang="0">
                  <a:pos x="37" y="48"/>
                </a:cxn>
                <a:cxn ang="0">
                  <a:pos x="33" y="47"/>
                </a:cxn>
                <a:cxn ang="0">
                  <a:pos x="30" y="45"/>
                </a:cxn>
                <a:cxn ang="0">
                  <a:pos x="29" y="39"/>
                </a:cxn>
                <a:cxn ang="0">
                  <a:pos x="27" y="39"/>
                </a:cxn>
                <a:cxn ang="0">
                  <a:pos x="24" y="34"/>
                </a:cxn>
                <a:cxn ang="0">
                  <a:pos x="18" y="17"/>
                </a:cxn>
                <a:cxn ang="0">
                  <a:pos x="11" y="6"/>
                </a:cxn>
                <a:cxn ang="0">
                  <a:pos x="6" y="3"/>
                </a:cxn>
                <a:cxn ang="0">
                  <a:pos x="0" y="1"/>
                </a:cxn>
              </a:cxnLst>
              <a:rect l="0" t="0" r="r" b="b"/>
              <a:pathLst>
                <a:path w="37" h="48">
                  <a:moveTo>
                    <a:pt x="0" y="1"/>
                  </a:moveTo>
                  <a:lnTo>
                    <a:pt x="8" y="0"/>
                  </a:lnTo>
                  <a:lnTo>
                    <a:pt x="15" y="3"/>
                  </a:lnTo>
                  <a:lnTo>
                    <a:pt x="22" y="13"/>
                  </a:lnTo>
                  <a:lnTo>
                    <a:pt x="27" y="26"/>
                  </a:lnTo>
                  <a:lnTo>
                    <a:pt x="30" y="35"/>
                  </a:lnTo>
                  <a:lnTo>
                    <a:pt x="31" y="36"/>
                  </a:lnTo>
                  <a:lnTo>
                    <a:pt x="34" y="39"/>
                  </a:lnTo>
                  <a:lnTo>
                    <a:pt x="37" y="43"/>
                  </a:lnTo>
                  <a:lnTo>
                    <a:pt x="37" y="48"/>
                  </a:lnTo>
                  <a:lnTo>
                    <a:pt x="33" y="47"/>
                  </a:lnTo>
                  <a:lnTo>
                    <a:pt x="30" y="45"/>
                  </a:lnTo>
                  <a:lnTo>
                    <a:pt x="29" y="39"/>
                  </a:lnTo>
                  <a:lnTo>
                    <a:pt x="27" y="39"/>
                  </a:lnTo>
                  <a:lnTo>
                    <a:pt x="24" y="34"/>
                  </a:lnTo>
                  <a:lnTo>
                    <a:pt x="18" y="17"/>
                  </a:lnTo>
                  <a:lnTo>
                    <a:pt x="11" y="6"/>
                  </a:lnTo>
                  <a:lnTo>
                    <a:pt x="6" y="3"/>
                  </a:lnTo>
                  <a:lnTo>
                    <a:pt x="0" y="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47" name="Freeform 1040"/>
            <p:cNvSpPr/>
            <p:nvPr/>
          </p:nvSpPr>
          <p:spPr bwMode="auto">
            <a:xfrm>
              <a:off x="3461597" y="2695589"/>
              <a:ext cx="152215" cy="142875"/>
            </a:xfrm>
            <a:custGeom>
              <a:avLst/>
              <a:gdLst/>
              <a:ahLst/>
              <a:cxnLst>
                <a:cxn ang="0">
                  <a:pos x="0" y="19"/>
                </a:cxn>
                <a:cxn ang="0">
                  <a:pos x="26" y="7"/>
                </a:cxn>
                <a:cxn ang="0">
                  <a:pos x="57" y="0"/>
                </a:cxn>
                <a:cxn ang="0">
                  <a:pos x="57" y="5"/>
                </a:cxn>
                <a:cxn ang="0">
                  <a:pos x="65" y="7"/>
                </a:cxn>
                <a:cxn ang="0">
                  <a:pos x="72" y="13"/>
                </a:cxn>
                <a:cxn ang="0">
                  <a:pos x="72" y="22"/>
                </a:cxn>
                <a:cxn ang="0">
                  <a:pos x="73" y="33"/>
                </a:cxn>
                <a:cxn ang="0">
                  <a:pos x="71" y="45"/>
                </a:cxn>
                <a:cxn ang="0">
                  <a:pos x="65" y="55"/>
                </a:cxn>
                <a:cxn ang="0">
                  <a:pos x="56" y="61"/>
                </a:cxn>
                <a:cxn ang="0">
                  <a:pos x="53" y="66"/>
                </a:cxn>
                <a:cxn ang="0">
                  <a:pos x="51" y="69"/>
                </a:cxn>
                <a:cxn ang="0">
                  <a:pos x="32" y="69"/>
                </a:cxn>
                <a:cxn ang="0">
                  <a:pos x="30" y="66"/>
                </a:cxn>
                <a:cxn ang="0">
                  <a:pos x="25" y="63"/>
                </a:cxn>
                <a:cxn ang="0">
                  <a:pos x="22" y="63"/>
                </a:cxn>
                <a:cxn ang="0">
                  <a:pos x="19" y="60"/>
                </a:cxn>
                <a:cxn ang="0">
                  <a:pos x="18" y="55"/>
                </a:cxn>
                <a:cxn ang="0">
                  <a:pos x="14" y="54"/>
                </a:cxn>
                <a:cxn ang="0">
                  <a:pos x="14" y="51"/>
                </a:cxn>
                <a:cxn ang="0">
                  <a:pos x="12" y="47"/>
                </a:cxn>
                <a:cxn ang="0">
                  <a:pos x="8" y="41"/>
                </a:cxn>
                <a:cxn ang="0">
                  <a:pos x="5" y="36"/>
                </a:cxn>
                <a:cxn ang="0">
                  <a:pos x="3" y="29"/>
                </a:cxn>
                <a:cxn ang="0">
                  <a:pos x="0" y="19"/>
                </a:cxn>
              </a:cxnLst>
              <a:rect l="0" t="0" r="r" b="b"/>
              <a:pathLst>
                <a:path w="73" h="69">
                  <a:moveTo>
                    <a:pt x="0" y="19"/>
                  </a:moveTo>
                  <a:lnTo>
                    <a:pt x="26" y="7"/>
                  </a:lnTo>
                  <a:lnTo>
                    <a:pt x="57" y="0"/>
                  </a:lnTo>
                  <a:lnTo>
                    <a:pt x="57" y="5"/>
                  </a:lnTo>
                  <a:lnTo>
                    <a:pt x="65" y="7"/>
                  </a:lnTo>
                  <a:lnTo>
                    <a:pt x="72" y="13"/>
                  </a:lnTo>
                  <a:lnTo>
                    <a:pt x="72" y="22"/>
                  </a:lnTo>
                  <a:lnTo>
                    <a:pt x="73" y="33"/>
                  </a:lnTo>
                  <a:lnTo>
                    <a:pt x="71" y="45"/>
                  </a:lnTo>
                  <a:lnTo>
                    <a:pt x="65" y="55"/>
                  </a:lnTo>
                  <a:lnTo>
                    <a:pt x="56" y="61"/>
                  </a:lnTo>
                  <a:lnTo>
                    <a:pt x="53" y="66"/>
                  </a:lnTo>
                  <a:lnTo>
                    <a:pt x="51" y="69"/>
                  </a:lnTo>
                  <a:lnTo>
                    <a:pt x="32" y="69"/>
                  </a:lnTo>
                  <a:lnTo>
                    <a:pt x="30" y="66"/>
                  </a:lnTo>
                  <a:lnTo>
                    <a:pt x="25" y="63"/>
                  </a:lnTo>
                  <a:lnTo>
                    <a:pt x="22" y="63"/>
                  </a:lnTo>
                  <a:lnTo>
                    <a:pt x="19" y="60"/>
                  </a:lnTo>
                  <a:lnTo>
                    <a:pt x="18" y="55"/>
                  </a:lnTo>
                  <a:lnTo>
                    <a:pt x="14" y="54"/>
                  </a:lnTo>
                  <a:lnTo>
                    <a:pt x="14" y="51"/>
                  </a:lnTo>
                  <a:lnTo>
                    <a:pt x="12" y="47"/>
                  </a:lnTo>
                  <a:lnTo>
                    <a:pt x="8" y="41"/>
                  </a:lnTo>
                  <a:lnTo>
                    <a:pt x="5" y="36"/>
                  </a:lnTo>
                  <a:lnTo>
                    <a:pt x="3" y="29"/>
                  </a:lnTo>
                  <a:lnTo>
                    <a:pt x="0" y="19"/>
                  </a:lnTo>
                  <a:close/>
                </a:path>
              </a:pathLst>
            </a:custGeom>
            <a:noFill/>
            <a:ln w="9525">
              <a:solidFill>
                <a:schemeClr val="tx1">
                  <a:lumMod val="85000"/>
                  <a:lumOff val="15000"/>
                </a:schemeClr>
              </a:solidFill>
              <a:round/>
            </a:ln>
          </p:spPr>
          <p:txBody>
            <a:bodyPr/>
            <a:lstStyle/>
            <a:p>
              <a:endParaRPr lang="zh-CN" altLang="en-US" sz="100"/>
            </a:p>
          </p:txBody>
        </p:sp>
        <p:sp>
          <p:nvSpPr>
            <p:cNvPr id="248" name="Freeform 1041"/>
            <p:cNvSpPr/>
            <p:nvPr/>
          </p:nvSpPr>
          <p:spPr bwMode="auto">
            <a:xfrm>
              <a:off x="3461597" y="2695589"/>
              <a:ext cx="152215" cy="142875"/>
            </a:xfrm>
            <a:custGeom>
              <a:avLst/>
              <a:gdLst/>
              <a:ahLst/>
              <a:cxnLst>
                <a:cxn ang="0">
                  <a:pos x="0" y="19"/>
                </a:cxn>
                <a:cxn ang="0">
                  <a:pos x="26" y="7"/>
                </a:cxn>
                <a:cxn ang="0">
                  <a:pos x="57" y="0"/>
                </a:cxn>
                <a:cxn ang="0">
                  <a:pos x="57" y="5"/>
                </a:cxn>
                <a:cxn ang="0">
                  <a:pos x="65" y="7"/>
                </a:cxn>
                <a:cxn ang="0">
                  <a:pos x="72" y="13"/>
                </a:cxn>
                <a:cxn ang="0">
                  <a:pos x="72" y="22"/>
                </a:cxn>
                <a:cxn ang="0">
                  <a:pos x="73" y="33"/>
                </a:cxn>
                <a:cxn ang="0">
                  <a:pos x="71" y="45"/>
                </a:cxn>
                <a:cxn ang="0">
                  <a:pos x="65" y="55"/>
                </a:cxn>
                <a:cxn ang="0">
                  <a:pos x="56" y="61"/>
                </a:cxn>
                <a:cxn ang="0">
                  <a:pos x="53" y="66"/>
                </a:cxn>
                <a:cxn ang="0">
                  <a:pos x="51" y="69"/>
                </a:cxn>
                <a:cxn ang="0">
                  <a:pos x="32" y="69"/>
                </a:cxn>
                <a:cxn ang="0">
                  <a:pos x="30" y="66"/>
                </a:cxn>
                <a:cxn ang="0">
                  <a:pos x="25" y="63"/>
                </a:cxn>
                <a:cxn ang="0">
                  <a:pos x="22" y="63"/>
                </a:cxn>
                <a:cxn ang="0">
                  <a:pos x="19" y="60"/>
                </a:cxn>
                <a:cxn ang="0">
                  <a:pos x="18" y="55"/>
                </a:cxn>
                <a:cxn ang="0">
                  <a:pos x="14" y="54"/>
                </a:cxn>
                <a:cxn ang="0">
                  <a:pos x="14" y="51"/>
                </a:cxn>
                <a:cxn ang="0">
                  <a:pos x="12" y="47"/>
                </a:cxn>
                <a:cxn ang="0">
                  <a:pos x="8" y="41"/>
                </a:cxn>
                <a:cxn ang="0">
                  <a:pos x="5" y="36"/>
                </a:cxn>
                <a:cxn ang="0">
                  <a:pos x="3" y="29"/>
                </a:cxn>
                <a:cxn ang="0">
                  <a:pos x="0" y="19"/>
                </a:cxn>
              </a:cxnLst>
              <a:rect l="0" t="0" r="r" b="b"/>
              <a:pathLst>
                <a:path w="73" h="69">
                  <a:moveTo>
                    <a:pt x="0" y="19"/>
                  </a:moveTo>
                  <a:lnTo>
                    <a:pt x="26" y="7"/>
                  </a:lnTo>
                  <a:lnTo>
                    <a:pt x="57" y="0"/>
                  </a:lnTo>
                  <a:lnTo>
                    <a:pt x="57" y="5"/>
                  </a:lnTo>
                  <a:lnTo>
                    <a:pt x="65" y="7"/>
                  </a:lnTo>
                  <a:lnTo>
                    <a:pt x="72" y="13"/>
                  </a:lnTo>
                  <a:lnTo>
                    <a:pt x="72" y="22"/>
                  </a:lnTo>
                  <a:lnTo>
                    <a:pt x="73" y="33"/>
                  </a:lnTo>
                  <a:lnTo>
                    <a:pt x="71" y="45"/>
                  </a:lnTo>
                  <a:lnTo>
                    <a:pt x="65" y="55"/>
                  </a:lnTo>
                  <a:lnTo>
                    <a:pt x="56" y="61"/>
                  </a:lnTo>
                  <a:lnTo>
                    <a:pt x="53" y="66"/>
                  </a:lnTo>
                  <a:lnTo>
                    <a:pt x="51" y="69"/>
                  </a:lnTo>
                  <a:lnTo>
                    <a:pt x="32" y="69"/>
                  </a:lnTo>
                  <a:lnTo>
                    <a:pt x="30" y="66"/>
                  </a:lnTo>
                  <a:lnTo>
                    <a:pt x="25" y="63"/>
                  </a:lnTo>
                  <a:lnTo>
                    <a:pt x="22" y="63"/>
                  </a:lnTo>
                  <a:lnTo>
                    <a:pt x="19" y="60"/>
                  </a:lnTo>
                  <a:lnTo>
                    <a:pt x="18" y="55"/>
                  </a:lnTo>
                  <a:lnTo>
                    <a:pt x="14" y="54"/>
                  </a:lnTo>
                  <a:lnTo>
                    <a:pt x="14" y="51"/>
                  </a:lnTo>
                  <a:lnTo>
                    <a:pt x="12" y="47"/>
                  </a:lnTo>
                  <a:lnTo>
                    <a:pt x="8" y="41"/>
                  </a:lnTo>
                  <a:lnTo>
                    <a:pt x="5" y="36"/>
                  </a:lnTo>
                  <a:lnTo>
                    <a:pt x="3" y="29"/>
                  </a:lnTo>
                  <a:lnTo>
                    <a:pt x="0" y="1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49" name="Freeform 1043"/>
            <p:cNvSpPr/>
            <p:nvPr/>
          </p:nvSpPr>
          <p:spPr bwMode="auto">
            <a:xfrm>
              <a:off x="3263141" y="2838464"/>
              <a:ext cx="335258" cy="265043"/>
            </a:xfrm>
            <a:custGeom>
              <a:avLst/>
              <a:gdLst/>
              <a:ahLst/>
              <a:cxnLst>
                <a:cxn ang="0">
                  <a:pos x="0" y="59"/>
                </a:cxn>
                <a:cxn ang="0">
                  <a:pos x="8" y="57"/>
                </a:cxn>
                <a:cxn ang="0">
                  <a:pos x="11" y="51"/>
                </a:cxn>
                <a:cxn ang="0">
                  <a:pos x="15" y="51"/>
                </a:cxn>
                <a:cxn ang="0">
                  <a:pos x="15" y="56"/>
                </a:cxn>
                <a:cxn ang="0">
                  <a:pos x="16" y="59"/>
                </a:cxn>
                <a:cxn ang="0">
                  <a:pos x="39" y="56"/>
                </a:cxn>
                <a:cxn ang="0">
                  <a:pos x="39" y="23"/>
                </a:cxn>
                <a:cxn ang="0">
                  <a:pos x="44" y="27"/>
                </a:cxn>
                <a:cxn ang="0">
                  <a:pos x="47" y="32"/>
                </a:cxn>
                <a:cxn ang="0">
                  <a:pos x="48" y="42"/>
                </a:cxn>
                <a:cxn ang="0">
                  <a:pos x="45" y="44"/>
                </a:cxn>
                <a:cxn ang="0">
                  <a:pos x="45" y="46"/>
                </a:cxn>
                <a:cxn ang="0">
                  <a:pos x="46" y="50"/>
                </a:cxn>
                <a:cxn ang="0">
                  <a:pos x="53" y="49"/>
                </a:cxn>
                <a:cxn ang="0">
                  <a:pos x="60" y="46"/>
                </a:cxn>
                <a:cxn ang="0">
                  <a:pos x="67" y="41"/>
                </a:cxn>
                <a:cxn ang="0">
                  <a:pos x="70" y="32"/>
                </a:cxn>
                <a:cxn ang="0">
                  <a:pos x="75" y="29"/>
                </a:cxn>
                <a:cxn ang="0">
                  <a:pos x="79" y="29"/>
                </a:cxn>
                <a:cxn ang="0">
                  <a:pos x="84" y="32"/>
                </a:cxn>
                <a:cxn ang="0">
                  <a:pos x="91" y="34"/>
                </a:cxn>
                <a:cxn ang="0">
                  <a:pos x="95" y="25"/>
                </a:cxn>
                <a:cxn ang="0">
                  <a:pos x="99" y="20"/>
                </a:cxn>
                <a:cxn ang="0">
                  <a:pos x="103" y="15"/>
                </a:cxn>
                <a:cxn ang="0">
                  <a:pos x="110" y="12"/>
                </a:cxn>
                <a:cxn ang="0">
                  <a:pos x="117" y="8"/>
                </a:cxn>
                <a:cxn ang="0">
                  <a:pos x="121" y="5"/>
                </a:cxn>
                <a:cxn ang="0">
                  <a:pos x="126" y="0"/>
                </a:cxn>
                <a:cxn ang="0">
                  <a:pos x="145" y="0"/>
                </a:cxn>
                <a:cxn ang="0">
                  <a:pos x="147" y="3"/>
                </a:cxn>
                <a:cxn ang="0">
                  <a:pos x="149" y="15"/>
                </a:cxn>
                <a:cxn ang="0">
                  <a:pos x="150" y="22"/>
                </a:cxn>
                <a:cxn ang="0">
                  <a:pos x="153" y="25"/>
                </a:cxn>
                <a:cxn ang="0">
                  <a:pos x="153" y="30"/>
                </a:cxn>
                <a:cxn ang="0">
                  <a:pos x="154" y="38"/>
                </a:cxn>
                <a:cxn ang="0">
                  <a:pos x="161" y="38"/>
                </a:cxn>
                <a:cxn ang="0">
                  <a:pos x="161" y="42"/>
                </a:cxn>
                <a:cxn ang="0">
                  <a:pos x="155" y="52"/>
                </a:cxn>
                <a:cxn ang="0">
                  <a:pos x="149" y="58"/>
                </a:cxn>
                <a:cxn ang="0">
                  <a:pos x="143" y="63"/>
                </a:cxn>
                <a:cxn ang="0">
                  <a:pos x="111" y="101"/>
                </a:cxn>
                <a:cxn ang="0">
                  <a:pos x="105" y="109"/>
                </a:cxn>
                <a:cxn ang="0">
                  <a:pos x="94" y="114"/>
                </a:cxn>
                <a:cxn ang="0">
                  <a:pos x="82" y="118"/>
                </a:cxn>
                <a:cxn ang="0">
                  <a:pos x="72" y="119"/>
                </a:cxn>
                <a:cxn ang="0">
                  <a:pos x="65" y="119"/>
                </a:cxn>
                <a:cxn ang="0">
                  <a:pos x="53" y="123"/>
                </a:cxn>
                <a:cxn ang="0">
                  <a:pos x="39" y="128"/>
                </a:cxn>
                <a:cxn ang="0">
                  <a:pos x="23" y="125"/>
                </a:cxn>
                <a:cxn ang="0">
                  <a:pos x="15" y="118"/>
                </a:cxn>
                <a:cxn ang="0">
                  <a:pos x="13" y="107"/>
                </a:cxn>
                <a:cxn ang="0">
                  <a:pos x="13" y="91"/>
                </a:cxn>
                <a:cxn ang="0">
                  <a:pos x="5" y="79"/>
                </a:cxn>
                <a:cxn ang="0">
                  <a:pos x="0" y="59"/>
                </a:cxn>
              </a:cxnLst>
              <a:rect l="0" t="0" r="r" b="b"/>
              <a:pathLst>
                <a:path w="161" h="128">
                  <a:moveTo>
                    <a:pt x="0" y="59"/>
                  </a:moveTo>
                  <a:lnTo>
                    <a:pt x="8" y="57"/>
                  </a:lnTo>
                  <a:lnTo>
                    <a:pt x="11" y="51"/>
                  </a:lnTo>
                  <a:lnTo>
                    <a:pt x="15" y="51"/>
                  </a:lnTo>
                  <a:lnTo>
                    <a:pt x="15" y="56"/>
                  </a:lnTo>
                  <a:lnTo>
                    <a:pt x="16" y="59"/>
                  </a:lnTo>
                  <a:lnTo>
                    <a:pt x="39" y="56"/>
                  </a:lnTo>
                  <a:lnTo>
                    <a:pt x="39" y="23"/>
                  </a:lnTo>
                  <a:lnTo>
                    <a:pt x="44" y="27"/>
                  </a:lnTo>
                  <a:lnTo>
                    <a:pt x="47" y="32"/>
                  </a:lnTo>
                  <a:lnTo>
                    <a:pt x="48" y="42"/>
                  </a:lnTo>
                  <a:lnTo>
                    <a:pt x="45" y="44"/>
                  </a:lnTo>
                  <a:lnTo>
                    <a:pt x="45" y="46"/>
                  </a:lnTo>
                  <a:lnTo>
                    <a:pt x="46" y="50"/>
                  </a:lnTo>
                  <a:lnTo>
                    <a:pt x="53" y="49"/>
                  </a:lnTo>
                  <a:lnTo>
                    <a:pt x="60" y="46"/>
                  </a:lnTo>
                  <a:lnTo>
                    <a:pt x="67" y="41"/>
                  </a:lnTo>
                  <a:lnTo>
                    <a:pt x="70" y="32"/>
                  </a:lnTo>
                  <a:lnTo>
                    <a:pt x="75" y="29"/>
                  </a:lnTo>
                  <a:lnTo>
                    <a:pt x="79" y="29"/>
                  </a:lnTo>
                  <a:lnTo>
                    <a:pt x="84" y="32"/>
                  </a:lnTo>
                  <a:lnTo>
                    <a:pt x="91" y="34"/>
                  </a:lnTo>
                  <a:lnTo>
                    <a:pt x="95" y="25"/>
                  </a:lnTo>
                  <a:lnTo>
                    <a:pt x="99" y="20"/>
                  </a:lnTo>
                  <a:lnTo>
                    <a:pt x="103" y="15"/>
                  </a:lnTo>
                  <a:lnTo>
                    <a:pt x="110" y="12"/>
                  </a:lnTo>
                  <a:lnTo>
                    <a:pt x="117" y="8"/>
                  </a:lnTo>
                  <a:lnTo>
                    <a:pt x="121" y="5"/>
                  </a:lnTo>
                  <a:lnTo>
                    <a:pt x="126" y="0"/>
                  </a:lnTo>
                  <a:lnTo>
                    <a:pt x="145" y="0"/>
                  </a:lnTo>
                  <a:lnTo>
                    <a:pt x="147" y="3"/>
                  </a:lnTo>
                  <a:lnTo>
                    <a:pt x="149" y="15"/>
                  </a:lnTo>
                  <a:lnTo>
                    <a:pt x="150" y="22"/>
                  </a:lnTo>
                  <a:lnTo>
                    <a:pt x="153" y="25"/>
                  </a:lnTo>
                  <a:lnTo>
                    <a:pt x="153" y="30"/>
                  </a:lnTo>
                  <a:lnTo>
                    <a:pt x="154" y="38"/>
                  </a:lnTo>
                  <a:lnTo>
                    <a:pt x="161" y="38"/>
                  </a:lnTo>
                  <a:lnTo>
                    <a:pt x="161" y="42"/>
                  </a:lnTo>
                  <a:lnTo>
                    <a:pt x="155" y="52"/>
                  </a:lnTo>
                  <a:lnTo>
                    <a:pt x="149" y="58"/>
                  </a:lnTo>
                  <a:lnTo>
                    <a:pt x="143" y="63"/>
                  </a:lnTo>
                  <a:lnTo>
                    <a:pt x="111" y="101"/>
                  </a:lnTo>
                  <a:lnTo>
                    <a:pt x="105" y="109"/>
                  </a:lnTo>
                  <a:lnTo>
                    <a:pt x="94" y="114"/>
                  </a:lnTo>
                  <a:lnTo>
                    <a:pt x="82" y="118"/>
                  </a:lnTo>
                  <a:lnTo>
                    <a:pt x="72" y="119"/>
                  </a:lnTo>
                  <a:lnTo>
                    <a:pt x="65" y="119"/>
                  </a:lnTo>
                  <a:lnTo>
                    <a:pt x="53" y="123"/>
                  </a:lnTo>
                  <a:lnTo>
                    <a:pt x="39" y="128"/>
                  </a:lnTo>
                  <a:lnTo>
                    <a:pt x="23" y="125"/>
                  </a:lnTo>
                  <a:lnTo>
                    <a:pt x="15" y="118"/>
                  </a:lnTo>
                  <a:lnTo>
                    <a:pt x="13" y="107"/>
                  </a:lnTo>
                  <a:lnTo>
                    <a:pt x="13" y="91"/>
                  </a:lnTo>
                  <a:lnTo>
                    <a:pt x="5" y="79"/>
                  </a:lnTo>
                  <a:lnTo>
                    <a:pt x="0" y="59"/>
                  </a:lnTo>
                  <a:close/>
                </a:path>
              </a:pathLst>
            </a:custGeom>
            <a:noFill/>
            <a:ln w="9525">
              <a:solidFill>
                <a:schemeClr val="tx1">
                  <a:lumMod val="85000"/>
                  <a:lumOff val="15000"/>
                </a:schemeClr>
              </a:solidFill>
              <a:round/>
            </a:ln>
          </p:spPr>
          <p:txBody>
            <a:bodyPr/>
            <a:lstStyle/>
            <a:p>
              <a:endParaRPr lang="zh-CN" altLang="en-US" sz="100"/>
            </a:p>
          </p:txBody>
        </p:sp>
        <p:sp>
          <p:nvSpPr>
            <p:cNvPr id="250" name="Freeform 1044"/>
            <p:cNvSpPr/>
            <p:nvPr/>
          </p:nvSpPr>
          <p:spPr bwMode="auto">
            <a:xfrm>
              <a:off x="3263141" y="2838464"/>
              <a:ext cx="335258" cy="265043"/>
            </a:xfrm>
            <a:custGeom>
              <a:avLst/>
              <a:gdLst/>
              <a:ahLst/>
              <a:cxnLst>
                <a:cxn ang="0">
                  <a:pos x="0" y="59"/>
                </a:cxn>
                <a:cxn ang="0">
                  <a:pos x="8" y="57"/>
                </a:cxn>
                <a:cxn ang="0">
                  <a:pos x="11" y="51"/>
                </a:cxn>
                <a:cxn ang="0">
                  <a:pos x="15" y="51"/>
                </a:cxn>
                <a:cxn ang="0">
                  <a:pos x="15" y="56"/>
                </a:cxn>
                <a:cxn ang="0">
                  <a:pos x="16" y="59"/>
                </a:cxn>
                <a:cxn ang="0">
                  <a:pos x="39" y="56"/>
                </a:cxn>
                <a:cxn ang="0">
                  <a:pos x="39" y="23"/>
                </a:cxn>
                <a:cxn ang="0">
                  <a:pos x="44" y="27"/>
                </a:cxn>
                <a:cxn ang="0">
                  <a:pos x="47" y="32"/>
                </a:cxn>
                <a:cxn ang="0">
                  <a:pos x="48" y="42"/>
                </a:cxn>
                <a:cxn ang="0">
                  <a:pos x="45" y="44"/>
                </a:cxn>
                <a:cxn ang="0">
                  <a:pos x="45" y="46"/>
                </a:cxn>
                <a:cxn ang="0">
                  <a:pos x="46" y="50"/>
                </a:cxn>
                <a:cxn ang="0">
                  <a:pos x="53" y="49"/>
                </a:cxn>
                <a:cxn ang="0">
                  <a:pos x="60" y="46"/>
                </a:cxn>
                <a:cxn ang="0">
                  <a:pos x="67" y="41"/>
                </a:cxn>
                <a:cxn ang="0">
                  <a:pos x="70" y="32"/>
                </a:cxn>
                <a:cxn ang="0">
                  <a:pos x="75" y="29"/>
                </a:cxn>
                <a:cxn ang="0">
                  <a:pos x="79" y="29"/>
                </a:cxn>
                <a:cxn ang="0">
                  <a:pos x="84" y="32"/>
                </a:cxn>
                <a:cxn ang="0">
                  <a:pos x="91" y="34"/>
                </a:cxn>
                <a:cxn ang="0">
                  <a:pos x="95" y="25"/>
                </a:cxn>
                <a:cxn ang="0">
                  <a:pos x="99" y="20"/>
                </a:cxn>
                <a:cxn ang="0">
                  <a:pos x="103" y="15"/>
                </a:cxn>
                <a:cxn ang="0">
                  <a:pos x="110" y="12"/>
                </a:cxn>
                <a:cxn ang="0">
                  <a:pos x="117" y="8"/>
                </a:cxn>
                <a:cxn ang="0">
                  <a:pos x="121" y="5"/>
                </a:cxn>
                <a:cxn ang="0">
                  <a:pos x="126" y="0"/>
                </a:cxn>
                <a:cxn ang="0">
                  <a:pos x="145" y="0"/>
                </a:cxn>
                <a:cxn ang="0">
                  <a:pos x="147" y="3"/>
                </a:cxn>
                <a:cxn ang="0">
                  <a:pos x="149" y="15"/>
                </a:cxn>
                <a:cxn ang="0">
                  <a:pos x="150" y="22"/>
                </a:cxn>
                <a:cxn ang="0">
                  <a:pos x="153" y="25"/>
                </a:cxn>
                <a:cxn ang="0">
                  <a:pos x="153" y="30"/>
                </a:cxn>
                <a:cxn ang="0">
                  <a:pos x="154" y="38"/>
                </a:cxn>
                <a:cxn ang="0">
                  <a:pos x="161" y="38"/>
                </a:cxn>
                <a:cxn ang="0">
                  <a:pos x="161" y="42"/>
                </a:cxn>
                <a:cxn ang="0">
                  <a:pos x="155" y="52"/>
                </a:cxn>
                <a:cxn ang="0">
                  <a:pos x="149" y="58"/>
                </a:cxn>
                <a:cxn ang="0">
                  <a:pos x="143" y="63"/>
                </a:cxn>
                <a:cxn ang="0">
                  <a:pos x="111" y="101"/>
                </a:cxn>
                <a:cxn ang="0">
                  <a:pos x="105" y="109"/>
                </a:cxn>
                <a:cxn ang="0">
                  <a:pos x="94" y="114"/>
                </a:cxn>
                <a:cxn ang="0">
                  <a:pos x="82" y="118"/>
                </a:cxn>
                <a:cxn ang="0">
                  <a:pos x="72" y="119"/>
                </a:cxn>
                <a:cxn ang="0">
                  <a:pos x="65" y="119"/>
                </a:cxn>
                <a:cxn ang="0">
                  <a:pos x="53" y="123"/>
                </a:cxn>
                <a:cxn ang="0">
                  <a:pos x="39" y="128"/>
                </a:cxn>
                <a:cxn ang="0">
                  <a:pos x="23" y="125"/>
                </a:cxn>
                <a:cxn ang="0">
                  <a:pos x="15" y="118"/>
                </a:cxn>
                <a:cxn ang="0">
                  <a:pos x="13" y="107"/>
                </a:cxn>
                <a:cxn ang="0">
                  <a:pos x="13" y="91"/>
                </a:cxn>
                <a:cxn ang="0">
                  <a:pos x="5" y="79"/>
                </a:cxn>
                <a:cxn ang="0">
                  <a:pos x="0" y="59"/>
                </a:cxn>
              </a:cxnLst>
              <a:rect l="0" t="0" r="r" b="b"/>
              <a:pathLst>
                <a:path w="161" h="128">
                  <a:moveTo>
                    <a:pt x="0" y="59"/>
                  </a:moveTo>
                  <a:lnTo>
                    <a:pt x="8" y="57"/>
                  </a:lnTo>
                  <a:lnTo>
                    <a:pt x="11" y="51"/>
                  </a:lnTo>
                  <a:lnTo>
                    <a:pt x="15" y="51"/>
                  </a:lnTo>
                  <a:lnTo>
                    <a:pt x="15" y="56"/>
                  </a:lnTo>
                  <a:lnTo>
                    <a:pt x="16" y="59"/>
                  </a:lnTo>
                  <a:lnTo>
                    <a:pt x="39" y="56"/>
                  </a:lnTo>
                  <a:lnTo>
                    <a:pt x="39" y="23"/>
                  </a:lnTo>
                  <a:lnTo>
                    <a:pt x="44" y="27"/>
                  </a:lnTo>
                  <a:lnTo>
                    <a:pt x="47" y="32"/>
                  </a:lnTo>
                  <a:lnTo>
                    <a:pt x="48" y="42"/>
                  </a:lnTo>
                  <a:lnTo>
                    <a:pt x="45" y="44"/>
                  </a:lnTo>
                  <a:lnTo>
                    <a:pt x="45" y="46"/>
                  </a:lnTo>
                  <a:lnTo>
                    <a:pt x="46" y="50"/>
                  </a:lnTo>
                  <a:lnTo>
                    <a:pt x="53" y="49"/>
                  </a:lnTo>
                  <a:lnTo>
                    <a:pt x="60" y="46"/>
                  </a:lnTo>
                  <a:lnTo>
                    <a:pt x="67" y="41"/>
                  </a:lnTo>
                  <a:lnTo>
                    <a:pt x="70" y="32"/>
                  </a:lnTo>
                  <a:lnTo>
                    <a:pt x="75" y="29"/>
                  </a:lnTo>
                  <a:lnTo>
                    <a:pt x="79" y="29"/>
                  </a:lnTo>
                  <a:lnTo>
                    <a:pt x="84" y="32"/>
                  </a:lnTo>
                  <a:lnTo>
                    <a:pt x="91" y="34"/>
                  </a:lnTo>
                  <a:lnTo>
                    <a:pt x="95" y="25"/>
                  </a:lnTo>
                  <a:lnTo>
                    <a:pt x="99" y="20"/>
                  </a:lnTo>
                  <a:lnTo>
                    <a:pt x="103" y="15"/>
                  </a:lnTo>
                  <a:lnTo>
                    <a:pt x="110" y="12"/>
                  </a:lnTo>
                  <a:lnTo>
                    <a:pt x="117" y="8"/>
                  </a:lnTo>
                  <a:lnTo>
                    <a:pt x="121" y="5"/>
                  </a:lnTo>
                  <a:lnTo>
                    <a:pt x="126" y="0"/>
                  </a:lnTo>
                  <a:lnTo>
                    <a:pt x="145" y="0"/>
                  </a:lnTo>
                  <a:lnTo>
                    <a:pt x="147" y="3"/>
                  </a:lnTo>
                  <a:lnTo>
                    <a:pt x="149" y="15"/>
                  </a:lnTo>
                  <a:lnTo>
                    <a:pt x="150" y="22"/>
                  </a:lnTo>
                  <a:lnTo>
                    <a:pt x="153" y="25"/>
                  </a:lnTo>
                  <a:lnTo>
                    <a:pt x="153" y="30"/>
                  </a:lnTo>
                  <a:lnTo>
                    <a:pt x="154" y="38"/>
                  </a:lnTo>
                  <a:lnTo>
                    <a:pt x="161" y="38"/>
                  </a:lnTo>
                  <a:lnTo>
                    <a:pt x="161" y="42"/>
                  </a:lnTo>
                  <a:lnTo>
                    <a:pt x="155" y="52"/>
                  </a:lnTo>
                  <a:lnTo>
                    <a:pt x="149" y="58"/>
                  </a:lnTo>
                  <a:lnTo>
                    <a:pt x="143" y="63"/>
                  </a:lnTo>
                  <a:lnTo>
                    <a:pt x="111" y="101"/>
                  </a:lnTo>
                  <a:lnTo>
                    <a:pt x="105" y="109"/>
                  </a:lnTo>
                  <a:lnTo>
                    <a:pt x="94" y="114"/>
                  </a:lnTo>
                  <a:lnTo>
                    <a:pt x="82" y="118"/>
                  </a:lnTo>
                  <a:lnTo>
                    <a:pt x="72" y="119"/>
                  </a:lnTo>
                  <a:lnTo>
                    <a:pt x="65" y="119"/>
                  </a:lnTo>
                  <a:lnTo>
                    <a:pt x="53" y="123"/>
                  </a:lnTo>
                  <a:lnTo>
                    <a:pt x="39" y="128"/>
                  </a:lnTo>
                  <a:lnTo>
                    <a:pt x="23" y="125"/>
                  </a:lnTo>
                  <a:lnTo>
                    <a:pt x="15" y="118"/>
                  </a:lnTo>
                  <a:lnTo>
                    <a:pt x="13" y="107"/>
                  </a:lnTo>
                  <a:lnTo>
                    <a:pt x="13" y="91"/>
                  </a:lnTo>
                  <a:lnTo>
                    <a:pt x="5" y="79"/>
                  </a:lnTo>
                  <a:lnTo>
                    <a:pt x="0" y="59"/>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51" name="Freeform 1046"/>
            <p:cNvSpPr/>
            <p:nvPr/>
          </p:nvSpPr>
          <p:spPr bwMode="auto">
            <a:xfrm>
              <a:off x="3344065" y="2737002"/>
              <a:ext cx="183043" cy="204994"/>
            </a:xfrm>
            <a:custGeom>
              <a:avLst/>
              <a:gdLst/>
              <a:ahLst/>
              <a:cxnLst>
                <a:cxn ang="0">
                  <a:pos x="0" y="73"/>
                </a:cxn>
                <a:cxn ang="0">
                  <a:pos x="0" y="34"/>
                </a:cxn>
                <a:cxn ang="0">
                  <a:pos x="9" y="34"/>
                </a:cxn>
                <a:cxn ang="0">
                  <a:pos x="9" y="3"/>
                </a:cxn>
                <a:cxn ang="0">
                  <a:pos x="24" y="1"/>
                </a:cxn>
                <a:cxn ang="0">
                  <a:pos x="35" y="2"/>
                </a:cxn>
                <a:cxn ang="0">
                  <a:pos x="38" y="4"/>
                </a:cxn>
                <a:cxn ang="0">
                  <a:pos x="40" y="7"/>
                </a:cxn>
                <a:cxn ang="0">
                  <a:pos x="46" y="3"/>
                </a:cxn>
                <a:cxn ang="0">
                  <a:pos x="56" y="0"/>
                </a:cxn>
                <a:cxn ang="0">
                  <a:pos x="58" y="9"/>
                </a:cxn>
                <a:cxn ang="0">
                  <a:pos x="61" y="17"/>
                </a:cxn>
                <a:cxn ang="0">
                  <a:pos x="64" y="21"/>
                </a:cxn>
                <a:cxn ang="0">
                  <a:pos x="68" y="28"/>
                </a:cxn>
                <a:cxn ang="0">
                  <a:pos x="70" y="31"/>
                </a:cxn>
                <a:cxn ang="0">
                  <a:pos x="70" y="34"/>
                </a:cxn>
                <a:cxn ang="0">
                  <a:pos x="74" y="35"/>
                </a:cxn>
                <a:cxn ang="0">
                  <a:pos x="75" y="41"/>
                </a:cxn>
                <a:cxn ang="0">
                  <a:pos x="78" y="43"/>
                </a:cxn>
                <a:cxn ang="0">
                  <a:pos x="81" y="43"/>
                </a:cxn>
                <a:cxn ang="0">
                  <a:pos x="86" y="47"/>
                </a:cxn>
                <a:cxn ang="0">
                  <a:pos x="88" y="50"/>
                </a:cxn>
                <a:cxn ang="0">
                  <a:pos x="82" y="54"/>
                </a:cxn>
                <a:cxn ang="0">
                  <a:pos x="79" y="57"/>
                </a:cxn>
                <a:cxn ang="0">
                  <a:pos x="71" y="62"/>
                </a:cxn>
                <a:cxn ang="0">
                  <a:pos x="65" y="64"/>
                </a:cxn>
                <a:cxn ang="0">
                  <a:pos x="60" y="69"/>
                </a:cxn>
                <a:cxn ang="0">
                  <a:pos x="56" y="75"/>
                </a:cxn>
                <a:cxn ang="0">
                  <a:pos x="53" y="84"/>
                </a:cxn>
                <a:cxn ang="0">
                  <a:pos x="45" y="81"/>
                </a:cxn>
                <a:cxn ang="0">
                  <a:pos x="41" y="78"/>
                </a:cxn>
                <a:cxn ang="0">
                  <a:pos x="36" y="78"/>
                </a:cxn>
                <a:cxn ang="0">
                  <a:pos x="31" y="81"/>
                </a:cxn>
                <a:cxn ang="0">
                  <a:pos x="28" y="90"/>
                </a:cxn>
                <a:cxn ang="0">
                  <a:pos x="21" y="96"/>
                </a:cxn>
                <a:cxn ang="0">
                  <a:pos x="14" y="98"/>
                </a:cxn>
                <a:cxn ang="0">
                  <a:pos x="7" y="99"/>
                </a:cxn>
                <a:cxn ang="0">
                  <a:pos x="6" y="94"/>
                </a:cxn>
                <a:cxn ang="0">
                  <a:pos x="9" y="91"/>
                </a:cxn>
                <a:cxn ang="0">
                  <a:pos x="7" y="81"/>
                </a:cxn>
                <a:cxn ang="0">
                  <a:pos x="0" y="73"/>
                </a:cxn>
              </a:cxnLst>
              <a:rect l="0" t="0" r="r" b="b"/>
              <a:pathLst>
                <a:path w="88" h="99">
                  <a:moveTo>
                    <a:pt x="0" y="73"/>
                  </a:moveTo>
                  <a:lnTo>
                    <a:pt x="0" y="34"/>
                  </a:lnTo>
                  <a:lnTo>
                    <a:pt x="9" y="34"/>
                  </a:lnTo>
                  <a:lnTo>
                    <a:pt x="9" y="3"/>
                  </a:lnTo>
                  <a:lnTo>
                    <a:pt x="24" y="1"/>
                  </a:lnTo>
                  <a:lnTo>
                    <a:pt x="35" y="2"/>
                  </a:lnTo>
                  <a:lnTo>
                    <a:pt x="38" y="4"/>
                  </a:lnTo>
                  <a:lnTo>
                    <a:pt x="40" y="7"/>
                  </a:lnTo>
                  <a:lnTo>
                    <a:pt x="46" y="3"/>
                  </a:lnTo>
                  <a:lnTo>
                    <a:pt x="56" y="0"/>
                  </a:lnTo>
                  <a:lnTo>
                    <a:pt x="58" y="9"/>
                  </a:lnTo>
                  <a:lnTo>
                    <a:pt x="61" y="17"/>
                  </a:lnTo>
                  <a:lnTo>
                    <a:pt x="64" y="21"/>
                  </a:lnTo>
                  <a:lnTo>
                    <a:pt x="68" y="28"/>
                  </a:lnTo>
                  <a:lnTo>
                    <a:pt x="70" y="31"/>
                  </a:lnTo>
                  <a:lnTo>
                    <a:pt x="70" y="34"/>
                  </a:lnTo>
                  <a:lnTo>
                    <a:pt x="74" y="35"/>
                  </a:lnTo>
                  <a:lnTo>
                    <a:pt x="75" y="41"/>
                  </a:lnTo>
                  <a:lnTo>
                    <a:pt x="78" y="43"/>
                  </a:lnTo>
                  <a:lnTo>
                    <a:pt x="81" y="43"/>
                  </a:lnTo>
                  <a:lnTo>
                    <a:pt x="86" y="47"/>
                  </a:lnTo>
                  <a:lnTo>
                    <a:pt x="88" y="50"/>
                  </a:lnTo>
                  <a:lnTo>
                    <a:pt x="82" y="54"/>
                  </a:lnTo>
                  <a:lnTo>
                    <a:pt x="79" y="57"/>
                  </a:lnTo>
                  <a:lnTo>
                    <a:pt x="71" y="62"/>
                  </a:lnTo>
                  <a:lnTo>
                    <a:pt x="65" y="64"/>
                  </a:lnTo>
                  <a:lnTo>
                    <a:pt x="60" y="69"/>
                  </a:lnTo>
                  <a:lnTo>
                    <a:pt x="56" y="75"/>
                  </a:lnTo>
                  <a:lnTo>
                    <a:pt x="53" y="84"/>
                  </a:lnTo>
                  <a:lnTo>
                    <a:pt x="45" y="81"/>
                  </a:lnTo>
                  <a:lnTo>
                    <a:pt x="41" y="78"/>
                  </a:lnTo>
                  <a:lnTo>
                    <a:pt x="36" y="78"/>
                  </a:lnTo>
                  <a:lnTo>
                    <a:pt x="31" y="81"/>
                  </a:lnTo>
                  <a:lnTo>
                    <a:pt x="28" y="90"/>
                  </a:lnTo>
                  <a:lnTo>
                    <a:pt x="21" y="96"/>
                  </a:lnTo>
                  <a:lnTo>
                    <a:pt x="14" y="98"/>
                  </a:lnTo>
                  <a:lnTo>
                    <a:pt x="7" y="99"/>
                  </a:lnTo>
                  <a:lnTo>
                    <a:pt x="6" y="94"/>
                  </a:lnTo>
                  <a:lnTo>
                    <a:pt x="9" y="91"/>
                  </a:lnTo>
                  <a:lnTo>
                    <a:pt x="7" y="81"/>
                  </a:lnTo>
                  <a:lnTo>
                    <a:pt x="0" y="73"/>
                  </a:lnTo>
                  <a:close/>
                </a:path>
              </a:pathLst>
            </a:custGeom>
            <a:noFill/>
            <a:ln w="9525">
              <a:solidFill>
                <a:schemeClr val="tx1">
                  <a:lumMod val="85000"/>
                  <a:lumOff val="15000"/>
                </a:schemeClr>
              </a:solidFill>
              <a:round/>
            </a:ln>
          </p:spPr>
          <p:txBody>
            <a:bodyPr/>
            <a:lstStyle/>
            <a:p>
              <a:endParaRPr lang="zh-CN" altLang="en-US" sz="100"/>
            </a:p>
          </p:txBody>
        </p:sp>
        <p:sp>
          <p:nvSpPr>
            <p:cNvPr id="252" name="Freeform 1047"/>
            <p:cNvSpPr/>
            <p:nvPr/>
          </p:nvSpPr>
          <p:spPr bwMode="auto">
            <a:xfrm>
              <a:off x="3344065" y="2737002"/>
              <a:ext cx="183043" cy="204994"/>
            </a:xfrm>
            <a:custGeom>
              <a:avLst/>
              <a:gdLst/>
              <a:ahLst/>
              <a:cxnLst>
                <a:cxn ang="0">
                  <a:pos x="0" y="73"/>
                </a:cxn>
                <a:cxn ang="0">
                  <a:pos x="0" y="34"/>
                </a:cxn>
                <a:cxn ang="0">
                  <a:pos x="9" y="34"/>
                </a:cxn>
                <a:cxn ang="0">
                  <a:pos x="9" y="3"/>
                </a:cxn>
                <a:cxn ang="0">
                  <a:pos x="24" y="1"/>
                </a:cxn>
                <a:cxn ang="0">
                  <a:pos x="35" y="2"/>
                </a:cxn>
                <a:cxn ang="0">
                  <a:pos x="38" y="4"/>
                </a:cxn>
                <a:cxn ang="0">
                  <a:pos x="40" y="7"/>
                </a:cxn>
                <a:cxn ang="0">
                  <a:pos x="46" y="3"/>
                </a:cxn>
                <a:cxn ang="0">
                  <a:pos x="56" y="0"/>
                </a:cxn>
                <a:cxn ang="0">
                  <a:pos x="58" y="9"/>
                </a:cxn>
                <a:cxn ang="0">
                  <a:pos x="61" y="17"/>
                </a:cxn>
                <a:cxn ang="0">
                  <a:pos x="64" y="21"/>
                </a:cxn>
                <a:cxn ang="0">
                  <a:pos x="68" y="28"/>
                </a:cxn>
                <a:cxn ang="0">
                  <a:pos x="70" y="31"/>
                </a:cxn>
                <a:cxn ang="0">
                  <a:pos x="70" y="34"/>
                </a:cxn>
                <a:cxn ang="0">
                  <a:pos x="74" y="35"/>
                </a:cxn>
                <a:cxn ang="0">
                  <a:pos x="75" y="41"/>
                </a:cxn>
                <a:cxn ang="0">
                  <a:pos x="78" y="43"/>
                </a:cxn>
                <a:cxn ang="0">
                  <a:pos x="81" y="43"/>
                </a:cxn>
                <a:cxn ang="0">
                  <a:pos x="86" y="47"/>
                </a:cxn>
                <a:cxn ang="0">
                  <a:pos x="88" y="50"/>
                </a:cxn>
                <a:cxn ang="0">
                  <a:pos x="82" y="54"/>
                </a:cxn>
                <a:cxn ang="0">
                  <a:pos x="79" y="57"/>
                </a:cxn>
                <a:cxn ang="0">
                  <a:pos x="71" y="62"/>
                </a:cxn>
                <a:cxn ang="0">
                  <a:pos x="65" y="64"/>
                </a:cxn>
                <a:cxn ang="0">
                  <a:pos x="60" y="69"/>
                </a:cxn>
                <a:cxn ang="0">
                  <a:pos x="56" y="75"/>
                </a:cxn>
                <a:cxn ang="0">
                  <a:pos x="53" y="84"/>
                </a:cxn>
                <a:cxn ang="0">
                  <a:pos x="45" y="81"/>
                </a:cxn>
                <a:cxn ang="0">
                  <a:pos x="41" y="78"/>
                </a:cxn>
                <a:cxn ang="0">
                  <a:pos x="36" y="78"/>
                </a:cxn>
                <a:cxn ang="0">
                  <a:pos x="31" y="81"/>
                </a:cxn>
                <a:cxn ang="0">
                  <a:pos x="28" y="90"/>
                </a:cxn>
                <a:cxn ang="0">
                  <a:pos x="21" y="96"/>
                </a:cxn>
                <a:cxn ang="0">
                  <a:pos x="14" y="98"/>
                </a:cxn>
                <a:cxn ang="0">
                  <a:pos x="7" y="99"/>
                </a:cxn>
                <a:cxn ang="0">
                  <a:pos x="6" y="94"/>
                </a:cxn>
                <a:cxn ang="0">
                  <a:pos x="9" y="91"/>
                </a:cxn>
                <a:cxn ang="0">
                  <a:pos x="7" y="81"/>
                </a:cxn>
                <a:cxn ang="0">
                  <a:pos x="0" y="73"/>
                </a:cxn>
              </a:cxnLst>
              <a:rect l="0" t="0" r="r" b="b"/>
              <a:pathLst>
                <a:path w="88" h="99">
                  <a:moveTo>
                    <a:pt x="0" y="73"/>
                  </a:moveTo>
                  <a:lnTo>
                    <a:pt x="0" y="34"/>
                  </a:lnTo>
                  <a:lnTo>
                    <a:pt x="9" y="34"/>
                  </a:lnTo>
                  <a:lnTo>
                    <a:pt x="9" y="3"/>
                  </a:lnTo>
                  <a:lnTo>
                    <a:pt x="24" y="1"/>
                  </a:lnTo>
                  <a:lnTo>
                    <a:pt x="35" y="2"/>
                  </a:lnTo>
                  <a:lnTo>
                    <a:pt x="38" y="4"/>
                  </a:lnTo>
                  <a:lnTo>
                    <a:pt x="40" y="7"/>
                  </a:lnTo>
                  <a:lnTo>
                    <a:pt x="46" y="3"/>
                  </a:lnTo>
                  <a:lnTo>
                    <a:pt x="56" y="0"/>
                  </a:lnTo>
                  <a:lnTo>
                    <a:pt x="58" y="9"/>
                  </a:lnTo>
                  <a:lnTo>
                    <a:pt x="61" y="17"/>
                  </a:lnTo>
                  <a:lnTo>
                    <a:pt x="64" y="21"/>
                  </a:lnTo>
                  <a:lnTo>
                    <a:pt x="68" y="28"/>
                  </a:lnTo>
                  <a:lnTo>
                    <a:pt x="70" y="31"/>
                  </a:lnTo>
                  <a:lnTo>
                    <a:pt x="70" y="34"/>
                  </a:lnTo>
                  <a:lnTo>
                    <a:pt x="74" y="35"/>
                  </a:lnTo>
                  <a:lnTo>
                    <a:pt x="75" y="41"/>
                  </a:lnTo>
                  <a:lnTo>
                    <a:pt x="78" y="43"/>
                  </a:lnTo>
                  <a:lnTo>
                    <a:pt x="81" y="43"/>
                  </a:lnTo>
                  <a:lnTo>
                    <a:pt x="86" y="47"/>
                  </a:lnTo>
                  <a:lnTo>
                    <a:pt x="88" y="50"/>
                  </a:lnTo>
                  <a:lnTo>
                    <a:pt x="82" y="54"/>
                  </a:lnTo>
                  <a:lnTo>
                    <a:pt x="79" y="57"/>
                  </a:lnTo>
                  <a:lnTo>
                    <a:pt x="71" y="62"/>
                  </a:lnTo>
                  <a:lnTo>
                    <a:pt x="65" y="64"/>
                  </a:lnTo>
                  <a:lnTo>
                    <a:pt x="60" y="69"/>
                  </a:lnTo>
                  <a:lnTo>
                    <a:pt x="56" y="75"/>
                  </a:lnTo>
                  <a:lnTo>
                    <a:pt x="53" y="84"/>
                  </a:lnTo>
                  <a:lnTo>
                    <a:pt x="45" y="81"/>
                  </a:lnTo>
                  <a:lnTo>
                    <a:pt x="41" y="78"/>
                  </a:lnTo>
                  <a:lnTo>
                    <a:pt x="36" y="78"/>
                  </a:lnTo>
                  <a:lnTo>
                    <a:pt x="31" y="81"/>
                  </a:lnTo>
                  <a:lnTo>
                    <a:pt x="28" y="90"/>
                  </a:lnTo>
                  <a:lnTo>
                    <a:pt x="21" y="96"/>
                  </a:lnTo>
                  <a:lnTo>
                    <a:pt x="14" y="98"/>
                  </a:lnTo>
                  <a:lnTo>
                    <a:pt x="7" y="99"/>
                  </a:lnTo>
                  <a:lnTo>
                    <a:pt x="6" y="94"/>
                  </a:lnTo>
                  <a:lnTo>
                    <a:pt x="9" y="91"/>
                  </a:lnTo>
                  <a:lnTo>
                    <a:pt x="7" y="81"/>
                  </a:lnTo>
                  <a:lnTo>
                    <a:pt x="0" y="73"/>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53" name="Freeform 1049"/>
            <p:cNvSpPr/>
            <p:nvPr/>
          </p:nvSpPr>
          <p:spPr bwMode="auto">
            <a:xfrm>
              <a:off x="3567570" y="2884017"/>
              <a:ext cx="30829" cy="33131"/>
            </a:xfrm>
            <a:custGeom>
              <a:avLst/>
              <a:gdLst/>
              <a:ahLst/>
              <a:cxnLst>
                <a:cxn ang="0">
                  <a:pos x="0" y="10"/>
                </a:cxn>
                <a:cxn ang="0">
                  <a:pos x="7" y="0"/>
                </a:cxn>
                <a:cxn ang="0">
                  <a:pos x="15" y="8"/>
                </a:cxn>
                <a:cxn ang="0">
                  <a:pos x="15" y="15"/>
                </a:cxn>
                <a:cxn ang="0">
                  <a:pos x="6" y="16"/>
                </a:cxn>
                <a:cxn ang="0">
                  <a:pos x="0" y="13"/>
                </a:cxn>
                <a:cxn ang="0">
                  <a:pos x="0" y="10"/>
                </a:cxn>
              </a:cxnLst>
              <a:rect l="0" t="0" r="r" b="b"/>
              <a:pathLst>
                <a:path w="15" h="16">
                  <a:moveTo>
                    <a:pt x="0" y="10"/>
                  </a:moveTo>
                  <a:lnTo>
                    <a:pt x="7" y="0"/>
                  </a:lnTo>
                  <a:lnTo>
                    <a:pt x="15" y="8"/>
                  </a:lnTo>
                  <a:lnTo>
                    <a:pt x="15" y="15"/>
                  </a:lnTo>
                  <a:lnTo>
                    <a:pt x="6" y="16"/>
                  </a:lnTo>
                  <a:lnTo>
                    <a:pt x="0" y="13"/>
                  </a:lnTo>
                  <a:lnTo>
                    <a:pt x="0" y="10"/>
                  </a:lnTo>
                  <a:close/>
                </a:path>
              </a:pathLst>
            </a:custGeom>
            <a:noFill/>
            <a:ln w="9525">
              <a:solidFill>
                <a:schemeClr val="tx1">
                  <a:lumMod val="85000"/>
                  <a:lumOff val="15000"/>
                </a:schemeClr>
              </a:solidFill>
              <a:round/>
            </a:ln>
          </p:spPr>
          <p:txBody>
            <a:bodyPr/>
            <a:lstStyle/>
            <a:p>
              <a:endParaRPr lang="zh-CN" altLang="en-US" sz="100"/>
            </a:p>
          </p:txBody>
        </p:sp>
        <p:sp>
          <p:nvSpPr>
            <p:cNvPr id="254" name="Freeform 1050"/>
            <p:cNvSpPr/>
            <p:nvPr/>
          </p:nvSpPr>
          <p:spPr bwMode="auto">
            <a:xfrm>
              <a:off x="3567570" y="2884017"/>
              <a:ext cx="30829" cy="33131"/>
            </a:xfrm>
            <a:custGeom>
              <a:avLst/>
              <a:gdLst/>
              <a:ahLst/>
              <a:cxnLst>
                <a:cxn ang="0">
                  <a:pos x="0" y="10"/>
                </a:cxn>
                <a:cxn ang="0">
                  <a:pos x="7" y="0"/>
                </a:cxn>
                <a:cxn ang="0">
                  <a:pos x="15" y="8"/>
                </a:cxn>
                <a:cxn ang="0">
                  <a:pos x="15" y="15"/>
                </a:cxn>
                <a:cxn ang="0">
                  <a:pos x="6" y="16"/>
                </a:cxn>
                <a:cxn ang="0">
                  <a:pos x="0" y="13"/>
                </a:cxn>
                <a:cxn ang="0">
                  <a:pos x="0" y="10"/>
                </a:cxn>
              </a:cxnLst>
              <a:rect l="0" t="0" r="r" b="b"/>
              <a:pathLst>
                <a:path w="15" h="16">
                  <a:moveTo>
                    <a:pt x="0" y="10"/>
                  </a:moveTo>
                  <a:lnTo>
                    <a:pt x="7" y="0"/>
                  </a:lnTo>
                  <a:lnTo>
                    <a:pt x="15" y="8"/>
                  </a:lnTo>
                  <a:lnTo>
                    <a:pt x="15" y="15"/>
                  </a:lnTo>
                  <a:lnTo>
                    <a:pt x="6" y="16"/>
                  </a:lnTo>
                  <a:lnTo>
                    <a:pt x="0" y="13"/>
                  </a:lnTo>
                  <a:lnTo>
                    <a:pt x="0" y="1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55" name="Freeform 1052"/>
            <p:cNvSpPr/>
            <p:nvPr/>
          </p:nvSpPr>
          <p:spPr bwMode="auto">
            <a:xfrm>
              <a:off x="3477013" y="2954420"/>
              <a:ext cx="36609" cy="37272"/>
            </a:xfrm>
            <a:custGeom>
              <a:avLst/>
              <a:gdLst/>
              <a:ahLst/>
              <a:cxnLst>
                <a:cxn ang="0">
                  <a:pos x="0" y="8"/>
                </a:cxn>
                <a:cxn ang="0">
                  <a:pos x="3" y="5"/>
                </a:cxn>
                <a:cxn ang="0">
                  <a:pos x="9" y="0"/>
                </a:cxn>
                <a:cxn ang="0">
                  <a:pos x="17" y="6"/>
                </a:cxn>
                <a:cxn ang="0">
                  <a:pos x="11" y="13"/>
                </a:cxn>
                <a:cxn ang="0">
                  <a:pos x="10" y="16"/>
                </a:cxn>
                <a:cxn ang="0">
                  <a:pos x="6" y="18"/>
                </a:cxn>
                <a:cxn ang="0">
                  <a:pos x="0" y="8"/>
                </a:cxn>
              </a:cxnLst>
              <a:rect l="0" t="0" r="r" b="b"/>
              <a:pathLst>
                <a:path w="17" h="18">
                  <a:moveTo>
                    <a:pt x="0" y="8"/>
                  </a:moveTo>
                  <a:lnTo>
                    <a:pt x="3" y="5"/>
                  </a:lnTo>
                  <a:lnTo>
                    <a:pt x="9" y="0"/>
                  </a:lnTo>
                  <a:lnTo>
                    <a:pt x="17" y="6"/>
                  </a:lnTo>
                  <a:lnTo>
                    <a:pt x="11" y="13"/>
                  </a:lnTo>
                  <a:lnTo>
                    <a:pt x="10" y="16"/>
                  </a:lnTo>
                  <a:lnTo>
                    <a:pt x="6" y="18"/>
                  </a:lnTo>
                  <a:lnTo>
                    <a:pt x="0" y="8"/>
                  </a:lnTo>
                  <a:close/>
                </a:path>
              </a:pathLst>
            </a:custGeom>
            <a:noFill/>
            <a:ln w="9525">
              <a:solidFill>
                <a:schemeClr val="tx1">
                  <a:lumMod val="85000"/>
                  <a:lumOff val="15000"/>
                </a:schemeClr>
              </a:solidFill>
              <a:round/>
            </a:ln>
          </p:spPr>
          <p:txBody>
            <a:bodyPr/>
            <a:lstStyle/>
            <a:p>
              <a:endParaRPr lang="zh-CN" altLang="en-US" sz="100"/>
            </a:p>
          </p:txBody>
        </p:sp>
        <p:sp>
          <p:nvSpPr>
            <p:cNvPr id="256" name="Freeform 1053"/>
            <p:cNvSpPr/>
            <p:nvPr/>
          </p:nvSpPr>
          <p:spPr bwMode="auto">
            <a:xfrm>
              <a:off x="3477013" y="2954420"/>
              <a:ext cx="36609" cy="37272"/>
            </a:xfrm>
            <a:custGeom>
              <a:avLst/>
              <a:gdLst/>
              <a:ahLst/>
              <a:cxnLst>
                <a:cxn ang="0">
                  <a:pos x="0" y="8"/>
                </a:cxn>
                <a:cxn ang="0">
                  <a:pos x="3" y="5"/>
                </a:cxn>
                <a:cxn ang="0">
                  <a:pos x="9" y="0"/>
                </a:cxn>
                <a:cxn ang="0">
                  <a:pos x="17" y="6"/>
                </a:cxn>
                <a:cxn ang="0">
                  <a:pos x="11" y="13"/>
                </a:cxn>
                <a:cxn ang="0">
                  <a:pos x="10" y="16"/>
                </a:cxn>
                <a:cxn ang="0">
                  <a:pos x="6" y="18"/>
                </a:cxn>
                <a:cxn ang="0">
                  <a:pos x="0" y="8"/>
                </a:cxn>
              </a:cxnLst>
              <a:rect l="0" t="0" r="r" b="b"/>
              <a:pathLst>
                <a:path w="17" h="18">
                  <a:moveTo>
                    <a:pt x="0" y="8"/>
                  </a:moveTo>
                  <a:lnTo>
                    <a:pt x="3" y="5"/>
                  </a:lnTo>
                  <a:lnTo>
                    <a:pt x="9" y="0"/>
                  </a:lnTo>
                  <a:lnTo>
                    <a:pt x="17" y="6"/>
                  </a:lnTo>
                  <a:lnTo>
                    <a:pt x="11" y="13"/>
                  </a:lnTo>
                  <a:lnTo>
                    <a:pt x="10" y="16"/>
                  </a:lnTo>
                  <a:lnTo>
                    <a:pt x="6" y="18"/>
                  </a:lnTo>
                  <a:lnTo>
                    <a:pt x="0" y="8"/>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57" name="Freeform 1055"/>
            <p:cNvSpPr/>
            <p:nvPr/>
          </p:nvSpPr>
          <p:spPr bwMode="auto">
            <a:xfrm>
              <a:off x="2706304" y="1848695"/>
              <a:ext cx="317918" cy="300244"/>
            </a:xfrm>
            <a:custGeom>
              <a:avLst/>
              <a:gdLst/>
              <a:ahLst/>
              <a:cxnLst>
                <a:cxn ang="0">
                  <a:pos x="69" y="0"/>
                </a:cxn>
                <a:cxn ang="0">
                  <a:pos x="55" y="0"/>
                </a:cxn>
                <a:cxn ang="0">
                  <a:pos x="54" y="0"/>
                </a:cxn>
                <a:cxn ang="0">
                  <a:pos x="53" y="2"/>
                </a:cxn>
                <a:cxn ang="0">
                  <a:pos x="57" y="83"/>
                </a:cxn>
                <a:cxn ang="0">
                  <a:pos x="59" y="86"/>
                </a:cxn>
                <a:cxn ang="0">
                  <a:pos x="61" y="92"/>
                </a:cxn>
                <a:cxn ang="0">
                  <a:pos x="56" y="98"/>
                </a:cxn>
                <a:cxn ang="0">
                  <a:pos x="18" y="95"/>
                </a:cxn>
                <a:cxn ang="0">
                  <a:pos x="14" y="97"/>
                </a:cxn>
                <a:cxn ang="0">
                  <a:pos x="13" y="96"/>
                </a:cxn>
                <a:cxn ang="0">
                  <a:pos x="11" y="97"/>
                </a:cxn>
                <a:cxn ang="0">
                  <a:pos x="10" y="97"/>
                </a:cxn>
                <a:cxn ang="0">
                  <a:pos x="10" y="101"/>
                </a:cxn>
                <a:cxn ang="0">
                  <a:pos x="8" y="105"/>
                </a:cxn>
                <a:cxn ang="0">
                  <a:pos x="7" y="105"/>
                </a:cxn>
                <a:cxn ang="0">
                  <a:pos x="4" y="109"/>
                </a:cxn>
                <a:cxn ang="0">
                  <a:pos x="2" y="112"/>
                </a:cxn>
                <a:cxn ang="0">
                  <a:pos x="0" y="111"/>
                </a:cxn>
                <a:cxn ang="0">
                  <a:pos x="2" y="126"/>
                </a:cxn>
                <a:cxn ang="0">
                  <a:pos x="2" y="128"/>
                </a:cxn>
                <a:cxn ang="0">
                  <a:pos x="7" y="129"/>
                </a:cxn>
                <a:cxn ang="0">
                  <a:pos x="10" y="130"/>
                </a:cxn>
                <a:cxn ang="0">
                  <a:pos x="16" y="132"/>
                </a:cxn>
                <a:cxn ang="0">
                  <a:pos x="20" y="132"/>
                </a:cxn>
                <a:cxn ang="0">
                  <a:pos x="23" y="130"/>
                </a:cxn>
                <a:cxn ang="0">
                  <a:pos x="23" y="129"/>
                </a:cxn>
                <a:cxn ang="0">
                  <a:pos x="26" y="127"/>
                </a:cxn>
                <a:cxn ang="0">
                  <a:pos x="29" y="127"/>
                </a:cxn>
                <a:cxn ang="0">
                  <a:pos x="33" y="130"/>
                </a:cxn>
                <a:cxn ang="0">
                  <a:pos x="34" y="135"/>
                </a:cxn>
                <a:cxn ang="0">
                  <a:pos x="36" y="140"/>
                </a:cxn>
                <a:cxn ang="0">
                  <a:pos x="41" y="144"/>
                </a:cxn>
                <a:cxn ang="0">
                  <a:pos x="45" y="145"/>
                </a:cxn>
                <a:cxn ang="0">
                  <a:pos x="55" y="143"/>
                </a:cxn>
                <a:cxn ang="0">
                  <a:pos x="56" y="141"/>
                </a:cxn>
                <a:cxn ang="0">
                  <a:pos x="60" y="140"/>
                </a:cxn>
                <a:cxn ang="0">
                  <a:pos x="62" y="142"/>
                </a:cxn>
                <a:cxn ang="0">
                  <a:pos x="64" y="143"/>
                </a:cxn>
                <a:cxn ang="0">
                  <a:pos x="67" y="142"/>
                </a:cxn>
                <a:cxn ang="0">
                  <a:pos x="69" y="132"/>
                </a:cxn>
                <a:cxn ang="0">
                  <a:pos x="72" y="126"/>
                </a:cxn>
                <a:cxn ang="0">
                  <a:pos x="75" y="123"/>
                </a:cxn>
                <a:cxn ang="0">
                  <a:pos x="78" y="120"/>
                </a:cxn>
                <a:cxn ang="0">
                  <a:pos x="88" y="119"/>
                </a:cxn>
                <a:cxn ang="0">
                  <a:pos x="99" y="117"/>
                </a:cxn>
                <a:cxn ang="0">
                  <a:pos x="109" y="113"/>
                </a:cxn>
                <a:cxn ang="0">
                  <a:pos x="112" y="108"/>
                </a:cxn>
                <a:cxn ang="0">
                  <a:pos x="129" y="108"/>
                </a:cxn>
                <a:cxn ang="0">
                  <a:pos x="135" y="105"/>
                </a:cxn>
                <a:cxn ang="0">
                  <a:pos x="141" y="99"/>
                </a:cxn>
                <a:cxn ang="0">
                  <a:pos x="145" y="89"/>
                </a:cxn>
                <a:cxn ang="0">
                  <a:pos x="149" y="78"/>
                </a:cxn>
                <a:cxn ang="0">
                  <a:pos x="152" y="66"/>
                </a:cxn>
                <a:cxn ang="0">
                  <a:pos x="153" y="52"/>
                </a:cxn>
                <a:cxn ang="0">
                  <a:pos x="146" y="53"/>
                </a:cxn>
                <a:cxn ang="0">
                  <a:pos x="145" y="42"/>
                </a:cxn>
                <a:cxn ang="0">
                  <a:pos x="125" y="42"/>
                </a:cxn>
                <a:cxn ang="0">
                  <a:pos x="69" y="0"/>
                </a:cxn>
              </a:cxnLst>
              <a:rect l="0" t="0" r="r" b="b"/>
              <a:pathLst>
                <a:path w="153" h="145">
                  <a:moveTo>
                    <a:pt x="69" y="0"/>
                  </a:moveTo>
                  <a:lnTo>
                    <a:pt x="55" y="0"/>
                  </a:lnTo>
                  <a:lnTo>
                    <a:pt x="54" y="0"/>
                  </a:lnTo>
                  <a:lnTo>
                    <a:pt x="53" y="2"/>
                  </a:lnTo>
                  <a:lnTo>
                    <a:pt x="57" y="83"/>
                  </a:lnTo>
                  <a:lnTo>
                    <a:pt x="59" y="86"/>
                  </a:lnTo>
                  <a:lnTo>
                    <a:pt x="61" y="92"/>
                  </a:lnTo>
                  <a:lnTo>
                    <a:pt x="56" y="98"/>
                  </a:lnTo>
                  <a:lnTo>
                    <a:pt x="18" y="95"/>
                  </a:lnTo>
                  <a:lnTo>
                    <a:pt x="14" y="97"/>
                  </a:lnTo>
                  <a:lnTo>
                    <a:pt x="13" y="96"/>
                  </a:lnTo>
                  <a:lnTo>
                    <a:pt x="11" y="97"/>
                  </a:lnTo>
                  <a:lnTo>
                    <a:pt x="10" y="97"/>
                  </a:lnTo>
                  <a:lnTo>
                    <a:pt x="10" y="101"/>
                  </a:lnTo>
                  <a:lnTo>
                    <a:pt x="8" y="105"/>
                  </a:lnTo>
                  <a:lnTo>
                    <a:pt x="7" y="105"/>
                  </a:lnTo>
                  <a:lnTo>
                    <a:pt x="4" y="109"/>
                  </a:lnTo>
                  <a:lnTo>
                    <a:pt x="2" y="112"/>
                  </a:lnTo>
                  <a:lnTo>
                    <a:pt x="0" y="111"/>
                  </a:lnTo>
                  <a:lnTo>
                    <a:pt x="2" y="126"/>
                  </a:lnTo>
                  <a:lnTo>
                    <a:pt x="2" y="128"/>
                  </a:lnTo>
                  <a:lnTo>
                    <a:pt x="7" y="129"/>
                  </a:lnTo>
                  <a:lnTo>
                    <a:pt x="10" y="130"/>
                  </a:lnTo>
                  <a:lnTo>
                    <a:pt x="16" y="132"/>
                  </a:lnTo>
                  <a:lnTo>
                    <a:pt x="20" y="132"/>
                  </a:lnTo>
                  <a:lnTo>
                    <a:pt x="23" y="130"/>
                  </a:lnTo>
                  <a:lnTo>
                    <a:pt x="23" y="129"/>
                  </a:lnTo>
                  <a:lnTo>
                    <a:pt x="26" y="127"/>
                  </a:lnTo>
                  <a:lnTo>
                    <a:pt x="29" y="127"/>
                  </a:lnTo>
                  <a:lnTo>
                    <a:pt x="33" y="130"/>
                  </a:lnTo>
                  <a:lnTo>
                    <a:pt x="34" y="135"/>
                  </a:lnTo>
                  <a:lnTo>
                    <a:pt x="36" y="140"/>
                  </a:lnTo>
                  <a:lnTo>
                    <a:pt x="41" y="144"/>
                  </a:lnTo>
                  <a:lnTo>
                    <a:pt x="45" y="145"/>
                  </a:lnTo>
                  <a:lnTo>
                    <a:pt x="55" y="143"/>
                  </a:lnTo>
                  <a:lnTo>
                    <a:pt x="56" y="141"/>
                  </a:lnTo>
                  <a:lnTo>
                    <a:pt x="60" y="140"/>
                  </a:lnTo>
                  <a:lnTo>
                    <a:pt x="62" y="142"/>
                  </a:lnTo>
                  <a:lnTo>
                    <a:pt x="64" y="143"/>
                  </a:lnTo>
                  <a:lnTo>
                    <a:pt x="67" y="142"/>
                  </a:lnTo>
                  <a:lnTo>
                    <a:pt x="69" y="132"/>
                  </a:lnTo>
                  <a:lnTo>
                    <a:pt x="72" y="126"/>
                  </a:lnTo>
                  <a:lnTo>
                    <a:pt x="75" y="123"/>
                  </a:lnTo>
                  <a:lnTo>
                    <a:pt x="78" y="120"/>
                  </a:lnTo>
                  <a:lnTo>
                    <a:pt x="88" y="119"/>
                  </a:lnTo>
                  <a:lnTo>
                    <a:pt x="99" y="117"/>
                  </a:lnTo>
                  <a:lnTo>
                    <a:pt x="109" y="113"/>
                  </a:lnTo>
                  <a:lnTo>
                    <a:pt x="112" y="108"/>
                  </a:lnTo>
                  <a:lnTo>
                    <a:pt x="129" y="108"/>
                  </a:lnTo>
                  <a:lnTo>
                    <a:pt x="135" y="105"/>
                  </a:lnTo>
                  <a:lnTo>
                    <a:pt x="141" y="99"/>
                  </a:lnTo>
                  <a:lnTo>
                    <a:pt x="145" y="89"/>
                  </a:lnTo>
                  <a:lnTo>
                    <a:pt x="149" y="78"/>
                  </a:lnTo>
                  <a:lnTo>
                    <a:pt x="152" y="66"/>
                  </a:lnTo>
                  <a:lnTo>
                    <a:pt x="153" y="52"/>
                  </a:lnTo>
                  <a:lnTo>
                    <a:pt x="146" y="53"/>
                  </a:lnTo>
                  <a:lnTo>
                    <a:pt x="145" y="42"/>
                  </a:lnTo>
                  <a:lnTo>
                    <a:pt x="125" y="42"/>
                  </a:lnTo>
                  <a:lnTo>
                    <a:pt x="69" y="0"/>
                  </a:lnTo>
                  <a:close/>
                </a:path>
              </a:pathLst>
            </a:custGeom>
            <a:noFill/>
            <a:ln w="9525">
              <a:solidFill>
                <a:schemeClr val="tx1">
                  <a:lumMod val="85000"/>
                  <a:lumOff val="15000"/>
                </a:schemeClr>
              </a:solidFill>
              <a:round/>
            </a:ln>
          </p:spPr>
          <p:txBody>
            <a:bodyPr/>
            <a:lstStyle/>
            <a:p>
              <a:endParaRPr lang="zh-CN" altLang="en-US" sz="100"/>
            </a:p>
          </p:txBody>
        </p:sp>
        <p:sp>
          <p:nvSpPr>
            <p:cNvPr id="258" name="Freeform 1056"/>
            <p:cNvSpPr/>
            <p:nvPr/>
          </p:nvSpPr>
          <p:spPr bwMode="auto">
            <a:xfrm>
              <a:off x="2706304" y="1848695"/>
              <a:ext cx="317918" cy="300244"/>
            </a:xfrm>
            <a:custGeom>
              <a:avLst/>
              <a:gdLst/>
              <a:ahLst/>
              <a:cxnLst>
                <a:cxn ang="0">
                  <a:pos x="69" y="0"/>
                </a:cxn>
                <a:cxn ang="0">
                  <a:pos x="55" y="0"/>
                </a:cxn>
                <a:cxn ang="0">
                  <a:pos x="54" y="0"/>
                </a:cxn>
                <a:cxn ang="0">
                  <a:pos x="53" y="2"/>
                </a:cxn>
                <a:cxn ang="0">
                  <a:pos x="57" y="83"/>
                </a:cxn>
                <a:cxn ang="0">
                  <a:pos x="59" y="86"/>
                </a:cxn>
                <a:cxn ang="0">
                  <a:pos x="61" y="92"/>
                </a:cxn>
                <a:cxn ang="0">
                  <a:pos x="56" y="98"/>
                </a:cxn>
                <a:cxn ang="0">
                  <a:pos x="18" y="95"/>
                </a:cxn>
                <a:cxn ang="0">
                  <a:pos x="14" y="97"/>
                </a:cxn>
                <a:cxn ang="0">
                  <a:pos x="13" y="96"/>
                </a:cxn>
                <a:cxn ang="0">
                  <a:pos x="11" y="97"/>
                </a:cxn>
                <a:cxn ang="0">
                  <a:pos x="10" y="97"/>
                </a:cxn>
                <a:cxn ang="0">
                  <a:pos x="10" y="101"/>
                </a:cxn>
                <a:cxn ang="0">
                  <a:pos x="8" y="105"/>
                </a:cxn>
                <a:cxn ang="0">
                  <a:pos x="7" y="105"/>
                </a:cxn>
                <a:cxn ang="0">
                  <a:pos x="4" y="109"/>
                </a:cxn>
                <a:cxn ang="0">
                  <a:pos x="2" y="112"/>
                </a:cxn>
                <a:cxn ang="0">
                  <a:pos x="0" y="111"/>
                </a:cxn>
                <a:cxn ang="0">
                  <a:pos x="2" y="126"/>
                </a:cxn>
                <a:cxn ang="0">
                  <a:pos x="2" y="128"/>
                </a:cxn>
                <a:cxn ang="0">
                  <a:pos x="7" y="129"/>
                </a:cxn>
                <a:cxn ang="0">
                  <a:pos x="10" y="130"/>
                </a:cxn>
                <a:cxn ang="0">
                  <a:pos x="16" y="132"/>
                </a:cxn>
                <a:cxn ang="0">
                  <a:pos x="20" y="132"/>
                </a:cxn>
                <a:cxn ang="0">
                  <a:pos x="23" y="130"/>
                </a:cxn>
                <a:cxn ang="0">
                  <a:pos x="23" y="129"/>
                </a:cxn>
                <a:cxn ang="0">
                  <a:pos x="26" y="127"/>
                </a:cxn>
                <a:cxn ang="0">
                  <a:pos x="29" y="127"/>
                </a:cxn>
                <a:cxn ang="0">
                  <a:pos x="33" y="130"/>
                </a:cxn>
                <a:cxn ang="0">
                  <a:pos x="34" y="135"/>
                </a:cxn>
                <a:cxn ang="0">
                  <a:pos x="36" y="140"/>
                </a:cxn>
                <a:cxn ang="0">
                  <a:pos x="41" y="144"/>
                </a:cxn>
                <a:cxn ang="0">
                  <a:pos x="45" y="145"/>
                </a:cxn>
                <a:cxn ang="0">
                  <a:pos x="55" y="143"/>
                </a:cxn>
                <a:cxn ang="0">
                  <a:pos x="56" y="141"/>
                </a:cxn>
                <a:cxn ang="0">
                  <a:pos x="60" y="140"/>
                </a:cxn>
                <a:cxn ang="0">
                  <a:pos x="62" y="142"/>
                </a:cxn>
                <a:cxn ang="0">
                  <a:pos x="64" y="143"/>
                </a:cxn>
                <a:cxn ang="0">
                  <a:pos x="67" y="142"/>
                </a:cxn>
                <a:cxn ang="0">
                  <a:pos x="69" y="132"/>
                </a:cxn>
                <a:cxn ang="0">
                  <a:pos x="72" y="126"/>
                </a:cxn>
                <a:cxn ang="0">
                  <a:pos x="75" y="123"/>
                </a:cxn>
                <a:cxn ang="0">
                  <a:pos x="78" y="120"/>
                </a:cxn>
                <a:cxn ang="0">
                  <a:pos x="88" y="119"/>
                </a:cxn>
                <a:cxn ang="0">
                  <a:pos x="99" y="117"/>
                </a:cxn>
                <a:cxn ang="0">
                  <a:pos x="109" y="113"/>
                </a:cxn>
                <a:cxn ang="0">
                  <a:pos x="112" y="108"/>
                </a:cxn>
                <a:cxn ang="0">
                  <a:pos x="129" y="108"/>
                </a:cxn>
                <a:cxn ang="0">
                  <a:pos x="135" y="105"/>
                </a:cxn>
                <a:cxn ang="0">
                  <a:pos x="141" y="99"/>
                </a:cxn>
                <a:cxn ang="0">
                  <a:pos x="145" y="89"/>
                </a:cxn>
                <a:cxn ang="0">
                  <a:pos x="149" y="78"/>
                </a:cxn>
                <a:cxn ang="0">
                  <a:pos x="152" y="66"/>
                </a:cxn>
                <a:cxn ang="0">
                  <a:pos x="153" y="52"/>
                </a:cxn>
                <a:cxn ang="0">
                  <a:pos x="146" y="53"/>
                </a:cxn>
                <a:cxn ang="0">
                  <a:pos x="145" y="42"/>
                </a:cxn>
                <a:cxn ang="0">
                  <a:pos x="125" y="42"/>
                </a:cxn>
                <a:cxn ang="0">
                  <a:pos x="69" y="0"/>
                </a:cxn>
              </a:cxnLst>
              <a:rect l="0" t="0" r="r" b="b"/>
              <a:pathLst>
                <a:path w="153" h="145">
                  <a:moveTo>
                    <a:pt x="69" y="0"/>
                  </a:moveTo>
                  <a:lnTo>
                    <a:pt x="55" y="0"/>
                  </a:lnTo>
                  <a:lnTo>
                    <a:pt x="54" y="0"/>
                  </a:lnTo>
                  <a:lnTo>
                    <a:pt x="53" y="2"/>
                  </a:lnTo>
                  <a:lnTo>
                    <a:pt x="57" y="83"/>
                  </a:lnTo>
                  <a:lnTo>
                    <a:pt x="59" y="86"/>
                  </a:lnTo>
                  <a:lnTo>
                    <a:pt x="61" y="92"/>
                  </a:lnTo>
                  <a:lnTo>
                    <a:pt x="56" y="98"/>
                  </a:lnTo>
                  <a:lnTo>
                    <a:pt x="18" y="95"/>
                  </a:lnTo>
                  <a:lnTo>
                    <a:pt x="14" y="97"/>
                  </a:lnTo>
                  <a:lnTo>
                    <a:pt x="13" y="96"/>
                  </a:lnTo>
                  <a:lnTo>
                    <a:pt x="11" y="97"/>
                  </a:lnTo>
                  <a:lnTo>
                    <a:pt x="10" y="97"/>
                  </a:lnTo>
                  <a:lnTo>
                    <a:pt x="10" y="101"/>
                  </a:lnTo>
                  <a:lnTo>
                    <a:pt x="8" y="105"/>
                  </a:lnTo>
                  <a:lnTo>
                    <a:pt x="7" y="105"/>
                  </a:lnTo>
                  <a:lnTo>
                    <a:pt x="4" y="109"/>
                  </a:lnTo>
                  <a:lnTo>
                    <a:pt x="2" y="112"/>
                  </a:lnTo>
                  <a:lnTo>
                    <a:pt x="0" y="111"/>
                  </a:lnTo>
                  <a:lnTo>
                    <a:pt x="2" y="126"/>
                  </a:lnTo>
                  <a:lnTo>
                    <a:pt x="2" y="128"/>
                  </a:lnTo>
                  <a:lnTo>
                    <a:pt x="7" y="129"/>
                  </a:lnTo>
                  <a:lnTo>
                    <a:pt x="10" y="130"/>
                  </a:lnTo>
                  <a:lnTo>
                    <a:pt x="16" y="132"/>
                  </a:lnTo>
                  <a:lnTo>
                    <a:pt x="20" y="132"/>
                  </a:lnTo>
                  <a:lnTo>
                    <a:pt x="23" y="130"/>
                  </a:lnTo>
                  <a:lnTo>
                    <a:pt x="23" y="129"/>
                  </a:lnTo>
                  <a:lnTo>
                    <a:pt x="26" y="127"/>
                  </a:lnTo>
                  <a:lnTo>
                    <a:pt x="29" y="127"/>
                  </a:lnTo>
                  <a:lnTo>
                    <a:pt x="33" y="130"/>
                  </a:lnTo>
                  <a:lnTo>
                    <a:pt x="34" y="135"/>
                  </a:lnTo>
                  <a:lnTo>
                    <a:pt x="36" y="140"/>
                  </a:lnTo>
                  <a:lnTo>
                    <a:pt x="41" y="144"/>
                  </a:lnTo>
                  <a:lnTo>
                    <a:pt x="45" y="145"/>
                  </a:lnTo>
                  <a:lnTo>
                    <a:pt x="55" y="143"/>
                  </a:lnTo>
                  <a:lnTo>
                    <a:pt x="56" y="141"/>
                  </a:lnTo>
                  <a:lnTo>
                    <a:pt x="60" y="140"/>
                  </a:lnTo>
                  <a:lnTo>
                    <a:pt x="62" y="142"/>
                  </a:lnTo>
                  <a:lnTo>
                    <a:pt x="64" y="143"/>
                  </a:lnTo>
                  <a:lnTo>
                    <a:pt x="67" y="142"/>
                  </a:lnTo>
                  <a:lnTo>
                    <a:pt x="69" y="132"/>
                  </a:lnTo>
                  <a:lnTo>
                    <a:pt x="72" y="126"/>
                  </a:lnTo>
                  <a:lnTo>
                    <a:pt x="75" y="123"/>
                  </a:lnTo>
                  <a:lnTo>
                    <a:pt x="78" y="120"/>
                  </a:lnTo>
                  <a:lnTo>
                    <a:pt x="88" y="119"/>
                  </a:lnTo>
                  <a:lnTo>
                    <a:pt x="99" y="117"/>
                  </a:lnTo>
                  <a:lnTo>
                    <a:pt x="109" y="113"/>
                  </a:lnTo>
                  <a:lnTo>
                    <a:pt x="112" y="108"/>
                  </a:lnTo>
                  <a:lnTo>
                    <a:pt x="129" y="108"/>
                  </a:lnTo>
                  <a:lnTo>
                    <a:pt x="135" y="105"/>
                  </a:lnTo>
                  <a:lnTo>
                    <a:pt x="141" y="99"/>
                  </a:lnTo>
                  <a:lnTo>
                    <a:pt x="145" y="89"/>
                  </a:lnTo>
                  <a:lnTo>
                    <a:pt x="149" y="78"/>
                  </a:lnTo>
                  <a:lnTo>
                    <a:pt x="152" y="66"/>
                  </a:lnTo>
                  <a:lnTo>
                    <a:pt x="153" y="52"/>
                  </a:lnTo>
                  <a:lnTo>
                    <a:pt x="146" y="53"/>
                  </a:lnTo>
                  <a:lnTo>
                    <a:pt x="145" y="42"/>
                  </a:lnTo>
                  <a:lnTo>
                    <a:pt x="125" y="42"/>
                  </a:lnTo>
                  <a:lnTo>
                    <a:pt x="69"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59" name="Freeform 1058"/>
            <p:cNvSpPr/>
            <p:nvPr/>
          </p:nvSpPr>
          <p:spPr bwMode="auto">
            <a:xfrm>
              <a:off x="3448111" y="1726527"/>
              <a:ext cx="211945" cy="227771"/>
            </a:xfrm>
            <a:custGeom>
              <a:avLst/>
              <a:gdLst/>
              <a:ahLst/>
              <a:cxnLst>
                <a:cxn ang="0">
                  <a:pos x="0" y="110"/>
                </a:cxn>
                <a:cxn ang="0">
                  <a:pos x="0" y="0"/>
                </a:cxn>
                <a:cxn ang="0">
                  <a:pos x="19" y="2"/>
                </a:cxn>
                <a:cxn ang="0">
                  <a:pos x="23" y="4"/>
                </a:cxn>
                <a:cxn ang="0">
                  <a:pos x="32" y="7"/>
                </a:cxn>
                <a:cxn ang="0">
                  <a:pos x="49" y="3"/>
                </a:cxn>
                <a:cxn ang="0">
                  <a:pos x="52" y="2"/>
                </a:cxn>
                <a:cxn ang="0">
                  <a:pos x="61" y="4"/>
                </a:cxn>
                <a:cxn ang="0">
                  <a:pos x="61" y="7"/>
                </a:cxn>
                <a:cxn ang="0">
                  <a:pos x="66" y="19"/>
                </a:cxn>
                <a:cxn ang="0">
                  <a:pos x="82" y="53"/>
                </a:cxn>
                <a:cxn ang="0">
                  <a:pos x="101" y="93"/>
                </a:cxn>
                <a:cxn ang="0">
                  <a:pos x="95" y="100"/>
                </a:cxn>
                <a:cxn ang="0">
                  <a:pos x="89" y="105"/>
                </a:cxn>
                <a:cxn ang="0">
                  <a:pos x="80" y="109"/>
                </a:cxn>
                <a:cxn ang="0">
                  <a:pos x="0" y="110"/>
                </a:cxn>
              </a:cxnLst>
              <a:rect l="0" t="0" r="r" b="b"/>
              <a:pathLst>
                <a:path w="101" h="110">
                  <a:moveTo>
                    <a:pt x="0" y="110"/>
                  </a:moveTo>
                  <a:lnTo>
                    <a:pt x="0" y="0"/>
                  </a:lnTo>
                  <a:lnTo>
                    <a:pt x="19" y="2"/>
                  </a:lnTo>
                  <a:lnTo>
                    <a:pt x="23" y="4"/>
                  </a:lnTo>
                  <a:lnTo>
                    <a:pt x="32" y="7"/>
                  </a:lnTo>
                  <a:lnTo>
                    <a:pt x="49" y="3"/>
                  </a:lnTo>
                  <a:lnTo>
                    <a:pt x="52" y="2"/>
                  </a:lnTo>
                  <a:lnTo>
                    <a:pt x="61" y="4"/>
                  </a:lnTo>
                  <a:lnTo>
                    <a:pt x="61" y="7"/>
                  </a:lnTo>
                  <a:lnTo>
                    <a:pt x="66" y="19"/>
                  </a:lnTo>
                  <a:lnTo>
                    <a:pt x="82" y="53"/>
                  </a:lnTo>
                  <a:lnTo>
                    <a:pt x="101" y="93"/>
                  </a:lnTo>
                  <a:lnTo>
                    <a:pt x="95" y="100"/>
                  </a:lnTo>
                  <a:lnTo>
                    <a:pt x="89" y="105"/>
                  </a:lnTo>
                  <a:lnTo>
                    <a:pt x="80" y="109"/>
                  </a:lnTo>
                  <a:lnTo>
                    <a:pt x="0" y="110"/>
                  </a:lnTo>
                  <a:close/>
                </a:path>
              </a:pathLst>
            </a:custGeom>
            <a:noFill/>
            <a:ln w="9525">
              <a:solidFill>
                <a:schemeClr val="tx1">
                  <a:lumMod val="85000"/>
                  <a:lumOff val="15000"/>
                </a:schemeClr>
              </a:solidFill>
              <a:round/>
            </a:ln>
          </p:spPr>
          <p:txBody>
            <a:bodyPr/>
            <a:lstStyle/>
            <a:p>
              <a:endParaRPr lang="zh-CN" altLang="en-US" sz="100"/>
            </a:p>
          </p:txBody>
        </p:sp>
        <p:sp>
          <p:nvSpPr>
            <p:cNvPr id="260" name="Freeform 1059"/>
            <p:cNvSpPr/>
            <p:nvPr/>
          </p:nvSpPr>
          <p:spPr bwMode="auto">
            <a:xfrm>
              <a:off x="3448111" y="1726527"/>
              <a:ext cx="211945" cy="227771"/>
            </a:xfrm>
            <a:custGeom>
              <a:avLst/>
              <a:gdLst/>
              <a:ahLst/>
              <a:cxnLst>
                <a:cxn ang="0">
                  <a:pos x="0" y="110"/>
                </a:cxn>
                <a:cxn ang="0">
                  <a:pos x="0" y="0"/>
                </a:cxn>
                <a:cxn ang="0">
                  <a:pos x="19" y="2"/>
                </a:cxn>
                <a:cxn ang="0">
                  <a:pos x="23" y="4"/>
                </a:cxn>
                <a:cxn ang="0">
                  <a:pos x="32" y="7"/>
                </a:cxn>
                <a:cxn ang="0">
                  <a:pos x="49" y="3"/>
                </a:cxn>
                <a:cxn ang="0">
                  <a:pos x="52" y="2"/>
                </a:cxn>
                <a:cxn ang="0">
                  <a:pos x="61" y="4"/>
                </a:cxn>
                <a:cxn ang="0">
                  <a:pos x="61" y="7"/>
                </a:cxn>
                <a:cxn ang="0">
                  <a:pos x="66" y="19"/>
                </a:cxn>
                <a:cxn ang="0">
                  <a:pos x="82" y="53"/>
                </a:cxn>
                <a:cxn ang="0">
                  <a:pos x="101" y="93"/>
                </a:cxn>
                <a:cxn ang="0">
                  <a:pos x="95" y="100"/>
                </a:cxn>
                <a:cxn ang="0">
                  <a:pos x="89" y="105"/>
                </a:cxn>
                <a:cxn ang="0">
                  <a:pos x="80" y="109"/>
                </a:cxn>
                <a:cxn ang="0">
                  <a:pos x="0" y="110"/>
                </a:cxn>
              </a:cxnLst>
              <a:rect l="0" t="0" r="r" b="b"/>
              <a:pathLst>
                <a:path w="101" h="110">
                  <a:moveTo>
                    <a:pt x="0" y="110"/>
                  </a:moveTo>
                  <a:lnTo>
                    <a:pt x="0" y="0"/>
                  </a:lnTo>
                  <a:lnTo>
                    <a:pt x="19" y="2"/>
                  </a:lnTo>
                  <a:lnTo>
                    <a:pt x="23" y="4"/>
                  </a:lnTo>
                  <a:lnTo>
                    <a:pt x="32" y="7"/>
                  </a:lnTo>
                  <a:lnTo>
                    <a:pt x="49" y="3"/>
                  </a:lnTo>
                  <a:lnTo>
                    <a:pt x="52" y="2"/>
                  </a:lnTo>
                  <a:lnTo>
                    <a:pt x="61" y="4"/>
                  </a:lnTo>
                  <a:lnTo>
                    <a:pt x="61" y="7"/>
                  </a:lnTo>
                  <a:lnTo>
                    <a:pt x="66" y="19"/>
                  </a:lnTo>
                  <a:lnTo>
                    <a:pt x="82" y="53"/>
                  </a:lnTo>
                  <a:lnTo>
                    <a:pt x="101" y="93"/>
                  </a:lnTo>
                  <a:lnTo>
                    <a:pt x="95" y="100"/>
                  </a:lnTo>
                  <a:lnTo>
                    <a:pt x="89" y="105"/>
                  </a:lnTo>
                  <a:lnTo>
                    <a:pt x="80" y="109"/>
                  </a:lnTo>
                  <a:lnTo>
                    <a:pt x="0" y="11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61" name="Freeform 1061"/>
            <p:cNvSpPr/>
            <p:nvPr/>
          </p:nvSpPr>
          <p:spPr bwMode="auto">
            <a:xfrm>
              <a:off x="3577203" y="1730668"/>
              <a:ext cx="61657" cy="76613"/>
            </a:xfrm>
            <a:custGeom>
              <a:avLst/>
              <a:gdLst/>
              <a:ahLst/>
              <a:cxnLst>
                <a:cxn ang="0">
                  <a:pos x="0" y="1"/>
                </a:cxn>
                <a:cxn ang="0">
                  <a:pos x="0" y="7"/>
                </a:cxn>
                <a:cxn ang="0">
                  <a:pos x="7" y="22"/>
                </a:cxn>
                <a:cxn ang="0">
                  <a:pos x="11" y="25"/>
                </a:cxn>
                <a:cxn ang="0">
                  <a:pos x="13" y="29"/>
                </a:cxn>
                <a:cxn ang="0">
                  <a:pos x="16" y="31"/>
                </a:cxn>
                <a:cxn ang="0">
                  <a:pos x="18" y="34"/>
                </a:cxn>
                <a:cxn ang="0">
                  <a:pos x="22" y="35"/>
                </a:cxn>
                <a:cxn ang="0">
                  <a:pos x="23" y="37"/>
                </a:cxn>
                <a:cxn ang="0">
                  <a:pos x="25" y="37"/>
                </a:cxn>
                <a:cxn ang="0">
                  <a:pos x="27" y="34"/>
                </a:cxn>
                <a:cxn ang="0">
                  <a:pos x="29" y="24"/>
                </a:cxn>
                <a:cxn ang="0">
                  <a:pos x="23" y="14"/>
                </a:cxn>
                <a:cxn ang="0">
                  <a:pos x="17" y="0"/>
                </a:cxn>
                <a:cxn ang="0">
                  <a:pos x="0" y="1"/>
                </a:cxn>
              </a:cxnLst>
              <a:rect l="0" t="0" r="r" b="b"/>
              <a:pathLst>
                <a:path w="29" h="37">
                  <a:moveTo>
                    <a:pt x="0" y="1"/>
                  </a:moveTo>
                  <a:lnTo>
                    <a:pt x="0" y="7"/>
                  </a:lnTo>
                  <a:lnTo>
                    <a:pt x="7" y="22"/>
                  </a:lnTo>
                  <a:lnTo>
                    <a:pt x="11" y="25"/>
                  </a:lnTo>
                  <a:lnTo>
                    <a:pt x="13" y="29"/>
                  </a:lnTo>
                  <a:lnTo>
                    <a:pt x="16" y="31"/>
                  </a:lnTo>
                  <a:lnTo>
                    <a:pt x="18" y="34"/>
                  </a:lnTo>
                  <a:lnTo>
                    <a:pt x="22" y="35"/>
                  </a:lnTo>
                  <a:lnTo>
                    <a:pt x="23" y="37"/>
                  </a:lnTo>
                  <a:lnTo>
                    <a:pt x="25" y="37"/>
                  </a:lnTo>
                  <a:lnTo>
                    <a:pt x="27" y="34"/>
                  </a:lnTo>
                  <a:lnTo>
                    <a:pt x="29" y="24"/>
                  </a:lnTo>
                  <a:lnTo>
                    <a:pt x="23" y="14"/>
                  </a:lnTo>
                  <a:lnTo>
                    <a:pt x="17" y="0"/>
                  </a:lnTo>
                  <a:lnTo>
                    <a:pt x="0" y="1"/>
                  </a:lnTo>
                  <a:close/>
                </a:path>
              </a:pathLst>
            </a:custGeom>
            <a:noFill/>
            <a:ln w="9525">
              <a:solidFill>
                <a:schemeClr val="tx1">
                  <a:lumMod val="85000"/>
                  <a:lumOff val="15000"/>
                </a:schemeClr>
              </a:solidFill>
              <a:round/>
            </a:ln>
          </p:spPr>
          <p:txBody>
            <a:bodyPr/>
            <a:lstStyle/>
            <a:p>
              <a:endParaRPr lang="zh-CN" altLang="en-US" sz="100"/>
            </a:p>
          </p:txBody>
        </p:sp>
        <p:sp>
          <p:nvSpPr>
            <p:cNvPr id="262" name="Freeform 1062"/>
            <p:cNvSpPr/>
            <p:nvPr/>
          </p:nvSpPr>
          <p:spPr bwMode="auto">
            <a:xfrm>
              <a:off x="3577203" y="1730668"/>
              <a:ext cx="61657" cy="76613"/>
            </a:xfrm>
            <a:custGeom>
              <a:avLst/>
              <a:gdLst/>
              <a:ahLst/>
              <a:cxnLst>
                <a:cxn ang="0">
                  <a:pos x="0" y="1"/>
                </a:cxn>
                <a:cxn ang="0">
                  <a:pos x="0" y="7"/>
                </a:cxn>
                <a:cxn ang="0">
                  <a:pos x="7" y="22"/>
                </a:cxn>
                <a:cxn ang="0">
                  <a:pos x="11" y="25"/>
                </a:cxn>
                <a:cxn ang="0">
                  <a:pos x="13" y="29"/>
                </a:cxn>
                <a:cxn ang="0">
                  <a:pos x="16" y="31"/>
                </a:cxn>
                <a:cxn ang="0">
                  <a:pos x="18" y="34"/>
                </a:cxn>
                <a:cxn ang="0">
                  <a:pos x="22" y="35"/>
                </a:cxn>
                <a:cxn ang="0">
                  <a:pos x="23" y="37"/>
                </a:cxn>
                <a:cxn ang="0">
                  <a:pos x="25" y="37"/>
                </a:cxn>
                <a:cxn ang="0">
                  <a:pos x="27" y="34"/>
                </a:cxn>
                <a:cxn ang="0">
                  <a:pos x="29" y="24"/>
                </a:cxn>
                <a:cxn ang="0">
                  <a:pos x="23" y="14"/>
                </a:cxn>
                <a:cxn ang="0">
                  <a:pos x="17" y="0"/>
                </a:cxn>
                <a:cxn ang="0">
                  <a:pos x="0" y="1"/>
                </a:cxn>
              </a:cxnLst>
              <a:rect l="0" t="0" r="r" b="b"/>
              <a:pathLst>
                <a:path w="29" h="37">
                  <a:moveTo>
                    <a:pt x="0" y="1"/>
                  </a:moveTo>
                  <a:lnTo>
                    <a:pt x="0" y="7"/>
                  </a:lnTo>
                  <a:lnTo>
                    <a:pt x="7" y="22"/>
                  </a:lnTo>
                  <a:lnTo>
                    <a:pt x="11" y="25"/>
                  </a:lnTo>
                  <a:lnTo>
                    <a:pt x="13" y="29"/>
                  </a:lnTo>
                  <a:lnTo>
                    <a:pt x="16" y="31"/>
                  </a:lnTo>
                  <a:lnTo>
                    <a:pt x="18" y="34"/>
                  </a:lnTo>
                  <a:lnTo>
                    <a:pt x="22" y="35"/>
                  </a:lnTo>
                  <a:lnTo>
                    <a:pt x="23" y="37"/>
                  </a:lnTo>
                  <a:lnTo>
                    <a:pt x="25" y="37"/>
                  </a:lnTo>
                  <a:lnTo>
                    <a:pt x="27" y="34"/>
                  </a:lnTo>
                  <a:lnTo>
                    <a:pt x="29" y="24"/>
                  </a:lnTo>
                  <a:lnTo>
                    <a:pt x="23" y="14"/>
                  </a:lnTo>
                  <a:lnTo>
                    <a:pt x="17" y="0"/>
                  </a:lnTo>
                  <a:lnTo>
                    <a:pt x="0" y="1"/>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63" name="Freeform 1064"/>
            <p:cNvSpPr/>
            <p:nvPr/>
          </p:nvSpPr>
          <p:spPr bwMode="auto">
            <a:xfrm>
              <a:off x="3789149" y="2600339"/>
              <a:ext cx="129095" cy="277466"/>
            </a:xfrm>
            <a:custGeom>
              <a:avLst/>
              <a:gdLst/>
              <a:ahLst/>
              <a:cxnLst>
                <a:cxn ang="0">
                  <a:pos x="57" y="0"/>
                </a:cxn>
                <a:cxn ang="0">
                  <a:pos x="52" y="2"/>
                </a:cxn>
                <a:cxn ang="0">
                  <a:pos x="48" y="7"/>
                </a:cxn>
                <a:cxn ang="0">
                  <a:pos x="44" y="14"/>
                </a:cxn>
                <a:cxn ang="0">
                  <a:pos x="39" y="19"/>
                </a:cxn>
                <a:cxn ang="0">
                  <a:pos x="29" y="30"/>
                </a:cxn>
                <a:cxn ang="0">
                  <a:pos x="22" y="37"/>
                </a:cxn>
                <a:cxn ang="0">
                  <a:pos x="14" y="40"/>
                </a:cxn>
                <a:cxn ang="0">
                  <a:pos x="6" y="44"/>
                </a:cxn>
                <a:cxn ang="0">
                  <a:pos x="4" y="48"/>
                </a:cxn>
                <a:cxn ang="0">
                  <a:pos x="3" y="55"/>
                </a:cxn>
                <a:cxn ang="0">
                  <a:pos x="3" y="67"/>
                </a:cxn>
                <a:cxn ang="0">
                  <a:pos x="7" y="69"/>
                </a:cxn>
                <a:cxn ang="0">
                  <a:pos x="9" y="74"/>
                </a:cxn>
                <a:cxn ang="0">
                  <a:pos x="8" y="78"/>
                </a:cxn>
                <a:cxn ang="0">
                  <a:pos x="3" y="84"/>
                </a:cxn>
                <a:cxn ang="0">
                  <a:pos x="0" y="101"/>
                </a:cxn>
                <a:cxn ang="0">
                  <a:pos x="0" y="113"/>
                </a:cxn>
                <a:cxn ang="0">
                  <a:pos x="4" y="126"/>
                </a:cxn>
                <a:cxn ang="0">
                  <a:pos x="12" y="126"/>
                </a:cxn>
                <a:cxn ang="0">
                  <a:pos x="15" y="126"/>
                </a:cxn>
                <a:cxn ang="0">
                  <a:pos x="16" y="130"/>
                </a:cxn>
                <a:cxn ang="0">
                  <a:pos x="24" y="134"/>
                </a:cxn>
                <a:cxn ang="0">
                  <a:pos x="29" y="132"/>
                </a:cxn>
                <a:cxn ang="0">
                  <a:pos x="34" y="126"/>
                </a:cxn>
                <a:cxn ang="0">
                  <a:pos x="38" y="116"/>
                </a:cxn>
                <a:cxn ang="0">
                  <a:pos x="42" y="94"/>
                </a:cxn>
                <a:cxn ang="0">
                  <a:pos x="47" y="79"/>
                </a:cxn>
                <a:cxn ang="0">
                  <a:pos x="53" y="59"/>
                </a:cxn>
                <a:cxn ang="0">
                  <a:pos x="56" y="39"/>
                </a:cxn>
                <a:cxn ang="0">
                  <a:pos x="61" y="18"/>
                </a:cxn>
                <a:cxn ang="0">
                  <a:pos x="62" y="6"/>
                </a:cxn>
                <a:cxn ang="0">
                  <a:pos x="61" y="2"/>
                </a:cxn>
                <a:cxn ang="0">
                  <a:pos x="57" y="0"/>
                </a:cxn>
              </a:cxnLst>
              <a:rect l="0" t="0" r="r" b="b"/>
              <a:pathLst>
                <a:path w="62" h="134">
                  <a:moveTo>
                    <a:pt x="57" y="0"/>
                  </a:moveTo>
                  <a:lnTo>
                    <a:pt x="52" y="2"/>
                  </a:lnTo>
                  <a:lnTo>
                    <a:pt x="48" y="7"/>
                  </a:lnTo>
                  <a:lnTo>
                    <a:pt x="44" y="14"/>
                  </a:lnTo>
                  <a:lnTo>
                    <a:pt x="39" y="19"/>
                  </a:lnTo>
                  <a:lnTo>
                    <a:pt x="29" y="30"/>
                  </a:lnTo>
                  <a:lnTo>
                    <a:pt x="22" y="37"/>
                  </a:lnTo>
                  <a:lnTo>
                    <a:pt x="14" y="40"/>
                  </a:lnTo>
                  <a:lnTo>
                    <a:pt x="6" y="44"/>
                  </a:lnTo>
                  <a:lnTo>
                    <a:pt x="4" y="48"/>
                  </a:lnTo>
                  <a:lnTo>
                    <a:pt x="3" y="55"/>
                  </a:lnTo>
                  <a:lnTo>
                    <a:pt x="3" y="67"/>
                  </a:lnTo>
                  <a:lnTo>
                    <a:pt x="7" y="69"/>
                  </a:lnTo>
                  <a:lnTo>
                    <a:pt x="9" y="74"/>
                  </a:lnTo>
                  <a:lnTo>
                    <a:pt x="8" y="78"/>
                  </a:lnTo>
                  <a:lnTo>
                    <a:pt x="3" y="84"/>
                  </a:lnTo>
                  <a:lnTo>
                    <a:pt x="0" y="101"/>
                  </a:lnTo>
                  <a:lnTo>
                    <a:pt x="0" y="113"/>
                  </a:lnTo>
                  <a:lnTo>
                    <a:pt x="4" y="126"/>
                  </a:lnTo>
                  <a:lnTo>
                    <a:pt x="12" y="126"/>
                  </a:lnTo>
                  <a:lnTo>
                    <a:pt x="15" y="126"/>
                  </a:lnTo>
                  <a:lnTo>
                    <a:pt x="16" y="130"/>
                  </a:lnTo>
                  <a:lnTo>
                    <a:pt x="24" y="134"/>
                  </a:lnTo>
                  <a:lnTo>
                    <a:pt x="29" y="132"/>
                  </a:lnTo>
                  <a:lnTo>
                    <a:pt x="34" y="126"/>
                  </a:lnTo>
                  <a:lnTo>
                    <a:pt x="38" y="116"/>
                  </a:lnTo>
                  <a:lnTo>
                    <a:pt x="42" y="94"/>
                  </a:lnTo>
                  <a:lnTo>
                    <a:pt x="47" y="79"/>
                  </a:lnTo>
                  <a:lnTo>
                    <a:pt x="53" y="59"/>
                  </a:lnTo>
                  <a:lnTo>
                    <a:pt x="56" y="39"/>
                  </a:lnTo>
                  <a:lnTo>
                    <a:pt x="61" y="18"/>
                  </a:lnTo>
                  <a:lnTo>
                    <a:pt x="62" y="6"/>
                  </a:lnTo>
                  <a:lnTo>
                    <a:pt x="61" y="2"/>
                  </a:lnTo>
                  <a:lnTo>
                    <a:pt x="57" y="0"/>
                  </a:lnTo>
                  <a:close/>
                </a:path>
              </a:pathLst>
            </a:custGeom>
            <a:noFill/>
            <a:ln w="9525">
              <a:solidFill>
                <a:schemeClr val="tx1">
                  <a:lumMod val="85000"/>
                  <a:lumOff val="15000"/>
                </a:schemeClr>
              </a:solidFill>
              <a:round/>
            </a:ln>
          </p:spPr>
          <p:txBody>
            <a:bodyPr/>
            <a:lstStyle/>
            <a:p>
              <a:endParaRPr lang="zh-CN" altLang="en-US" sz="100"/>
            </a:p>
          </p:txBody>
        </p:sp>
        <p:sp>
          <p:nvSpPr>
            <p:cNvPr id="264" name="Freeform 1065"/>
            <p:cNvSpPr/>
            <p:nvPr/>
          </p:nvSpPr>
          <p:spPr bwMode="auto">
            <a:xfrm>
              <a:off x="3789149" y="2600339"/>
              <a:ext cx="129095" cy="277466"/>
            </a:xfrm>
            <a:custGeom>
              <a:avLst/>
              <a:gdLst/>
              <a:ahLst/>
              <a:cxnLst>
                <a:cxn ang="0">
                  <a:pos x="57" y="0"/>
                </a:cxn>
                <a:cxn ang="0">
                  <a:pos x="52" y="2"/>
                </a:cxn>
                <a:cxn ang="0">
                  <a:pos x="48" y="7"/>
                </a:cxn>
                <a:cxn ang="0">
                  <a:pos x="44" y="14"/>
                </a:cxn>
                <a:cxn ang="0">
                  <a:pos x="39" y="19"/>
                </a:cxn>
                <a:cxn ang="0">
                  <a:pos x="29" y="30"/>
                </a:cxn>
                <a:cxn ang="0">
                  <a:pos x="22" y="37"/>
                </a:cxn>
                <a:cxn ang="0">
                  <a:pos x="14" y="40"/>
                </a:cxn>
                <a:cxn ang="0">
                  <a:pos x="6" y="44"/>
                </a:cxn>
                <a:cxn ang="0">
                  <a:pos x="4" y="48"/>
                </a:cxn>
                <a:cxn ang="0">
                  <a:pos x="3" y="55"/>
                </a:cxn>
                <a:cxn ang="0">
                  <a:pos x="3" y="67"/>
                </a:cxn>
                <a:cxn ang="0">
                  <a:pos x="7" y="69"/>
                </a:cxn>
                <a:cxn ang="0">
                  <a:pos x="9" y="74"/>
                </a:cxn>
                <a:cxn ang="0">
                  <a:pos x="8" y="78"/>
                </a:cxn>
                <a:cxn ang="0">
                  <a:pos x="3" y="84"/>
                </a:cxn>
                <a:cxn ang="0">
                  <a:pos x="0" y="101"/>
                </a:cxn>
                <a:cxn ang="0">
                  <a:pos x="0" y="113"/>
                </a:cxn>
                <a:cxn ang="0">
                  <a:pos x="4" y="126"/>
                </a:cxn>
                <a:cxn ang="0">
                  <a:pos x="12" y="126"/>
                </a:cxn>
                <a:cxn ang="0">
                  <a:pos x="15" y="126"/>
                </a:cxn>
                <a:cxn ang="0">
                  <a:pos x="16" y="130"/>
                </a:cxn>
                <a:cxn ang="0">
                  <a:pos x="24" y="134"/>
                </a:cxn>
                <a:cxn ang="0">
                  <a:pos x="29" y="132"/>
                </a:cxn>
                <a:cxn ang="0">
                  <a:pos x="34" y="126"/>
                </a:cxn>
                <a:cxn ang="0">
                  <a:pos x="38" y="116"/>
                </a:cxn>
                <a:cxn ang="0">
                  <a:pos x="42" y="94"/>
                </a:cxn>
                <a:cxn ang="0">
                  <a:pos x="47" y="79"/>
                </a:cxn>
                <a:cxn ang="0">
                  <a:pos x="53" y="59"/>
                </a:cxn>
                <a:cxn ang="0">
                  <a:pos x="56" y="39"/>
                </a:cxn>
                <a:cxn ang="0">
                  <a:pos x="61" y="18"/>
                </a:cxn>
                <a:cxn ang="0">
                  <a:pos x="62" y="6"/>
                </a:cxn>
                <a:cxn ang="0">
                  <a:pos x="61" y="2"/>
                </a:cxn>
                <a:cxn ang="0">
                  <a:pos x="57" y="0"/>
                </a:cxn>
              </a:cxnLst>
              <a:rect l="0" t="0" r="r" b="b"/>
              <a:pathLst>
                <a:path w="62" h="134">
                  <a:moveTo>
                    <a:pt x="57" y="0"/>
                  </a:moveTo>
                  <a:lnTo>
                    <a:pt x="52" y="2"/>
                  </a:lnTo>
                  <a:lnTo>
                    <a:pt x="48" y="7"/>
                  </a:lnTo>
                  <a:lnTo>
                    <a:pt x="44" y="14"/>
                  </a:lnTo>
                  <a:lnTo>
                    <a:pt x="39" y="19"/>
                  </a:lnTo>
                  <a:lnTo>
                    <a:pt x="29" y="30"/>
                  </a:lnTo>
                  <a:lnTo>
                    <a:pt x="22" y="37"/>
                  </a:lnTo>
                  <a:lnTo>
                    <a:pt x="14" y="40"/>
                  </a:lnTo>
                  <a:lnTo>
                    <a:pt x="6" y="44"/>
                  </a:lnTo>
                  <a:lnTo>
                    <a:pt x="4" y="48"/>
                  </a:lnTo>
                  <a:lnTo>
                    <a:pt x="3" y="55"/>
                  </a:lnTo>
                  <a:lnTo>
                    <a:pt x="3" y="67"/>
                  </a:lnTo>
                  <a:lnTo>
                    <a:pt x="7" y="69"/>
                  </a:lnTo>
                  <a:lnTo>
                    <a:pt x="9" y="74"/>
                  </a:lnTo>
                  <a:lnTo>
                    <a:pt x="8" y="78"/>
                  </a:lnTo>
                  <a:lnTo>
                    <a:pt x="3" y="84"/>
                  </a:lnTo>
                  <a:lnTo>
                    <a:pt x="0" y="101"/>
                  </a:lnTo>
                  <a:lnTo>
                    <a:pt x="0" y="113"/>
                  </a:lnTo>
                  <a:lnTo>
                    <a:pt x="4" y="126"/>
                  </a:lnTo>
                  <a:lnTo>
                    <a:pt x="12" y="126"/>
                  </a:lnTo>
                  <a:lnTo>
                    <a:pt x="15" y="126"/>
                  </a:lnTo>
                  <a:lnTo>
                    <a:pt x="16" y="130"/>
                  </a:lnTo>
                  <a:lnTo>
                    <a:pt x="24" y="134"/>
                  </a:lnTo>
                  <a:lnTo>
                    <a:pt x="29" y="132"/>
                  </a:lnTo>
                  <a:lnTo>
                    <a:pt x="34" y="126"/>
                  </a:lnTo>
                  <a:lnTo>
                    <a:pt x="38" y="116"/>
                  </a:lnTo>
                  <a:lnTo>
                    <a:pt x="42" y="94"/>
                  </a:lnTo>
                  <a:lnTo>
                    <a:pt x="47" y="79"/>
                  </a:lnTo>
                  <a:lnTo>
                    <a:pt x="53" y="59"/>
                  </a:lnTo>
                  <a:lnTo>
                    <a:pt x="56" y="39"/>
                  </a:lnTo>
                  <a:lnTo>
                    <a:pt x="61" y="18"/>
                  </a:lnTo>
                  <a:lnTo>
                    <a:pt x="62" y="6"/>
                  </a:lnTo>
                  <a:lnTo>
                    <a:pt x="61" y="2"/>
                  </a:lnTo>
                  <a:lnTo>
                    <a:pt x="57" y="0"/>
                  </a:lnTo>
                </a:path>
              </a:pathLst>
            </a:custGeom>
            <a:noFill/>
            <a:ln w="3175" cap="rnd">
              <a:solidFill>
                <a:schemeClr val="tx1">
                  <a:lumMod val="85000"/>
                  <a:lumOff val="15000"/>
                </a:schemeClr>
              </a:solidFill>
              <a:prstDash val="solid"/>
              <a:round/>
            </a:ln>
          </p:spPr>
          <p:txBody>
            <a:bodyPr/>
            <a:lstStyle/>
            <a:p>
              <a:endParaRPr lang="zh-CN" altLang="en-US" sz="100"/>
            </a:p>
          </p:txBody>
        </p:sp>
        <p:sp>
          <p:nvSpPr>
            <p:cNvPr id="265" name="Freeform 1181"/>
            <p:cNvSpPr/>
            <p:nvPr/>
          </p:nvSpPr>
          <p:spPr bwMode="auto">
            <a:xfrm>
              <a:off x="3527108" y="2397417"/>
              <a:ext cx="34682" cy="39343"/>
            </a:xfrm>
            <a:custGeom>
              <a:avLst/>
              <a:gdLst/>
              <a:ahLst/>
              <a:cxnLst>
                <a:cxn ang="0">
                  <a:pos x="0" y="5"/>
                </a:cxn>
                <a:cxn ang="0">
                  <a:pos x="13" y="0"/>
                </a:cxn>
                <a:cxn ang="0">
                  <a:pos x="14" y="4"/>
                </a:cxn>
                <a:cxn ang="0">
                  <a:pos x="16" y="9"/>
                </a:cxn>
                <a:cxn ang="0">
                  <a:pos x="15" y="13"/>
                </a:cxn>
                <a:cxn ang="0">
                  <a:pos x="12" y="16"/>
                </a:cxn>
                <a:cxn ang="0">
                  <a:pos x="10" y="17"/>
                </a:cxn>
                <a:cxn ang="0">
                  <a:pos x="8" y="19"/>
                </a:cxn>
                <a:cxn ang="0">
                  <a:pos x="5" y="19"/>
                </a:cxn>
                <a:cxn ang="0">
                  <a:pos x="1" y="18"/>
                </a:cxn>
                <a:cxn ang="0">
                  <a:pos x="0" y="13"/>
                </a:cxn>
                <a:cxn ang="0">
                  <a:pos x="0" y="5"/>
                </a:cxn>
              </a:cxnLst>
              <a:rect l="0" t="0" r="r" b="b"/>
              <a:pathLst>
                <a:path w="16" h="19">
                  <a:moveTo>
                    <a:pt x="0" y="5"/>
                  </a:moveTo>
                  <a:lnTo>
                    <a:pt x="13" y="0"/>
                  </a:lnTo>
                  <a:lnTo>
                    <a:pt x="14" y="4"/>
                  </a:lnTo>
                  <a:lnTo>
                    <a:pt x="16" y="9"/>
                  </a:lnTo>
                  <a:lnTo>
                    <a:pt x="15" y="13"/>
                  </a:lnTo>
                  <a:lnTo>
                    <a:pt x="12" y="16"/>
                  </a:lnTo>
                  <a:lnTo>
                    <a:pt x="10" y="17"/>
                  </a:lnTo>
                  <a:lnTo>
                    <a:pt x="8" y="19"/>
                  </a:lnTo>
                  <a:lnTo>
                    <a:pt x="5" y="19"/>
                  </a:lnTo>
                  <a:lnTo>
                    <a:pt x="1" y="18"/>
                  </a:lnTo>
                  <a:lnTo>
                    <a:pt x="0" y="13"/>
                  </a:lnTo>
                  <a:lnTo>
                    <a:pt x="0" y="5"/>
                  </a:lnTo>
                  <a:close/>
                </a:path>
              </a:pathLst>
            </a:custGeom>
            <a:noFill/>
            <a:ln w="9525">
              <a:solidFill>
                <a:schemeClr val="tx1">
                  <a:lumMod val="85000"/>
                  <a:lumOff val="15000"/>
                </a:schemeClr>
              </a:solidFill>
              <a:round/>
            </a:ln>
          </p:spPr>
          <p:txBody>
            <a:bodyPr/>
            <a:lstStyle/>
            <a:p>
              <a:endParaRPr lang="zh-CN" altLang="en-US" sz="100"/>
            </a:p>
          </p:txBody>
        </p:sp>
        <p:sp>
          <p:nvSpPr>
            <p:cNvPr id="266" name="Freeform 1182"/>
            <p:cNvSpPr/>
            <p:nvPr/>
          </p:nvSpPr>
          <p:spPr bwMode="auto">
            <a:xfrm>
              <a:off x="3527108" y="2397417"/>
              <a:ext cx="34682" cy="39343"/>
            </a:xfrm>
            <a:custGeom>
              <a:avLst/>
              <a:gdLst/>
              <a:ahLst/>
              <a:cxnLst>
                <a:cxn ang="0">
                  <a:pos x="0" y="5"/>
                </a:cxn>
                <a:cxn ang="0">
                  <a:pos x="13" y="0"/>
                </a:cxn>
                <a:cxn ang="0">
                  <a:pos x="14" y="4"/>
                </a:cxn>
                <a:cxn ang="0">
                  <a:pos x="16" y="9"/>
                </a:cxn>
                <a:cxn ang="0">
                  <a:pos x="15" y="13"/>
                </a:cxn>
                <a:cxn ang="0">
                  <a:pos x="12" y="16"/>
                </a:cxn>
                <a:cxn ang="0">
                  <a:pos x="10" y="17"/>
                </a:cxn>
                <a:cxn ang="0">
                  <a:pos x="8" y="19"/>
                </a:cxn>
                <a:cxn ang="0">
                  <a:pos x="5" y="19"/>
                </a:cxn>
                <a:cxn ang="0">
                  <a:pos x="1" y="18"/>
                </a:cxn>
                <a:cxn ang="0">
                  <a:pos x="0" y="13"/>
                </a:cxn>
                <a:cxn ang="0">
                  <a:pos x="0" y="5"/>
                </a:cxn>
              </a:cxnLst>
              <a:rect l="0" t="0" r="r" b="b"/>
              <a:pathLst>
                <a:path w="16" h="19">
                  <a:moveTo>
                    <a:pt x="0" y="5"/>
                  </a:moveTo>
                  <a:lnTo>
                    <a:pt x="13" y="0"/>
                  </a:lnTo>
                  <a:lnTo>
                    <a:pt x="14" y="4"/>
                  </a:lnTo>
                  <a:lnTo>
                    <a:pt x="16" y="9"/>
                  </a:lnTo>
                  <a:lnTo>
                    <a:pt x="15" y="13"/>
                  </a:lnTo>
                  <a:lnTo>
                    <a:pt x="12" y="16"/>
                  </a:lnTo>
                  <a:lnTo>
                    <a:pt x="10" y="17"/>
                  </a:lnTo>
                  <a:lnTo>
                    <a:pt x="8" y="19"/>
                  </a:lnTo>
                  <a:lnTo>
                    <a:pt x="5" y="19"/>
                  </a:lnTo>
                  <a:lnTo>
                    <a:pt x="1" y="18"/>
                  </a:lnTo>
                  <a:lnTo>
                    <a:pt x="0" y="13"/>
                  </a:lnTo>
                  <a:lnTo>
                    <a:pt x="0" y="5"/>
                  </a:lnTo>
                </a:path>
              </a:pathLst>
            </a:custGeom>
            <a:noFill/>
            <a:ln w="3175" cap="rnd">
              <a:solidFill>
                <a:schemeClr val="tx1">
                  <a:lumMod val="85000"/>
                  <a:lumOff val="15000"/>
                </a:schemeClr>
              </a:solidFill>
              <a:prstDash val="solid"/>
              <a:round/>
            </a:ln>
          </p:spPr>
          <p:txBody>
            <a:bodyPr/>
            <a:lstStyle/>
            <a:p>
              <a:endParaRPr lang="zh-CN" altLang="en-US" sz="100"/>
            </a:p>
          </p:txBody>
        </p:sp>
      </p:grpSp>
      <p:sp>
        <p:nvSpPr>
          <p:cNvPr id="268" name="Text Box 35"/>
          <p:cNvSpPr txBox="1">
            <a:spLocks noChangeArrowheads="1"/>
          </p:cNvSpPr>
          <p:nvPr/>
        </p:nvSpPr>
        <p:spPr bwMode="auto">
          <a:xfrm>
            <a:off x="976526" y="2859675"/>
            <a:ext cx="1457885" cy="275590"/>
          </a:xfrm>
          <a:prstGeom prst="rect">
            <a:avLst/>
          </a:prstGeom>
          <a:solidFill>
            <a:schemeClr val="tx1">
              <a:lumMod val="60000"/>
              <a:lumOff val="40000"/>
            </a:schemeClr>
          </a:solidFill>
          <a:ln w="25400" cmpd="sng" algn="ctr">
            <a:solidFill>
              <a:schemeClr val="tx1">
                <a:lumMod val="60000"/>
                <a:lumOff val="40000"/>
              </a:schemeClr>
            </a:solidFill>
            <a:prstDash val="solid"/>
            <a:miter lim="800000"/>
          </a:ln>
          <a:effectLst>
            <a:outerShdw dist="20000" dir="5400000" rotWithShape="0">
              <a:srgbClr val="000000">
                <a:alpha val="37999"/>
              </a:srgbClr>
            </a:outerShdw>
          </a:effectLst>
        </p:spPr>
        <p:txBody>
          <a:bodyPr wrap="square">
            <a:spAutoFit/>
          </a:bodyPr>
          <a:lstStyle/>
          <a:p>
            <a:pPr eaLnBrk="0" hangingPunct="0">
              <a:defRPr/>
            </a:pPr>
            <a:r>
              <a:rPr kumimoji="1" lang="en-US" altLang="zh-CN" sz="1200" b="1">
                <a:solidFill>
                  <a:srgbClr val="FFFFFF"/>
                </a:solidFill>
                <a:ea typeface="微软雅黑" panose="020B0503020204020204" charset="-122"/>
                <a:cs typeface="Calibri" panose="020F0502020204030204" pitchFamily="34" charset="0"/>
              </a:rPr>
              <a:t>Customer demand</a:t>
            </a:r>
            <a:endParaRPr kumimoji="1" lang="en-US" altLang="zh-CN" sz="1200" b="1" dirty="0">
              <a:solidFill>
                <a:srgbClr val="FFFFFF"/>
              </a:solidFill>
              <a:ea typeface="微软雅黑" panose="020B0503020204020204" charset="-122"/>
              <a:cs typeface="Calibri" panose="020F0502020204030204" pitchFamily="34" charset="0"/>
            </a:endParaRPr>
          </a:p>
        </p:txBody>
      </p:sp>
      <p:sp>
        <p:nvSpPr>
          <p:cNvPr id="269" name="TextBox 268"/>
          <p:cNvSpPr txBox="1"/>
          <p:nvPr/>
        </p:nvSpPr>
        <p:spPr>
          <a:xfrm>
            <a:off x="832485" y="3130550"/>
            <a:ext cx="2393315" cy="645160"/>
          </a:xfrm>
          <a:prstGeom prst="rect">
            <a:avLst/>
          </a:prstGeom>
          <a:noFill/>
        </p:spPr>
        <p:txBody>
          <a:bodyPr wrap="square" rtlCol="0">
            <a:spAutoFit/>
          </a:bodyPr>
          <a:lstStyle/>
          <a:p>
            <a:pPr>
              <a:buFont typeface="Wingdings" panose="05000000000000000000" pitchFamily="2" charset="2"/>
              <a:buChar char="l"/>
            </a:pPr>
            <a:r>
              <a:rPr lang="zh-CN" altLang="en-US" sz="1200">
                <a:solidFill>
                  <a:schemeClr val="bg1"/>
                </a:solidFill>
                <a:ea typeface="微软雅黑" panose="020B0503020204020204" charset="-122"/>
                <a:cs typeface="Calibri" panose="020F0502020204030204" pitchFamily="34" charset="0"/>
              </a:rPr>
              <a:t>  </a:t>
            </a:r>
            <a:r>
              <a:rPr lang="en-US" altLang="zh-CN" sz="1200">
                <a:solidFill>
                  <a:schemeClr val="bg1"/>
                </a:solidFill>
                <a:ea typeface="微软雅黑" panose="020B0503020204020204" charset="-122"/>
                <a:cs typeface="Calibri" panose="020F0502020204030204" pitchFamily="34" charset="0"/>
              </a:rPr>
              <a:t>Enhance national security</a:t>
            </a:r>
          </a:p>
          <a:p>
            <a:pPr>
              <a:buFont typeface="Wingdings" panose="05000000000000000000" pitchFamily="2" charset="2"/>
              <a:buChar char="l"/>
            </a:pPr>
            <a:r>
              <a:rPr lang="en-US" altLang="zh-CN" sz="1200">
                <a:solidFill>
                  <a:schemeClr val="bg1"/>
                </a:solidFill>
                <a:ea typeface="微软雅黑" panose="020B0503020204020204" charset="-122"/>
                <a:cs typeface="Calibri" panose="020F0502020204030204" pitchFamily="34" charset="0"/>
              </a:rPr>
              <a:t> Emergency handling capability</a:t>
            </a:r>
            <a:endParaRPr lang="en-US" altLang="zh-CN" sz="1200" dirty="0">
              <a:solidFill>
                <a:schemeClr val="bg1"/>
              </a:solidFill>
              <a:ea typeface="微软雅黑" panose="020B0503020204020204" charset="-122"/>
              <a:cs typeface="Calibri" panose="020F0502020204030204" pitchFamily="34" charset="0"/>
            </a:endParaRPr>
          </a:p>
          <a:p>
            <a:pPr>
              <a:buFont typeface="Wingdings" panose="05000000000000000000" pitchFamily="2" charset="2"/>
              <a:buChar char="l"/>
            </a:pPr>
            <a:r>
              <a:rPr lang="en-US" altLang="zh-CN" sz="1200">
                <a:solidFill>
                  <a:schemeClr val="bg1"/>
                </a:solidFill>
                <a:ea typeface="微软雅黑" panose="020B0503020204020204" charset="-122"/>
                <a:cs typeface="Calibri" panose="020F0502020204030204" pitchFamily="34" charset="0"/>
              </a:rPr>
              <a:t>  Unified command center</a:t>
            </a:r>
            <a:endParaRPr lang="en-US" altLang="zh-CN" sz="1200" dirty="0">
              <a:solidFill>
                <a:schemeClr val="bg1"/>
              </a:solidFill>
              <a:ea typeface="微软雅黑" panose="020B0503020204020204" charset="-122"/>
              <a:cs typeface="Calibri" panose="020F0502020204030204" pitchFamily="34" charset="0"/>
            </a:endParaRPr>
          </a:p>
        </p:txBody>
      </p:sp>
      <p:sp>
        <p:nvSpPr>
          <p:cNvPr id="270" name="圆角矩形 269"/>
          <p:cNvSpPr/>
          <p:nvPr/>
        </p:nvSpPr>
        <p:spPr>
          <a:xfrm>
            <a:off x="832973" y="4065665"/>
            <a:ext cx="2292407" cy="837000"/>
          </a:xfrm>
          <a:prstGeom prst="roundRect">
            <a:avLst/>
          </a:prstGeom>
          <a:noFill/>
          <a:ln w="25400">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00"/>
          </a:p>
        </p:txBody>
      </p:sp>
      <p:sp>
        <p:nvSpPr>
          <p:cNvPr id="271" name="Text Box 35"/>
          <p:cNvSpPr txBox="1">
            <a:spLocks noChangeArrowheads="1"/>
          </p:cNvSpPr>
          <p:nvPr/>
        </p:nvSpPr>
        <p:spPr bwMode="auto">
          <a:xfrm>
            <a:off x="983586" y="3935596"/>
            <a:ext cx="1512512" cy="275590"/>
          </a:xfrm>
          <a:prstGeom prst="rect">
            <a:avLst/>
          </a:prstGeom>
          <a:solidFill>
            <a:schemeClr val="tx1">
              <a:lumMod val="60000"/>
              <a:lumOff val="40000"/>
            </a:schemeClr>
          </a:solidFill>
          <a:ln w="25400" cmpd="sng" algn="ctr">
            <a:solidFill>
              <a:schemeClr val="tx1">
                <a:lumMod val="60000"/>
                <a:lumOff val="40000"/>
              </a:schemeClr>
            </a:solidFill>
            <a:prstDash val="solid"/>
            <a:miter lim="800000"/>
          </a:ln>
          <a:effectLst>
            <a:outerShdw dist="20000" dir="5400000" rotWithShape="0">
              <a:srgbClr val="000000">
                <a:alpha val="37999"/>
              </a:srgbClr>
            </a:outerShdw>
          </a:effectLst>
        </p:spPr>
        <p:txBody>
          <a:bodyPr wrap="square">
            <a:spAutoFit/>
          </a:bodyPr>
          <a:lstStyle/>
          <a:p>
            <a:pPr lvl="0" algn="l" eaLnBrk="0" hangingPunct="0">
              <a:buClrTx/>
              <a:buSzTx/>
              <a:buFontTx/>
              <a:defRPr/>
            </a:pPr>
            <a:r>
              <a:rPr kumimoji="1" lang="en-US" altLang="zh-CN" sz="1200" b="1">
                <a:solidFill>
                  <a:srgbClr val="FFFFFF"/>
                </a:solidFill>
                <a:ea typeface="微软雅黑" panose="020B0503020204020204" charset="-122"/>
                <a:cs typeface="Calibri" panose="020F0502020204030204" pitchFamily="34" charset="0"/>
                <a:sym typeface="+mn-ea"/>
              </a:rPr>
              <a:t>Customer benifit</a:t>
            </a:r>
          </a:p>
        </p:txBody>
      </p:sp>
      <p:sp>
        <p:nvSpPr>
          <p:cNvPr id="274" name="TextBox 273"/>
          <p:cNvSpPr txBox="1"/>
          <p:nvPr/>
        </p:nvSpPr>
        <p:spPr>
          <a:xfrm>
            <a:off x="832472" y="4238955"/>
            <a:ext cx="2281320" cy="829945"/>
          </a:xfrm>
          <a:prstGeom prst="rect">
            <a:avLst/>
          </a:prstGeom>
          <a:noFill/>
        </p:spPr>
        <p:txBody>
          <a:bodyPr wrap="square" rtlCol="0">
            <a:spAutoFit/>
          </a:bodyPr>
          <a:lstStyle/>
          <a:p>
            <a:pPr>
              <a:buFont typeface="Wingdings" panose="05000000000000000000" pitchFamily="2" charset="2"/>
              <a:buChar char="l"/>
            </a:pPr>
            <a:r>
              <a:rPr lang="zh-CN" altLang="en-US" sz="1200">
                <a:solidFill>
                  <a:schemeClr val="bg1"/>
                </a:solidFill>
                <a:ea typeface="微软雅黑" panose="020B0503020204020204" charset="-122"/>
                <a:cs typeface="Calibri" panose="020F0502020204030204" pitchFamily="34" charset="0"/>
              </a:rPr>
              <a:t>  </a:t>
            </a:r>
            <a:r>
              <a:rPr lang="en-US" altLang="zh-CN" sz="1200">
                <a:solidFill>
                  <a:schemeClr val="bg1"/>
                </a:solidFill>
                <a:ea typeface="微软雅黑" panose="020B0503020204020204" charset="-122"/>
                <a:cs typeface="Calibri" panose="020F0502020204030204" pitchFamily="34" charset="0"/>
              </a:rPr>
              <a:t>Improve environment safety</a:t>
            </a:r>
            <a:endParaRPr lang="en-US" altLang="zh-CN" sz="1200" dirty="0">
              <a:solidFill>
                <a:schemeClr val="bg1"/>
              </a:solidFill>
              <a:ea typeface="微软雅黑" panose="020B0503020204020204" charset="-122"/>
              <a:cs typeface="Calibri" panose="020F0502020204030204" pitchFamily="34" charset="0"/>
            </a:endParaRPr>
          </a:p>
          <a:p>
            <a:pPr>
              <a:buFont typeface="Wingdings" panose="05000000000000000000" pitchFamily="2" charset="2"/>
              <a:buChar char="l"/>
            </a:pPr>
            <a:r>
              <a:rPr lang="en-US" altLang="zh-CN" sz="1200">
                <a:solidFill>
                  <a:schemeClr val="bg1"/>
                </a:solidFill>
                <a:ea typeface="微软雅黑" panose="020B0503020204020204" charset="-122"/>
                <a:cs typeface="Calibri" panose="020F0502020204030204" pitchFamily="34" charset="0"/>
              </a:rPr>
              <a:t>  Improve government image</a:t>
            </a:r>
            <a:endParaRPr lang="en-US" altLang="zh-CN" sz="1200" dirty="0">
              <a:solidFill>
                <a:schemeClr val="bg1"/>
              </a:solidFill>
              <a:ea typeface="微软雅黑" panose="020B0503020204020204" charset="-122"/>
              <a:cs typeface="Calibri" panose="020F0502020204030204" pitchFamily="34" charset="0"/>
            </a:endParaRPr>
          </a:p>
          <a:p>
            <a:pPr>
              <a:buFont typeface="Wingdings" panose="05000000000000000000" pitchFamily="2" charset="2"/>
              <a:buChar char="l"/>
            </a:pPr>
            <a:r>
              <a:rPr lang="en-US" altLang="zh-CN" sz="1200">
                <a:solidFill>
                  <a:schemeClr val="bg1"/>
                </a:solidFill>
                <a:ea typeface="微软雅黑" panose="020B0503020204020204" charset="-122"/>
                <a:cs typeface="Calibri" panose="020F0502020204030204" pitchFamily="34" charset="0"/>
              </a:rPr>
              <a:t>  Improve civillian life</a:t>
            </a:r>
            <a:endParaRPr lang="en-US" altLang="zh-CN" sz="1050" dirty="0">
              <a:latin typeface="微软雅黑" panose="020B0503020204020204" charset="-122"/>
              <a:ea typeface="微软雅黑" panose="020B0503020204020204" charset="-122"/>
            </a:endParaRPr>
          </a:p>
          <a:p>
            <a:endParaRPr lang="zh-CN" altLang="en-US" sz="1200" dirty="0">
              <a:latin typeface="微软雅黑" panose="020B0503020204020204" charset="-122"/>
              <a:ea typeface="微软雅黑" panose="020B0503020204020204" charset="-122"/>
            </a:endParaRPr>
          </a:p>
        </p:txBody>
      </p:sp>
      <p:sp>
        <p:nvSpPr>
          <p:cNvPr id="275" name="TextBox 274"/>
          <p:cNvSpPr txBox="1"/>
          <p:nvPr/>
        </p:nvSpPr>
        <p:spPr>
          <a:xfrm>
            <a:off x="983194" y="2518172"/>
            <a:ext cx="1985858" cy="330835"/>
          </a:xfrm>
          <a:prstGeom prst="rect">
            <a:avLst/>
          </a:prstGeom>
          <a:noFill/>
        </p:spPr>
        <p:txBody>
          <a:bodyPr wrap="square" rtlCol="0">
            <a:spAutoFit/>
          </a:bodyPr>
          <a:lstStyle/>
          <a:p>
            <a:pPr>
              <a:lnSpc>
                <a:spcPct val="130000"/>
              </a:lnSpc>
            </a:pPr>
            <a:r>
              <a:rPr lang="en-US" altLang="zh-CN" sz="1200" b="1">
                <a:solidFill>
                  <a:srgbClr val="FF0000"/>
                </a:solidFill>
                <a:ea typeface="微软雅黑" panose="020B0503020204020204" charset="-122"/>
                <a:cs typeface="Calibri" panose="020F0502020204030204" pitchFamily="34" charset="0"/>
              </a:rPr>
              <a:t>Nigeria safety network</a:t>
            </a:r>
            <a:endParaRPr lang="en-US" altLang="zh-CN" sz="1200" b="1" dirty="0">
              <a:solidFill>
                <a:srgbClr val="FF0000"/>
              </a:solidFill>
              <a:ea typeface="微软雅黑" panose="020B0503020204020204" charset="-122"/>
              <a:cs typeface="Calibri" panose="020F0502020204030204" pitchFamily="34" charset="0"/>
            </a:endParaRPr>
          </a:p>
        </p:txBody>
      </p:sp>
      <p:graphicFrame>
        <p:nvGraphicFramePr>
          <p:cNvPr id="513" name="Group 83"/>
          <p:cNvGraphicFramePr/>
          <p:nvPr/>
        </p:nvGraphicFramePr>
        <p:xfrm>
          <a:off x="3661166" y="869948"/>
          <a:ext cx="5086350" cy="4140200"/>
        </p:xfrm>
        <a:graphic>
          <a:graphicData uri="http://schemas.openxmlformats.org/drawingml/2006/table">
            <a:tbl>
              <a:tblPr/>
              <a:tblGrid>
                <a:gridCol w="1696720">
                  <a:extLst>
                    <a:ext uri="{9D8B030D-6E8A-4147-A177-3AD203B41FA5}">
                      <a16:colId xmlns:a16="http://schemas.microsoft.com/office/drawing/2014/main" xmlns="" val="20000"/>
                    </a:ext>
                  </a:extLst>
                </a:gridCol>
                <a:gridCol w="3389630">
                  <a:extLst>
                    <a:ext uri="{9D8B030D-6E8A-4147-A177-3AD203B41FA5}">
                      <a16:colId xmlns:a16="http://schemas.microsoft.com/office/drawing/2014/main" xmlns="" val="20001"/>
                    </a:ext>
                  </a:extLst>
                </a:gridCol>
              </a:tblGrid>
              <a:tr h="314960">
                <a:tc>
                  <a:txBody>
                    <a:bodyPr/>
                    <a:lstStyle/>
                    <a:p>
                      <a:pPr marL="0" marR="0" lvl="0" indent="0" algn="ctr" defTabSz="914400" rtl="0" eaLnBrk="0" fontAlgn="t" latinLnBrk="0" hangingPunct="0">
                        <a:lnSpc>
                          <a:spcPct val="100000"/>
                        </a:lnSpc>
                        <a:spcBef>
                          <a:spcPct val="0"/>
                        </a:spcBef>
                        <a:spcAft>
                          <a:spcPct val="0"/>
                        </a:spcAft>
                        <a:buClrTx/>
                        <a:buSzTx/>
                        <a:buFontTx/>
                        <a:buNone/>
                      </a:pPr>
                      <a:r>
                        <a:rPr kumimoji="0" lang="en-US" altLang="zh-CN" sz="1350" b="1" i="0" u="none" strike="noStrike" kern="1200" cap="none" normalizeH="0" baseline="0" dirty="0">
                          <a:ln>
                            <a:noFill/>
                          </a:ln>
                          <a:solidFill>
                            <a:schemeClr val="bg1"/>
                          </a:solidFill>
                          <a:effectLst/>
                          <a:latin typeface="+mn-lt"/>
                          <a:ea typeface="微软雅黑" panose="020B0503020204020204" charset="-122"/>
                          <a:cs typeface="+mn-cs"/>
                        </a:rPr>
                        <a:t>Item</a:t>
                      </a:r>
                    </a:p>
                  </a:txBody>
                  <a:tcPr marL="98210" marR="98210" marT="54729" marB="54729"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defRPr/>
                      </a:pPr>
                      <a:r>
                        <a:rPr kumimoji="0" lang="en-US" altLang="zh-CN" sz="1350" b="1" i="0" u="none" strike="noStrike" kern="1200" cap="none" normalizeH="0" baseline="0" dirty="0">
                          <a:ln>
                            <a:noFill/>
                          </a:ln>
                          <a:solidFill>
                            <a:schemeClr val="bg1"/>
                          </a:solidFill>
                          <a:effectLst/>
                          <a:latin typeface="+mn-lt"/>
                          <a:ea typeface="微软雅黑" panose="020B0503020204020204" charset="-122"/>
                          <a:cs typeface="+mn-cs"/>
                        </a:rPr>
                        <a:t>Solution</a:t>
                      </a:r>
                    </a:p>
                  </a:txBody>
                  <a:tcPr marL="98210" marR="98210" marT="54729" marB="54729"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0"/>
                  </a:ext>
                </a:extLst>
              </a:tr>
              <a:tr h="269240">
                <a:tc>
                  <a:txBody>
                    <a:bodyPr/>
                    <a:lstStyle/>
                    <a:p>
                      <a:pPr marL="0" marR="0" lvl="0" indent="0" algn="l" defTabSz="914400" rtl="0" eaLnBrk="0" fontAlgn="ctr" latinLnBrk="0" hangingPunct="0">
                        <a:lnSpc>
                          <a:spcPct val="100000"/>
                        </a:lnSpc>
                        <a:spcBef>
                          <a:spcPct val="0"/>
                        </a:spcBef>
                        <a:spcAft>
                          <a:spcPct val="0"/>
                        </a:spcAft>
                        <a:buClrTx/>
                        <a:buSzTx/>
                        <a:buFontTx/>
                        <a:buNone/>
                        <a:defRPr/>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Vehicle </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defRPr/>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Benz 1829,  bulletproof CN</a:t>
                      </a:r>
                      <a:r>
                        <a:rPr kumimoji="1" lang="zh-CN" altLang="en-US" sz="1050" b="0" i="0" u="none" strike="noStrike" kern="1200" cap="none" normalizeH="0" baseline="0" dirty="0">
                          <a:ln>
                            <a:noFill/>
                          </a:ln>
                          <a:solidFill>
                            <a:schemeClr val="bg1"/>
                          </a:solidFill>
                          <a:effectLst/>
                          <a:latin typeface="+mn-lt"/>
                          <a:ea typeface="微软雅黑" panose="020B0503020204020204" charset="-122"/>
                          <a:cs typeface="+mn-cs"/>
                        </a:rPr>
                        <a:t>：</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C</a:t>
                      </a:r>
                      <a:r>
                        <a:rPr kumimoji="1" lang="zh-CN" altLang="en-US" sz="1050" b="0" i="0" u="none" strike="noStrike" kern="1200" cap="none" normalizeH="0" baseline="0" dirty="0">
                          <a:ln>
                            <a:noFill/>
                          </a:ln>
                          <a:solidFill>
                            <a:schemeClr val="bg1"/>
                          </a:solidFill>
                          <a:effectLst/>
                          <a:latin typeface="+mn-lt"/>
                          <a:ea typeface="微软雅黑" panose="020B0503020204020204" charset="-122"/>
                          <a:cs typeface="+mn-cs"/>
                        </a:rPr>
                        <a:t> </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level</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1"/>
                  </a:ext>
                </a:extLst>
              </a:tr>
              <a:tr h="269240">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Cabin</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defRPr/>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6.5m length cabin,  bulletproof CN</a:t>
                      </a:r>
                      <a:r>
                        <a:rPr kumimoji="1" lang="zh-CN" altLang="en-US" sz="1050" b="0" i="0" u="none" strike="noStrike" kern="1200" cap="none" normalizeH="0" baseline="0" dirty="0">
                          <a:ln>
                            <a:noFill/>
                          </a:ln>
                          <a:solidFill>
                            <a:schemeClr val="bg1"/>
                          </a:solidFill>
                          <a:effectLst/>
                          <a:latin typeface="+mn-lt"/>
                          <a:ea typeface="微软雅黑" panose="020B0503020204020204" charset="-122"/>
                          <a:cs typeface="+mn-cs"/>
                        </a:rPr>
                        <a:t>：</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C level</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2"/>
                  </a:ext>
                </a:extLst>
              </a:tr>
              <a:tr h="269240">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Power system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defRPr/>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Panda brand generator</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3"/>
                  </a:ext>
                </a:extLst>
              </a:tr>
              <a:tr h="269240">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Mast system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defRPr/>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13m</a:t>
                      </a:r>
                      <a:r>
                        <a:rPr kumimoji="1" lang="zh-CN" altLang="en-US" sz="1050" b="0" i="0" u="none" strike="noStrike" kern="1200" cap="none" normalizeH="0" baseline="0" dirty="0">
                          <a:ln>
                            <a:noFill/>
                          </a:ln>
                          <a:solidFill>
                            <a:schemeClr val="bg1"/>
                          </a:solidFill>
                          <a:effectLst/>
                          <a:latin typeface="+mn-lt"/>
                          <a:ea typeface="微软雅黑" panose="020B0503020204020204" charset="-122"/>
                          <a:cs typeface="+mn-cs"/>
                        </a:rPr>
                        <a:t> </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height electric mast</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4"/>
                  </a:ext>
                </a:extLst>
              </a:tr>
              <a:tr h="351790">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Balance system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America bigfoot automatic hydraulic system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5"/>
                  </a:ext>
                </a:extLst>
              </a:tr>
              <a:tr h="429260">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Temperature control system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err="1">
                          <a:ln>
                            <a:noFill/>
                          </a:ln>
                          <a:solidFill>
                            <a:schemeClr val="bg1"/>
                          </a:solidFill>
                          <a:effectLst/>
                          <a:latin typeface="+mn-lt"/>
                          <a:ea typeface="微软雅黑" panose="020B0503020204020204" charset="-122"/>
                          <a:cs typeface="+mn-cs"/>
                        </a:rPr>
                        <a:t>Tiane</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 military vehicle air conditioner</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6"/>
                  </a:ext>
                </a:extLst>
              </a:tr>
              <a:tr h="269240">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Monitor system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Temperature,  smoke,  flood,  intrusion,  etc. </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7"/>
                  </a:ext>
                </a:extLst>
              </a:tr>
              <a:tr h="419735">
                <a:tc>
                  <a:txBody>
                    <a:bodyPr/>
                    <a:lstStyle/>
                    <a:p>
                      <a:pPr marL="0" marR="0" lvl="0" indent="0" algn="l" defTabSz="914400" rtl="0" eaLnBrk="0" fontAlgn="ctr" latinLnBrk="0" hangingPunct="0">
                        <a:lnSpc>
                          <a:spcPct val="100000"/>
                        </a:lnSpc>
                        <a:spcBef>
                          <a:spcPct val="0"/>
                        </a:spcBef>
                        <a:spcAft>
                          <a:spcPct val="0"/>
                        </a:spcAft>
                        <a:buClrTx/>
                        <a:buSzTx/>
                        <a:buFontTx/>
                        <a:buNone/>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Communication equipment</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defRPr/>
                      </a:pP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CDMA Gota</a:t>
                      </a:r>
                      <a:r>
                        <a:rPr kumimoji="1" lang="zh-CN" altLang="en-US" sz="1050" b="0" i="0" u="none" strike="noStrike" kern="1200" cap="none" normalizeH="0" baseline="0" dirty="0">
                          <a:ln>
                            <a:noFill/>
                          </a:ln>
                          <a:solidFill>
                            <a:schemeClr val="bg1"/>
                          </a:solidFill>
                          <a:effectLst/>
                          <a:latin typeface="+mn-lt"/>
                          <a:ea typeface="微软雅黑" panose="020B0503020204020204" charset="-122"/>
                          <a:cs typeface="+mn-cs"/>
                        </a:rPr>
                        <a:t> </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system , 1.8m</a:t>
                      </a:r>
                      <a:r>
                        <a:rPr kumimoji="1" lang="zh-CN" altLang="en-US" sz="1050" b="0" i="0" u="none" strike="noStrike" kern="1200" cap="none" normalizeH="0" baseline="0" dirty="0">
                          <a:ln>
                            <a:noFill/>
                          </a:ln>
                          <a:solidFill>
                            <a:schemeClr val="bg1"/>
                          </a:solidFill>
                          <a:effectLst/>
                          <a:latin typeface="+mn-lt"/>
                          <a:ea typeface="微软雅黑" panose="020B0503020204020204" charset="-122"/>
                          <a:cs typeface="+mn-cs"/>
                        </a:rPr>
                        <a:t> </a:t>
                      </a:r>
                      <a:r>
                        <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rPr>
                        <a:t>Dia. Vehicle satellite</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8"/>
                  </a:ext>
                </a:extLst>
              </a:tr>
              <a:tr h="419735">
                <a:tc>
                  <a:txBody>
                    <a:bodyPr/>
                    <a:lstStyle/>
                    <a:p>
                      <a:pPr marL="0" marR="0" lvl="0" indent="0" algn="l" defTabSz="914400" rtl="0" eaLnBrk="0" fontAlgn="ctr" latinLnBrk="0" hangingPunct="0">
                        <a:lnSpc>
                          <a:spcPct val="100000"/>
                        </a:lnSpc>
                        <a:spcBef>
                          <a:spcPct val="0"/>
                        </a:spcBef>
                        <a:spcAft>
                          <a:spcPct val="0"/>
                        </a:spcAft>
                        <a:buClrTx/>
                        <a:buSzTx/>
                        <a:buFontTx/>
                        <a:buNone/>
                      </a:pPr>
                      <a:r>
                        <a:rPr lang="en-US" altLang="zh-CN" sz="1050" dirty="0">
                          <a:solidFill>
                            <a:schemeClr val="bg1"/>
                          </a:solidFill>
                          <a:latin typeface="+mn-lt"/>
                        </a:rPr>
                        <a:t>Video Surveillance System</a:t>
                      </a:r>
                      <a:endPar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endParaRP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pPr>
                      <a:r>
                        <a:rPr lang="en-US" altLang="zh-CN" sz="1050" dirty="0">
                          <a:solidFill>
                            <a:schemeClr val="bg1"/>
                          </a:solidFill>
                          <a:latin typeface="+mn-lt"/>
                        </a:rPr>
                        <a:t>Standard definition infrared video monitoring system</a:t>
                      </a:r>
                      <a:endPar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endParaRP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09"/>
                  </a:ext>
                </a:extLst>
              </a:tr>
              <a:tr h="429260">
                <a:tc>
                  <a:txBody>
                    <a:bodyPr/>
                    <a:lstStyle/>
                    <a:p>
                      <a:r>
                        <a:rPr lang="en-US" altLang="zh-CN" sz="1050" dirty="0">
                          <a:solidFill>
                            <a:schemeClr val="bg1"/>
                          </a:solidFill>
                          <a:latin typeface="+mn-lt"/>
                        </a:rPr>
                        <a:t>Infrared early warning radar</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pPr>
                      <a:r>
                        <a:rPr lang="en-US" altLang="zh-CN" sz="1050" kern="1200" dirty="0">
                          <a:solidFill>
                            <a:schemeClr val="bg1"/>
                          </a:solidFill>
                          <a:latin typeface="+mn-lt"/>
                          <a:ea typeface="+mn-ea"/>
                          <a:cs typeface="+mn-cs"/>
                        </a:rPr>
                        <a:t>Scanning range 500m</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10"/>
                  </a:ext>
                </a:extLst>
              </a:tr>
              <a:tr h="429260">
                <a:tc>
                  <a:txBody>
                    <a:bodyPr/>
                    <a:lstStyle/>
                    <a:p>
                      <a:pPr marL="0" marR="0" lvl="0" indent="0" algn="l" defTabSz="914400" rtl="0" eaLnBrk="0" fontAlgn="ctr" latinLnBrk="0" hangingPunct="0">
                        <a:lnSpc>
                          <a:spcPct val="100000"/>
                        </a:lnSpc>
                        <a:spcBef>
                          <a:spcPct val="0"/>
                        </a:spcBef>
                        <a:spcAft>
                          <a:spcPct val="0"/>
                        </a:spcAft>
                        <a:buClrTx/>
                        <a:buSzTx/>
                        <a:buFontTx/>
                        <a:buNone/>
                      </a:pPr>
                      <a:r>
                        <a:rPr lang="en-US" altLang="zh-CN" sz="1050" dirty="0">
                          <a:solidFill>
                            <a:schemeClr val="bg1"/>
                          </a:solidFill>
                          <a:latin typeface="+mn-lt"/>
                        </a:rPr>
                        <a:t>Short Wave Communication</a:t>
                      </a:r>
                      <a:endParaRPr kumimoji="1" lang="en-US" altLang="zh-CN" sz="1050" b="0" i="0" u="none" strike="noStrike" kern="1200" cap="none" normalizeH="0" baseline="0" dirty="0">
                        <a:ln>
                          <a:noFill/>
                        </a:ln>
                        <a:solidFill>
                          <a:schemeClr val="bg1"/>
                        </a:solidFill>
                        <a:effectLst/>
                        <a:latin typeface="+mn-lt"/>
                        <a:ea typeface="微软雅黑" panose="020B0503020204020204" charset="-122"/>
                        <a:cs typeface="+mn-cs"/>
                      </a:endParaRP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r>
                        <a:rPr lang="en-US" altLang="zh-CN" sz="1050" dirty="0">
                          <a:solidFill>
                            <a:schemeClr val="bg1"/>
                          </a:solidFill>
                          <a:latin typeface="+mn-lt"/>
                        </a:rPr>
                        <a:t>Australia Polaroid military shortwave</a:t>
                      </a:r>
                    </a:p>
                  </a:txBody>
                  <a:tcPr marL="98210" marR="98210" marT="54729" marB="5472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xmlns="" val="10011"/>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a:spLocks noGrp="1"/>
          </p:cNvSpPr>
          <p:nvPr>
            <p:ph type="title"/>
          </p:nvPr>
        </p:nvSpPr>
        <p:spPr>
          <a:xfrm>
            <a:off x="315595" y="186055"/>
            <a:ext cx="8513445" cy="760730"/>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Hunan Court ZiLTE vehicle commanding system</a:t>
            </a:r>
          </a:p>
        </p:txBody>
      </p:sp>
      <p:grpSp>
        <p:nvGrpSpPr>
          <p:cNvPr id="5" name="组合 71"/>
          <p:cNvGrpSpPr/>
          <p:nvPr/>
        </p:nvGrpSpPr>
        <p:grpSpPr>
          <a:xfrm>
            <a:off x="637197" y="916372"/>
            <a:ext cx="7363826" cy="1522841"/>
            <a:chOff x="5906014" y="1053530"/>
            <a:chExt cx="5616623" cy="2030917"/>
          </a:xfrm>
        </p:grpSpPr>
        <p:grpSp>
          <p:nvGrpSpPr>
            <p:cNvPr id="6" name="组合 37"/>
            <p:cNvGrpSpPr/>
            <p:nvPr/>
          </p:nvGrpSpPr>
          <p:grpSpPr>
            <a:xfrm>
              <a:off x="5906014" y="1053530"/>
              <a:ext cx="5616623" cy="469834"/>
              <a:chOff x="6023198" y="1053530"/>
              <a:chExt cx="2866047" cy="469834"/>
            </a:xfrm>
          </p:grpSpPr>
          <p:sp>
            <p:nvSpPr>
              <p:cNvPr id="14" name="矩形 13"/>
              <p:cNvSpPr/>
              <p:nvPr/>
            </p:nvSpPr>
            <p:spPr>
              <a:xfrm>
                <a:off x="6023198" y="1053530"/>
                <a:ext cx="2866047" cy="389404"/>
              </a:xfrm>
              <a:prstGeom prst="rect">
                <a:avLst/>
              </a:prstGeom>
              <a:gradFill rotWithShape="1">
                <a:gsLst>
                  <a:gs pos="0">
                    <a:srgbClr val="0087E2">
                      <a:lumMod val="75000"/>
                    </a:srgbClr>
                  </a:gs>
                  <a:gs pos="80000">
                    <a:srgbClr val="0087E2">
                      <a:lumMod val="20000"/>
                      <a:lumOff val="80000"/>
                    </a:srgbClr>
                  </a:gs>
                  <a:gs pos="100000">
                    <a:srgbClr val="FFFFFF">
                      <a:shade val="94000"/>
                      <a:satMod val="135000"/>
                    </a:srgbClr>
                  </a:gs>
                </a:gsLst>
                <a:lin ang="16200000" scaled="0"/>
              </a:gra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anchor="ctr"/>
              <a:lstStyle/>
              <a:p>
                <a:pPr>
                  <a:defRPr/>
                </a:pPr>
                <a:endParaRPr lang="zh-CN" altLang="en-US" sz="675" kern="0" dirty="0">
                  <a:solidFill>
                    <a:srgbClr val="FFFFFF"/>
                  </a:solidFill>
                  <a:latin typeface="Calibri" panose="020F0502020204030204" pitchFamily="34" charset="0"/>
                  <a:ea typeface="宋体" panose="02010600030101010101" pitchFamily="2" charset="-122"/>
                </a:endParaRPr>
              </a:p>
            </p:txBody>
          </p:sp>
          <p:sp>
            <p:nvSpPr>
              <p:cNvPr id="15" name="TextBox 14"/>
              <p:cNvSpPr txBox="1"/>
              <p:nvPr/>
            </p:nvSpPr>
            <p:spPr>
              <a:xfrm>
                <a:off x="7195942" y="1094006"/>
                <a:ext cx="688549" cy="429358"/>
              </a:xfrm>
              <a:prstGeom prst="rect">
                <a:avLst/>
              </a:prstGeom>
              <a:noFill/>
            </p:spPr>
            <p:txBody>
              <a:bodyPr wrap="none">
                <a:spAutoFit/>
              </a:bodyPr>
              <a:lstStyle/>
              <a:p>
                <a:pPr>
                  <a:defRPr/>
                </a:pPr>
                <a:r>
                  <a:rPr lang="en-US" altLang="zh-CN" sz="1500" b="1">
                    <a:solidFill>
                      <a:schemeClr val="bg1"/>
                    </a:solidFill>
                    <a:effectLst>
                      <a:glow rad="228600">
                        <a:schemeClr val="accent4">
                          <a:satMod val="175000"/>
                          <a:alpha val="40000"/>
                        </a:schemeClr>
                      </a:glow>
                    </a:effectLst>
                    <a:latin typeface="Calibri" panose="020F0502020204030204" pitchFamily="34" charset="0"/>
                    <a:ea typeface="宋体" panose="02010600030101010101" pitchFamily="2" charset="-122"/>
                  </a:rPr>
                  <a:t>Project introduction</a:t>
                </a:r>
                <a:endParaRPr lang="zh-CN" altLang="en-US" sz="1500" b="1" dirty="0">
                  <a:solidFill>
                    <a:schemeClr val="bg1"/>
                  </a:solidFill>
                  <a:effectLst>
                    <a:glow rad="228600">
                      <a:schemeClr val="accent4">
                        <a:satMod val="175000"/>
                        <a:alpha val="40000"/>
                      </a:schemeClr>
                    </a:glow>
                  </a:effectLst>
                  <a:latin typeface="Calibri" panose="020F0502020204030204" pitchFamily="34" charset="0"/>
                  <a:ea typeface="宋体" panose="02010600030101010101" pitchFamily="2" charset="-122"/>
                </a:endParaRPr>
              </a:p>
            </p:txBody>
          </p:sp>
        </p:grpSp>
        <p:sp>
          <p:nvSpPr>
            <p:cNvPr id="13" name="Rectangle 10"/>
            <p:cNvSpPr>
              <a:spLocks noChangeArrowheads="1"/>
            </p:cNvSpPr>
            <p:nvPr/>
          </p:nvSpPr>
          <p:spPr bwMode="auto">
            <a:xfrm>
              <a:off x="5951188" y="1485576"/>
              <a:ext cx="5571448" cy="1598871"/>
            </a:xfrm>
            <a:prstGeom prst="rect">
              <a:avLst/>
            </a:prstGeom>
            <a:noFill/>
            <a:ln w="9525">
              <a:noFill/>
              <a:miter lim="800000"/>
            </a:ln>
          </p:spPr>
          <p:txBody>
            <a:bodyPr wrap="square">
              <a:spAutoFit/>
            </a:bodyPr>
            <a:lstStyle/>
            <a:p>
              <a:pPr>
                <a:buClr>
                  <a:schemeClr val="tx2"/>
                </a:buClr>
                <a:buSzPct val="80000"/>
                <a:buFont typeface="Wingdings" panose="05000000000000000000" pitchFamily="2" charset="2"/>
                <a:buChar char="p"/>
              </a:pPr>
              <a:r>
                <a:rPr lang="en-US" altLang="zh-CN" sz="1200" dirty="0">
                  <a:cs typeface="Calibri" panose="020F0502020204030204" pitchFamily="34" charset="0"/>
                </a:rPr>
                <a:t>Hunan Changsha court command center has set up two sets of vehicle commanding system and dispatching system. It is used for law enforcement,  video feedback,  evidence capture and storage. The s</a:t>
              </a:r>
              <a:r>
                <a:rPr lang="en-US" altLang="zh-CN" sz="1200" dirty="0" err="1">
                  <a:cs typeface="Calibri" panose="020F0502020204030204" pitchFamily="34" charset="0"/>
                </a:rPr>
                <a:t>ystem</a:t>
              </a:r>
              <a:r>
                <a:rPr lang="en-US" altLang="zh-CN" sz="1200" dirty="0">
                  <a:cs typeface="Calibri" panose="020F0502020204030204" pitchFamily="34" charset="0"/>
                </a:rPr>
                <a:t> is equipped with multimedia dispatch system (MDS),  vehicle mounted LTE core network,  base station,  vehicle mounted radio antenna,  and vehicle mounted camera and public 4G network feedback devices. Offices are equipped with touch screen portable terminal,  built-in keyboard terminal and manpack terminal.</a:t>
              </a:r>
              <a:endParaRPr lang="en-US" altLang="zh-CN" sz="1200" dirty="0">
                <a:solidFill>
                  <a:schemeClr val="tx2"/>
                </a:solidFill>
                <a:ea typeface="微软雅黑" panose="020B0503020204020204" charset="-122"/>
                <a:cs typeface="Calibri" panose="020F0502020204030204" pitchFamily="34" charset="0"/>
              </a:endParaRPr>
            </a:p>
            <a:p>
              <a:pPr>
                <a:buClr>
                  <a:schemeClr val="tx2"/>
                </a:buClr>
                <a:buSzPct val="80000"/>
                <a:buFont typeface="Wingdings" panose="05000000000000000000" pitchFamily="2" charset="2"/>
                <a:buChar char="p"/>
              </a:pPr>
              <a:r>
                <a:rPr lang="en-US" altLang="zh-CN" sz="1200" dirty="0">
                  <a:solidFill>
                    <a:schemeClr val="tx2"/>
                  </a:solidFill>
                  <a:ea typeface="微软雅黑" panose="020B0503020204020204" charset="-122"/>
                  <a:cs typeface="Calibri" panose="020F0502020204030204" pitchFamily="34" charset="0"/>
                </a:rPr>
                <a:t>  </a:t>
              </a:r>
              <a:r>
                <a:rPr lang="en-US" altLang="zh-CN" sz="1200" dirty="0">
                  <a:cs typeface="Calibri" panose="020F0502020204030204" pitchFamily="34" charset="0"/>
                </a:rPr>
                <a:t>This project has already assisted Hunan court with many tasks. And it is highly praised by the customer. </a:t>
              </a:r>
              <a:endParaRPr lang="zh-CN" altLang="zh-CN" sz="1200" dirty="0">
                <a:cs typeface="Calibri" panose="020F0502020204030204" pitchFamily="34" charset="0"/>
              </a:endParaRPr>
            </a:p>
          </p:txBody>
        </p:sp>
      </p:grpSp>
      <p:grpSp>
        <p:nvGrpSpPr>
          <p:cNvPr id="7" name="组合 72"/>
          <p:cNvGrpSpPr/>
          <p:nvPr/>
        </p:nvGrpSpPr>
        <p:grpSpPr>
          <a:xfrm>
            <a:off x="506436" y="2570071"/>
            <a:ext cx="4414351" cy="1660748"/>
            <a:chOff x="6267012" y="2659839"/>
            <a:chExt cx="5705828" cy="2214840"/>
          </a:xfrm>
        </p:grpSpPr>
        <p:grpSp>
          <p:nvGrpSpPr>
            <p:cNvPr id="8" name="组合 38"/>
            <p:cNvGrpSpPr/>
            <p:nvPr/>
          </p:nvGrpSpPr>
          <p:grpSpPr>
            <a:xfrm>
              <a:off x="6333627" y="2659839"/>
              <a:ext cx="5639213" cy="476654"/>
              <a:chOff x="6442588" y="1187534"/>
              <a:chExt cx="5472608" cy="389285"/>
            </a:xfrm>
          </p:grpSpPr>
          <p:sp>
            <p:nvSpPr>
              <p:cNvPr id="19" name="矩形 18"/>
              <p:cNvSpPr/>
              <p:nvPr/>
            </p:nvSpPr>
            <p:spPr>
              <a:xfrm>
                <a:off x="6442588" y="1187534"/>
                <a:ext cx="5472608" cy="376874"/>
              </a:xfrm>
              <a:prstGeom prst="rect">
                <a:avLst/>
              </a:prstGeom>
              <a:gradFill>
                <a:gsLst>
                  <a:gs pos="0">
                    <a:srgbClr val="008000"/>
                  </a:gs>
                  <a:gs pos="80000">
                    <a:srgbClr val="BEE395"/>
                  </a:gs>
                  <a:gs pos="100000">
                    <a:schemeClr val="bg1"/>
                  </a:gs>
                </a:gsLst>
              </a:gradFill>
              <a:ln>
                <a:solidFill>
                  <a:schemeClr val="bg1"/>
                </a:solidFill>
              </a:ln>
            </p:spPr>
            <p:style>
              <a:lnRef idx="1">
                <a:schemeClr val="accent3"/>
              </a:lnRef>
              <a:fillRef idx="3">
                <a:schemeClr val="accent3"/>
              </a:fillRef>
              <a:effectRef idx="2">
                <a:schemeClr val="accent3"/>
              </a:effectRef>
              <a:fontRef idx="minor">
                <a:schemeClr val="lt1"/>
              </a:fontRef>
            </p:style>
            <p:txBody>
              <a:bodyPr anchor="ctr"/>
              <a:lstStyle/>
              <a:p>
                <a:pPr>
                  <a:defRPr/>
                </a:pPr>
                <a:endParaRPr lang="zh-CN" altLang="en-US" sz="600" dirty="0">
                  <a:solidFill>
                    <a:schemeClr val="tx1"/>
                  </a:solidFill>
                  <a:latin typeface="Calibri" panose="020F0502020204030204" pitchFamily="34" charset="0"/>
                </a:endParaRPr>
              </a:p>
            </p:txBody>
          </p:sp>
          <p:sp>
            <p:nvSpPr>
              <p:cNvPr id="20" name="TextBox 19"/>
              <p:cNvSpPr txBox="1"/>
              <p:nvPr/>
            </p:nvSpPr>
            <p:spPr>
              <a:xfrm>
                <a:off x="7193449" y="1226161"/>
                <a:ext cx="3857652" cy="350658"/>
              </a:xfrm>
              <a:prstGeom prst="rect">
                <a:avLst/>
              </a:prstGeom>
              <a:noFill/>
            </p:spPr>
            <p:txBody>
              <a:bodyPr wrap="square">
                <a:spAutoFit/>
              </a:bodyPr>
              <a:lstStyle/>
              <a:p>
                <a:pPr>
                  <a:defRPr/>
                </a:pPr>
                <a:r>
                  <a:rPr lang="en-US" altLang="zh-CN" sz="1500" b="1">
                    <a:solidFill>
                      <a:schemeClr val="bg1"/>
                    </a:solidFill>
                    <a:effectLst>
                      <a:glow rad="228600">
                        <a:schemeClr val="accent4">
                          <a:satMod val="175000"/>
                          <a:alpha val="40000"/>
                        </a:schemeClr>
                      </a:glow>
                    </a:effectLst>
                    <a:latin typeface="Calibri" panose="020F0502020204030204" pitchFamily="34" charset="0"/>
                    <a:ea typeface="宋体" panose="02010600030101010101" pitchFamily="2" charset="-122"/>
                  </a:rPr>
                  <a:t> service deployment</a:t>
                </a:r>
                <a:endParaRPr lang="zh-CN" altLang="en-US" sz="1500" b="1" dirty="0">
                  <a:solidFill>
                    <a:schemeClr val="bg1"/>
                  </a:solidFill>
                  <a:effectLst>
                    <a:glow rad="228600">
                      <a:schemeClr val="accent4">
                        <a:satMod val="175000"/>
                        <a:alpha val="40000"/>
                      </a:schemeClr>
                    </a:glow>
                  </a:effectLst>
                  <a:latin typeface="Calibri" panose="020F0502020204030204" pitchFamily="34" charset="0"/>
                  <a:ea typeface="宋体" panose="02010600030101010101" pitchFamily="2" charset="-122"/>
                </a:endParaRPr>
              </a:p>
            </p:txBody>
          </p:sp>
        </p:grpSp>
        <p:sp>
          <p:nvSpPr>
            <p:cNvPr id="18" name="Rectangle 13"/>
            <p:cNvSpPr>
              <a:spLocks noChangeArrowheads="1"/>
            </p:cNvSpPr>
            <p:nvPr/>
          </p:nvSpPr>
          <p:spPr bwMode="auto">
            <a:xfrm>
              <a:off x="6267012" y="3275805"/>
              <a:ext cx="5023161" cy="1598874"/>
            </a:xfrm>
            <a:prstGeom prst="rect">
              <a:avLst/>
            </a:prstGeom>
            <a:noFill/>
            <a:ln w="9525">
              <a:noFill/>
              <a:miter lim="800000"/>
            </a:ln>
          </p:spPr>
          <p:txBody>
            <a:bodyPr wrap="square">
              <a:spAutoFit/>
            </a:bodyPr>
            <a:lstStyle/>
            <a:p>
              <a:pPr algn="l">
                <a:lnSpc>
                  <a:spcPct val="100000"/>
                </a:lnSpc>
                <a:buClr>
                  <a:schemeClr val="tx2"/>
                </a:buClr>
                <a:buSzPct val="80000"/>
                <a:buFont typeface="Wingdings" panose="05000000000000000000" pitchFamily="2" charset="2"/>
                <a:buChar char="p"/>
              </a:pPr>
              <a:r>
                <a:rPr lang="en-US" altLang="zh-CN" sz="1200" dirty="0">
                  <a:cs typeface="Calibri" panose="020F0502020204030204" pitchFamily="34" charset="0"/>
                </a:rPr>
                <a:t>Frontline and backend co-operation with video dispatch service</a:t>
              </a:r>
            </a:p>
            <a:p>
              <a:pPr algn="l">
                <a:lnSpc>
                  <a:spcPct val="100000"/>
                </a:lnSpc>
                <a:buClr>
                  <a:schemeClr val="tx2"/>
                </a:buClr>
                <a:buSzPct val="80000"/>
                <a:buFont typeface="Wingdings" panose="05000000000000000000" pitchFamily="2" charset="2"/>
                <a:buChar char="p"/>
              </a:pPr>
              <a:r>
                <a:rPr lang="en-US" altLang="zh-CN" sz="1200" dirty="0">
                  <a:cs typeface="Calibri" panose="020F0502020204030204" pitchFamily="34" charset="0"/>
                </a:rPr>
                <a:t>Terminals on site record videos and send back to command center</a:t>
              </a:r>
            </a:p>
            <a:p>
              <a:pPr algn="l">
                <a:lnSpc>
                  <a:spcPct val="100000"/>
                </a:lnSpc>
                <a:buClr>
                  <a:schemeClr val="tx2"/>
                </a:buClr>
                <a:buSzPct val="80000"/>
                <a:buFont typeface="Wingdings" panose="05000000000000000000" pitchFamily="2" charset="2"/>
                <a:buChar char="p"/>
              </a:pPr>
              <a:r>
                <a:rPr lang="en-US" altLang="zh-CN" sz="1200" dirty="0">
                  <a:cs typeface="Calibri" panose="020F0502020204030204" pitchFamily="34" charset="0"/>
                </a:rPr>
                <a:t> Law enforcement team can bilaterally communicate with command center</a:t>
              </a:r>
            </a:p>
          </p:txBody>
        </p:sp>
      </p:grpSp>
      <p:pic>
        <p:nvPicPr>
          <p:cNvPr id="21" name="图片 20"/>
          <p:cNvPicPr/>
          <p:nvPr/>
        </p:nvPicPr>
        <p:blipFill>
          <a:blip r:embed="rId2" cstate="print"/>
          <a:srcRect/>
          <a:stretch>
            <a:fillRect/>
          </a:stretch>
        </p:blipFill>
        <p:spPr bwMode="auto">
          <a:xfrm>
            <a:off x="4997191" y="2570071"/>
            <a:ext cx="3909213" cy="235300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20"/>
          <p:cNvSpPr>
            <a:spLocks noGrp="1"/>
          </p:cNvSpPr>
          <p:nvPr>
            <p:ph type="title"/>
          </p:nvPr>
        </p:nvSpPr>
        <p:spPr>
          <a:xfrm>
            <a:off x="392017" y="243491"/>
            <a:ext cx="8513762" cy="723727"/>
          </a:xfrm>
        </p:spPr>
        <p:txBody>
          <a:bodyPr vert="horz" lIns="68580" tIns="34290" rIns="68580" bIns="34290" rtlCol="0" anchor="ctr">
            <a:normAutofit/>
          </a:bodyPr>
          <a:lstStyle/>
          <a:p>
            <a:pPr algn="l">
              <a:buClrTx/>
              <a:buSzTx/>
              <a:buFontTx/>
            </a:pPr>
            <a:r>
              <a:rPr lang="en-US" altLang="zh-CN" sz="2800" b="1" dirty="0">
                <a:solidFill>
                  <a:srgbClr val="25C6FF"/>
                </a:solidFill>
              </a:rPr>
              <a:t>Various Crisis &amp; Emergency Scenarios</a:t>
            </a:r>
          </a:p>
        </p:txBody>
      </p:sp>
      <p:pic>
        <p:nvPicPr>
          <p:cNvPr id="13" name="图片 12" descr="C:\Users\Administrator.ZTE-20130911EQW\Desktop\590651761r5h.jpg"/>
          <p:cNvPicPr/>
          <p:nvPr/>
        </p:nvPicPr>
        <p:blipFill>
          <a:blip r:embed="rId2" cstate="email"/>
          <a:srcRect/>
          <a:stretch>
            <a:fillRect/>
          </a:stretch>
        </p:blipFill>
        <p:spPr bwMode="auto">
          <a:xfrm>
            <a:off x="586089" y="1122589"/>
            <a:ext cx="1715415" cy="1017992"/>
          </a:xfrm>
          <a:prstGeom prst="rect">
            <a:avLst/>
          </a:prstGeom>
          <a:noFill/>
          <a:ln w="9525">
            <a:noFill/>
            <a:miter lim="800000"/>
            <a:headEnd/>
            <a:tailEnd/>
          </a:ln>
        </p:spPr>
      </p:pic>
      <p:pic>
        <p:nvPicPr>
          <p:cNvPr id="14" name="图片 13" descr="C:\Users\Administrator.ZTE-20130911EQW\Desktop\66cb9806-40eb-432f-beb3-21d017b2d0c7.jpg"/>
          <p:cNvPicPr/>
          <p:nvPr/>
        </p:nvPicPr>
        <p:blipFill>
          <a:blip r:embed="rId3" cstate="email"/>
          <a:srcRect/>
          <a:stretch>
            <a:fillRect/>
          </a:stretch>
        </p:blipFill>
        <p:spPr bwMode="auto">
          <a:xfrm>
            <a:off x="5568221" y="1122589"/>
            <a:ext cx="1714512" cy="1017992"/>
          </a:xfrm>
          <a:prstGeom prst="rect">
            <a:avLst/>
          </a:prstGeom>
          <a:noFill/>
          <a:ln w="9525">
            <a:noFill/>
            <a:miter lim="800000"/>
            <a:headEnd/>
            <a:tailEnd/>
          </a:ln>
        </p:spPr>
      </p:pic>
      <p:sp>
        <p:nvSpPr>
          <p:cNvPr id="27" name="TextBox 26"/>
          <p:cNvSpPr txBox="1"/>
          <p:nvPr/>
        </p:nvSpPr>
        <p:spPr>
          <a:xfrm>
            <a:off x="1662430" y="1932940"/>
            <a:ext cx="648335" cy="383540"/>
          </a:xfrm>
          <a:prstGeom prst="rect">
            <a:avLst/>
          </a:prstGeom>
          <a:solidFill>
            <a:srgbClr val="FF6600"/>
          </a:solidFill>
        </p:spPr>
        <p:txBody>
          <a:bodyPr wrap="square" rtlCol="0">
            <a:spAutoFit/>
          </a:bodyPr>
          <a:lstStyle/>
          <a:p>
            <a:r>
              <a:rPr lang="en-US" altLang="zh-CN" sz="1000" b="1" dirty="0">
                <a:solidFill>
                  <a:schemeClr val="bg1"/>
                </a:solidFill>
                <a:ea typeface="微软雅黑" panose="020B0503020204020204" charset="-122"/>
                <a:cs typeface="Calibri" panose="020F0502020204030204" pitchFamily="34" charset="0"/>
              </a:rPr>
              <a:t>Natural </a:t>
            </a:r>
            <a:r>
              <a:rPr lang="en-US" altLang="zh-CN" sz="900" b="1" dirty="0">
                <a:solidFill>
                  <a:schemeClr val="bg1"/>
                </a:solidFill>
                <a:latin typeface="微软雅黑" panose="020B0503020204020204" charset="-122"/>
                <a:ea typeface="微软雅黑" panose="020B0503020204020204" charset="-122"/>
              </a:rPr>
              <a:t>disaster</a:t>
            </a:r>
            <a:endParaRPr lang="zh-CN" altLang="zh-CN" sz="900" b="1" dirty="0">
              <a:solidFill>
                <a:schemeClr val="bg1"/>
              </a:solidFill>
              <a:latin typeface="微软雅黑" panose="020B0503020204020204" charset="-122"/>
              <a:ea typeface="微软雅黑" panose="020B0503020204020204" charset="-122"/>
            </a:endParaRPr>
          </a:p>
        </p:txBody>
      </p:sp>
      <p:sp>
        <p:nvSpPr>
          <p:cNvPr id="30" name="矩形 29"/>
          <p:cNvSpPr/>
          <p:nvPr/>
        </p:nvSpPr>
        <p:spPr>
          <a:xfrm>
            <a:off x="2300601" y="1122589"/>
            <a:ext cx="750099"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rPr>
              <a:t>Flood, earthquake, typhoon</a:t>
            </a:r>
            <a:r>
              <a:rPr lang="zh-CN" altLang="en-US" sz="1000" b="1">
                <a:solidFill>
                  <a:schemeClr val="tx1">
                    <a:lumMod val="75000"/>
                  </a:schemeClr>
                </a:solidFill>
                <a:latin typeface="Calibri" panose="020F0502020204030204" pitchFamily="34" charset="0"/>
                <a:ea typeface="微软雅黑" panose="020B0503020204020204" charset="-122"/>
                <a:cs typeface="Calibri" panose="020F0502020204030204" pitchFamily="34" charset="0"/>
              </a:rPr>
              <a:t>, </a:t>
            </a: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rPr>
              <a:t>land slide</a:t>
            </a:r>
          </a:p>
        </p:txBody>
      </p:sp>
      <p:sp>
        <p:nvSpPr>
          <p:cNvPr id="31" name="矩形 30"/>
          <p:cNvSpPr/>
          <p:nvPr/>
        </p:nvSpPr>
        <p:spPr>
          <a:xfrm>
            <a:off x="4711634" y="1122589"/>
            <a:ext cx="878358"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Fire disaster, explosion emergency</a:t>
            </a:r>
          </a:p>
        </p:txBody>
      </p:sp>
      <p:pic>
        <p:nvPicPr>
          <p:cNvPr id="32" name="图片 31" descr="C:\Users\Administrator.ZTE-20130911EQW\Desktop\news_2007128101315.jpg"/>
          <p:cNvPicPr/>
          <p:nvPr/>
        </p:nvPicPr>
        <p:blipFill>
          <a:blip r:embed="rId4" cstate="email"/>
          <a:srcRect/>
          <a:stretch>
            <a:fillRect/>
          </a:stretch>
        </p:blipFill>
        <p:spPr bwMode="auto">
          <a:xfrm>
            <a:off x="3050700" y="1122589"/>
            <a:ext cx="1682330" cy="1017992"/>
          </a:xfrm>
          <a:prstGeom prst="rect">
            <a:avLst/>
          </a:prstGeom>
          <a:noFill/>
          <a:ln w="9525">
            <a:noFill/>
            <a:miter lim="800000"/>
            <a:headEnd/>
            <a:tailEnd/>
          </a:ln>
        </p:spPr>
      </p:pic>
      <p:sp>
        <p:nvSpPr>
          <p:cNvPr id="25" name="TextBox 24"/>
          <p:cNvSpPr txBox="1"/>
          <p:nvPr/>
        </p:nvSpPr>
        <p:spPr>
          <a:xfrm>
            <a:off x="3854378" y="1926266"/>
            <a:ext cx="910834" cy="383540"/>
          </a:xfrm>
          <a:prstGeom prst="rect">
            <a:avLst/>
          </a:prstGeom>
          <a:solidFill>
            <a:srgbClr val="FF6600"/>
          </a:solidFill>
        </p:spPr>
        <p:txBody>
          <a:bodyPr wrap="square" rtlCol="0">
            <a:spAutoFit/>
          </a:bodyPr>
          <a:lstStyle/>
          <a:p>
            <a:r>
              <a:rPr lang="en-US" altLang="zh-CN" sz="900" b="1" dirty="0">
                <a:solidFill>
                  <a:schemeClr val="bg1"/>
                </a:solidFill>
                <a:latin typeface="微软雅黑" panose="020B0503020204020204" charset="-122"/>
                <a:ea typeface="微软雅黑" panose="020B0503020204020204" charset="-122"/>
              </a:rPr>
              <a:t>Major safety </a:t>
            </a:r>
            <a:r>
              <a:rPr lang="en-US" altLang="zh-CN" sz="1000" b="1" dirty="0">
                <a:solidFill>
                  <a:schemeClr val="bg1"/>
                </a:solidFill>
                <a:ea typeface="微软雅黑" panose="020B0503020204020204" charset="-122"/>
                <a:cs typeface="Calibri" panose="020F0502020204030204" pitchFamily="34" charset="0"/>
              </a:rPr>
              <a:t>accident</a:t>
            </a:r>
            <a:endParaRPr lang="zh-CN" altLang="zh-CN" sz="900" b="1" dirty="0">
              <a:solidFill>
                <a:schemeClr val="bg1"/>
              </a:solidFill>
              <a:latin typeface="微软雅黑" panose="020B0503020204020204" charset="-122"/>
              <a:ea typeface="微软雅黑" panose="020B0503020204020204" charset="-122"/>
            </a:endParaRPr>
          </a:p>
        </p:txBody>
      </p:sp>
      <p:sp>
        <p:nvSpPr>
          <p:cNvPr id="33" name="TextBox 32"/>
          <p:cNvSpPr txBox="1"/>
          <p:nvPr/>
        </p:nvSpPr>
        <p:spPr>
          <a:xfrm>
            <a:off x="5943270" y="1932831"/>
            <a:ext cx="1339463" cy="398780"/>
          </a:xfrm>
          <a:prstGeom prst="rect">
            <a:avLst/>
          </a:prstGeom>
          <a:solidFill>
            <a:srgbClr val="FF6600"/>
          </a:solidFill>
        </p:spPr>
        <p:txBody>
          <a:bodyPr wrap="square" rtlCol="0">
            <a:spAutoFit/>
          </a:bodyPr>
          <a:lstStyle/>
          <a:p>
            <a:r>
              <a:rPr lang="en-US" altLang="zh-CN" sz="1000" b="1" dirty="0">
                <a:solidFill>
                  <a:schemeClr val="bg1"/>
                </a:solidFill>
                <a:ea typeface="微软雅黑" panose="020B0503020204020204" charset="-122"/>
                <a:cs typeface="Calibri" panose="020F0502020204030204" pitchFamily="34" charset="0"/>
              </a:rPr>
              <a:t>Major public health safety emergency</a:t>
            </a:r>
          </a:p>
        </p:txBody>
      </p:sp>
      <p:sp>
        <p:nvSpPr>
          <p:cNvPr id="34" name="矩形 33"/>
          <p:cNvSpPr/>
          <p:nvPr/>
        </p:nvSpPr>
        <p:spPr>
          <a:xfrm>
            <a:off x="7282733" y="1122589"/>
            <a:ext cx="750099"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Plague , casualties rescue </a:t>
            </a:r>
          </a:p>
        </p:txBody>
      </p:sp>
      <p:pic>
        <p:nvPicPr>
          <p:cNvPr id="35" name="图片 34" descr="C:\Users\Administrator.ZTE-20130911EQW\Desktop\21841582.jpg"/>
          <p:cNvPicPr/>
          <p:nvPr/>
        </p:nvPicPr>
        <p:blipFill>
          <a:blip r:embed="rId5" cstate="email"/>
          <a:srcRect/>
          <a:stretch>
            <a:fillRect/>
          </a:stretch>
        </p:blipFill>
        <p:spPr bwMode="auto">
          <a:xfrm>
            <a:off x="586089" y="2463353"/>
            <a:ext cx="1698299" cy="1021117"/>
          </a:xfrm>
          <a:prstGeom prst="rect">
            <a:avLst/>
          </a:prstGeom>
          <a:noFill/>
          <a:ln w="9525">
            <a:noFill/>
            <a:miter lim="800000"/>
            <a:headEnd/>
            <a:tailEnd/>
          </a:ln>
        </p:spPr>
      </p:pic>
      <p:sp>
        <p:nvSpPr>
          <p:cNvPr id="36" name="矩形 35"/>
          <p:cNvSpPr/>
          <p:nvPr/>
        </p:nvSpPr>
        <p:spPr>
          <a:xfrm>
            <a:off x="2279499" y="2463353"/>
            <a:ext cx="750099"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demonstration, protest, violence </a:t>
            </a:r>
          </a:p>
        </p:txBody>
      </p:sp>
      <p:sp>
        <p:nvSpPr>
          <p:cNvPr id="37" name="TextBox 36"/>
          <p:cNvSpPr txBox="1"/>
          <p:nvPr/>
        </p:nvSpPr>
        <p:spPr>
          <a:xfrm>
            <a:off x="1228208" y="3267030"/>
            <a:ext cx="1079496" cy="383540"/>
          </a:xfrm>
          <a:prstGeom prst="rect">
            <a:avLst/>
          </a:prstGeom>
          <a:solidFill>
            <a:srgbClr val="FF6600"/>
          </a:solidFill>
        </p:spPr>
        <p:txBody>
          <a:bodyPr wrap="square" rtlCol="0">
            <a:spAutoFit/>
          </a:bodyPr>
          <a:lstStyle/>
          <a:p>
            <a:r>
              <a:rPr lang="en-US" altLang="zh-CN" sz="900" b="1" dirty="0">
                <a:solidFill>
                  <a:schemeClr val="bg1"/>
                </a:solidFill>
                <a:latin typeface="微软雅黑" panose="020B0503020204020204" charset="-122"/>
                <a:ea typeface="微软雅黑" panose="020B0503020204020204" charset="-122"/>
              </a:rPr>
              <a:t>Society safety emergen</a:t>
            </a:r>
            <a:r>
              <a:rPr lang="en-US" altLang="zh-CN" sz="1000" b="1" dirty="0">
                <a:solidFill>
                  <a:schemeClr val="bg1"/>
                </a:solidFill>
                <a:ea typeface="微软雅黑" panose="020B0503020204020204" charset="-122"/>
                <a:cs typeface="Calibri" panose="020F0502020204030204" pitchFamily="34" charset="0"/>
              </a:rPr>
              <a:t>c</a:t>
            </a:r>
            <a:r>
              <a:rPr lang="en-US" altLang="zh-CN" sz="900" b="1" dirty="0">
                <a:solidFill>
                  <a:schemeClr val="bg1"/>
                </a:solidFill>
                <a:latin typeface="微软雅黑" panose="020B0503020204020204" charset="-122"/>
                <a:ea typeface="微软雅黑" panose="020B0503020204020204" charset="-122"/>
              </a:rPr>
              <a:t>y</a:t>
            </a:r>
            <a:endParaRPr lang="zh-CN" altLang="zh-CN" sz="900" b="1" dirty="0">
              <a:solidFill>
                <a:schemeClr val="bg1"/>
              </a:solidFill>
              <a:latin typeface="微软雅黑" panose="020B0503020204020204" charset="-122"/>
              <a:ea typeface="微软雅黑" panose="020B0503020204020204" charset="-122"/>
            </a:endParaRPr>
          </a:p>
        </p:txBody>
      </p:sp>
      <p:pic>
        <p:nvPicPr>
          <p:cNvPr id="39" name="图片 38" descr="u=2863334562,4035668548&amp;fm=21&amp;gp=0.jpg"/>
          <p:cNvPicPr>
            <a:picLocks noChangeAspect="1"/>
          </p:cNvPicPr>
          <p:nvPr/>
        </p:nvPicPr>
        <p:blipFill>
          <a:blip r:embed="rId6" cstate="email"/>
          <a:stretch>
            <a:fillRect/>
          </a:stretch>
        </p:blipFill>
        <p:spPr>
          <a:xfrm>
            <a:off x="3029598" y="2463353"/>
            <a:ext cx="1725063" cy="1017992"/>
          </a:xfrm>
          <a:prstGeom prst="rect">
            <a:avLst/>
          </a:prstGeom>
        </p:spPr>
      </p:pic>
      <p:sp>
        <p:nvSpPr>
          <p:cNvPr id="40" name="矩形 39"/>
          <p:cNvSpPr/>
          <p:nvPr/>
        </p:nvSpPr>
        <p:spPr>
          <a:xfrm>
            <a:off x="4753388" y="2463353"/>
            <a:ext cx="824780"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National meeting, sports event, exhibition, military exercise</a:t>
            </a:r>
          </a:p>
        </p:txBody>
      </p:sp>
      <p:sp>
        <p:nvSpPr>
          <p:cNvPr id="41" name="TextBox 40"/>
          <p:cNvSpPr txBox="1"/>
          <p:nvPr/>
        </p:nvSpPr>
        <p:spPr>
          <a:xfrm>
            <a:off x="3938270" y="3267075"/>
            <a:ext cx="827405" cy="383540"/>
          </a:xfrm>
          <a:prstGeom prst="rect">
            <a:avLst/>
          </a:prstGeom>
          <a:solidFill>
            <a:srgbClr val="FF6600"/>
          </a:solidFill>
        </p:spPr>
        <p:txBody>
          <a:bodyPr wrap="square" rtlCol="0">
            <a:spAutoFit/>
          </a:bodyPr>
          <a:lstStyle/>
          <a:p>
            <a:r>
              <a:rPr lang="en-US" altLang="zh-CN" sz="1000" b="1" dirty="0">
                <a:solidFill>
                  <a:schemeClr val="bg1"/>
                </a:solidFill>
                <a:ea typeface="微软雅黑" panose="020B0503020204020204" charset="-122"/>
                <a:cs typeface="Calibri" panose="020F0502020204030204" pitchFamily="34" charset="0"/>
              </a:rPr>
              <a:t>Important </a:t>
            </a:r>
            <a:r>
              <a:rPr lang="en-US" altLang="zh-CN" sz="900" b="1" dirty="0">
                <a:solidFill>
                  <a:schemeClr val="bg1"/>
                </a:solidFill>
                <a:latin typeface="微软雅黑" panose="020B0503020204020204" charset="-122"/>
                <a:ea typeface="微软雅黑" panose="020B0503020204020204" charset="-122"/>
              </a:rPr>
              <a:t>event</a:t>
            </a:r>
            <a:endParaRPr lang="zh-CN" altLang="zh-CN" sz="900" b="1" dirty="0">
              <a:solidFill>
                <a:schemeClr val="bg1"/>
              </a:solidFill>
              <a:latin typeface="微软雅黑" panose="020B0503020204020204" charset="-122"/>
              <a:ea typeface="微软雅黑" panose="020B0503020204020204" charset="-122"/>
            </a:endParaRPr>
          </a:p>
        </p:txBody>
      </p:sp>
      <p:pic>
        <p:nvPicPr>
          <p:cNvPr id="42" name="图片 41" descr="u=1712573299,1782491904&amp;fm=21&amp;gp=0.jpg"/>
          <p:cNvPicPr>
            <a:picLocks noChangeAspect="1"/>
          </p:cNvPicPr>
          <p:nvPr/>
        </p:nvPicPr>
        <p:blipFill>
          <a:blip r:embed="rId7" cstate="email"/>
          <a:stretch>
            <a:fillRect/>
          </a:stretch>
        </p:blipFill>
        <p:spPr>
          <a:xfrm>
            <a:off x="5578167" y="2456364"/>
            <a:ext cx="1714512" cy="1024980"/>
          </a:xfrm>
          <a:prstGeom prst="rect">
            <a:avLst/>
          </a:prstGeom>
        </p:spPr>
      </p:pic>
      <p:sp>
        <p:nvSpPr>
          <p:cNvPr id="43" name="矩形 42"/>
          <p:cNvSpPr/>
          <p:nvPr/>
        </p:nvSpPr>
        <p:spPr>
          <a:xfrm>
            <a:off x="7292975" y="2456180"/>
            <a:ext cx="749935" cy="1028700"/>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National holidays</a:t>
            </a:r>
          </a:p>
        </p:txBody>
      </p:sp>
      <p:sp>
        <p:nvSpPr>
          <p:cNvPr id="44" name="TextBox 43"/>
          <p:cNvSpPr txBox="1"/>
          <p:nvPr/>
        </p:nvSpPr>
        <p:spPr>
          <a:xfrm>
            <a:off x="6586220" y="3267075"/>
            <a:ext cx="700405" cy="245110"/>
          </a:xfrm>
          <a:prstGeom prst="rect">
            <a:avLst/>
          </a:prstGeom>
          <a:solidFill>
            <a:srgbClr val="FF6600"/>
          </a:solidFill>
        </p:spPr>
        <p:txBody>
          <a:bodyPr wrap="square" rtlCol="0">
            <a:spAutoFit/>
          </a:bodyPr>
          <a:lstStyle/>
          <a:p>
            <a:r>
              <a:rPr lang="en-US" altLang="zh-CN" sz="1000" b="1" dirty="0">
                <a:solidFill>
                  <a:schemeClr val="bg1"/>
                </a:solidFill>
                <a:ea typeface="微软雅黑" panose="020B0503020204020204" charset="-122"/>
                <a:cs typeface="Calibri" panose="020F0502020204030204" pitchFamily="34" charset="0"/>
              </a:rPr>
              <a:t>Holidays </a:t>
            </a:r>
          </a:p>
        </p:txBody>
      </p:sp>
      <p:pic>
        <p:nvPicPr>
          <p:cNvPr id="45" name="图片 44" descr="u=3712746064,858328795&amp;fm=21&amp;gp=0.jpg"/>
          <p:cNvPicPr>
            <a:picLocks noChangeAspect="1"/>
          </p:cNvPicPr>
          <p:nvPr/>
        </p:nvPicPr>
        <p:blipFill>
          <a:blip r:embed="rId8" cstate="email"/>
          <a:stretch>
            <a:fillRect/>
          </a:stretch>
        </p:blipFill>
        <p:spPr>
          <a:xfrm>
            <a:off x="586089" y="3801514"/>
            <a:ext cx="1713688" cy="1017991"/>
          </a:xfrm>
          <a:prstGeom prst="rect">
            <a:avLst/>
          </a:prstGeom>
        </p:spPr>
      </p:pic>
      <p:sp>
        <p:nvSpPr>
          <p:cNvPr id="46" name="TextBox 45"/>
          <p:cNvSpPr txBox="1"/>
          <p:nvPr/>
        </p:nvSpPr>
        <p:spPr>
          <a:xfrm>
            <a:off x="1423035" y="4605338"/>
            <a:ext cx="856298" cy="383540"/>
          </a:xfrm>
          <a:prstGeom prst="rect">
            <a:avLst/>
          </a:prstGeom>
          <a:solidFill>
            <a:srgbClr val="FF6600"/>
          </a:solidFill>
        </p:spPr>
        <p:txBody>
          <a:bodyPr wrap="square" rtlCol="0">
            <a:spAutoFit/>
          </a:bodyPr>
          <a:lstStyle/>
          <a:p>
            <a:r>
              <a:rPr lang="en-US" altLang="zh-CN" sz="900" b="1" dirty="0">
                <a:solidFill>
                  <a:schemeClr val="bg1"/>
                </a:solidFill>
                <a:latin typeface="微软雅黑" panose="020B0503020204020204" charset="-122"/>
                <a:ea typeface="微软雅黑" panose="020B0503020204020204" charset="-122"/>
              </a:rPr>
              <a:t>Network </a:t>
            </a:r>
            <a:r>
              <a:rPr lang="en-US" altLang="zh-CN" sz="1000" b="1" dirty="0">
                <a:solidFill>
                  <a:schemeClr val="bg1"/>
                </a:solidFill>
                <a:ea typeface="微软雅黑" panose="020B0503020204020204" charset="-122"/>
                <a:cs typeface="Calibri" panose="020F0502020204030204" pitchFamily="34" charset="0"/>
              </a:rPr>
              <a:t>breakdown</a:t>
            </a:r>
            <a:endParaRPr lang="zh-CN" altLang="zh-CN" sz="900" b="1" dirty="0">
              <a:solidFill>
                <a:schemeClr val="bg1"/>
              </a:solidFill>
              <a:latin typeface="微软雅黑" panose="020B0503020204020204" charset="-122"/>
              <a:ea typeface="微软雅黑" panose="020B0503020204020204" charset="-122"/>
            </a:endParaRPr>
          </a:p>
        </p:txBody>
      </p:sp>
      <p:sp>
        <p:nvSpPr>
          <p:cNvPr id="47" name="矩形 46"/>
          <p:cNvSpPr/>
          <p:nvPr/>
        </p:nvSpPr>
        <p:spPr>
          <a:xfrm>
            <a:off x="2300601" y="3801514"/>
            <a:ext cx="750099"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Public network malfunction</a:t>
            </a:r>
          </a:p>
        </p:txBody>
      </p:sp>
      <p:pic>
        <p:nvPicPr>
          <p:cNvPr id="48" name="图片 47" descr="u=3941620458,2728012356&amp;fm=21&amp;gp=0.jpg"/>
          <p:cNvPicPr>
            <a:picLocks noChangeAspect="1"/>
          </p:cNvPicPr>
          <p:nvPr/>
        </p:nvPicPr>
        <p:blipFill>
          <a:blip r:embed="rId9" cstate="email"/>
          <a:srcRect/>
          <a:stretch>
            <a:fillRect/>
          </a:stretch>
        </p:blipFill>
        <p:spPr>
          <a:xfrm>
            <a:off x="3050700" y="3800690"/>
            <a:ext cx="1714512" cy="1017992"/>
          </a:xfrm>
          <a:prstGeom prst="rect">
            <a:avLst/>
          </a:prstGeom>
        </p:spPr>
      </p:pic>
      <p:sp>
        <p:nvSpPr>
          <p:cNvPr id="49" name="TextBox 48"/>
          <p:cNvSpPr txBox="1"/>
          <p:nvPr/>
        </p:nvSpPr>
        <p:spPr>
          <a:xfrm>
            <a:off x="3659505" y="4556125"/>
            <a:ext cx="1106170" cy="521970"/>
          </a:xfrm>
          <a:prstGeom prst="rect">
            <a:avLst/>
          </a:prstGeom>
          <a:solidFill>
            <a:srgbClr val="FF6600"/>
          </a:solidFill>
        </p:spPr>
        <p:txBody>
          <a:bodyPr wrap="square" rtlCol="0">
            <a:spAutoFit/>
          </a:bodyPr>
          <a:lstStyle/>
          <a:p>
            <a:r>
              <a:rPr lang="en-US" altLang="zh-CN" sz="900" b="1" dirty="0">
                <a:solidFill>
                  <a:schemeClr val="bg1"/>
                </a:solidFill>
                <a:latin typeface="微软雅黑" panose="020B0503020204020204" charset="-122"/>
                <a:ea typeface="微软雅黑" panose="020B0503020204020204" charset="-122"/>
              </a:rPr>
              <a:t>Enterprise network </a:t>
            </a:r>
            <a:r>
              <a:rPr lang="en-US" altLang="zh-CN" sz="1000" b="1" dirty="0">
                <a:solidFill>
                  <a:schemeClr val="bg1"/>
                </a:solidFill>
                <a:ea typeface="微软雅黑" panose="020B0503020204020204" charset="-122"/>
                <a:cs typeface="Calibri" panose="020F0502020204030204" pitchFamily="34" charset="0"/>
              </a:rPr>
              <a:t>breakdown</a:t>
            </a:r>
            <a:endParaRPr lang="zh-CN" altLang="zh-CN" sz="900" b="1" dirty="0">
              <a:solidFill>
                <a:schemeClr val="bg1"/>
              </a:solidFill>
              <a:latin typeface="微软雅黑" panose="020B0503020204020204" charset="-122"/>
              <a:ea typeface="微软雅黑" panose="020B0503020204020204" charset="-122"/>
            </a:endParaRPr>
          </a:p>
        </p:txBody>
      </p:sp>
      <p:sp>
        <p:nvSpPr>
          <p:cNvPr id="50" name="矩形 49"/>
          <p:cNvSpPr/>
          <p:nvPr/>
        </p:nvSpPr>
        <p:spPr>
          <a:xfrm>
            <a:off x="4765212" y="3801514"/>
            <a:ext cx="824780" cy="1017992"/>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0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Private network breakdown</a:t>
            </a:r>
          </a:p>
        </p:txBody>
      </p:sp>
      <p:pic>
        <p:nvPicPr>
          <p:cNvPr id="51" name="图片 50" descr="u=3941701831,4248188619&amp;fm=21&amp;gp=0.jpg"/>
          <p:cNvPicPr>
            <a:picLocks noChangeAspect="1"/>
          </p:cNvPicPr>
          <p:nvPr/>
        </p:nvPicPr>
        <p:blipFill>
          <a:blip r:embed="rId10" cstate="email"/>
          <a:stretch>
            <a:fillRect/>
          </a:stretch>
        </p:blipFill>
        <p:spPr>
          <a:xfrm>
            <a:off x="5589992" y="3801514"/>
            <a:ext cx="1714512" cy="1017991"/>
          </a:xfrm>
          <a:prstGeom prst="rect">
            <a:avLst/>
          </a:prstGeom>
        </p:spPr>
      </p:pic>
      <p:sp>
        <p:nvSpPr>
          <p:cNvPr id="52" name="TextBox 51"/>
          <p:cNvSpPr txBox="1"/>
          <p:nvPr/>
        </p:nvSpPr>
        <p:spPr>
          <a:xfrm>
            <a:off x="6447473" y="4605338"/>
            <a:ext cx="847249" cy="383540"/>
          </a:xfrm>
          <a:prstGeom prst="rect">
            <a:avLst/>
          </a:prstGeom>
          <a:solidFill>
            <a:srgbClr val="FF6600"/>
          </a:solidFill>
        </p:spPr>
        <p:txBody>
          <a:bodyPr wrap="square" rtlCol="0">
            <a:spAutoFit/>
          </a:bodyPr>
          <a:lstStyle/>
          <a:p>
            <a:r>
              <a:rPr lang="en-US" altLang="zh-CN" sz="900" b="1" dirty="0">
                <a:solidFill>
                  <a:schemeClr val="bg1"/>
                </a:solidFill>
                <a:latin typeface="微软雅黑" panose="020B0503020204020204" charset="-122"/>
                <a:ea typeface="微软雅黑" panose="020B0503020204020204" charset="-122"/>
              </a:rPr>
              <a:t>Temporal </a:t>
            </a:r>
            <a:r>
              <a:rPr lang="en-US" altLang="zh-CN" sz="1000" b="1" dirty="0">
                <a:solidFill>
                  <a:schemeClr val="bg1"/>
                </a:solidFill>
                <a:ea typeface="微软雅黑" panose="020B0503020204020204" charset="-122"/>
                <a:cs typeface="Calibri" panose="020F0502020204030204" pitchFamily="34" charset="0"/>
              </a:rPr>
              <a:t>assignment</a:t>
            </a:r>
            <a:endParaRPr lang="zh-CN" altLang="zh-CN" sz="900" b="1" dirty="0">
              <a:solidFill>
                <a:schemeClr val="bg1"/>
              </a:solidFill>
              <a:latin typeface="微软雅黑" panose="020B0503020204020204" charset="-122"/>
              <a:ea typeface="微软雅黑" panose="020B0503020204020204" charset="-122"/>
            </a:endParaRPr>
          </a:p>
        </p:txBody>
      </p:sp>
      <p:sp>
        <p:nvSpPr>
          <p:cNvPr id="53" name="矩形 52"/>
          <p:cNvSpPr/>
          <p:nvPr/>
        </p:nvSpPr>
        <p:spPr>
          <a:xfrm>
            <a:off x="7304405" y="3801745"/>
            <a:ext cx="738505" cy="1017905"/>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900" b="1" dirty="0">
                <a:solidFill>
                  <a:schemeClr val="tx1">
                    <a:lumMod val="75000"/>
                  </a:schemeClr>
                </a:solidFill>
                <a:latin typeface="Calibri" panose="020F0502020204030204" pitchFamily="34" charset="0"/>
                <a:ea typeface="微软雅黑" panose="020B0503020204020204" charset="-122"/>
                <a:cs typeface="Calibri" panose="020F0502020204030204" pitchFamily="34" charset="0"/>
                <a:sym typeface="+mn-ea"/>
              </a:rPr>
              <a:t>Temporal emergency communication assignment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a:spLocks noGrp="1"/>
          </p:cNvSpPr>
          <p:nvPr>
            <p:ph type="title"/>
          </p:nvPr>
        </p:nvSpPr>
        <p:spPr>
          <a:xfrm>
            <a:off x="315817" y="237141"/>
            <a:ext cx="8513762" cy="723727"/>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Fuzhou police ZiLTE vehicle commanding center</a:t>
            </a:r>
          </a:p>
        </p:txBody>
      </p:sp>
      <p:sp>
        <p:nvSpPr>
          <p:cNvPr id="5" name="AutoShape 263"/>
          <p:cNvSpPr>
            <a:spLocks noChangeArrowheads="1"/>
          </p:cNvSpPr>
          <p:nvPr/>
        </p:nvSpPr>
        <p:spPr bwMode="auto">
          <a:xfrm>
            <a:off x="457200" y="1108688"/>
            <a:ext cx="8229600" cy="1269516"/>
          </a:xfrm>
          <a:prstGeom prst="roundRect">
            <a:avLst>
              <a:gd name="adj" fmla="val 16667"/>
            </a:avLst>
          </a:prstGeom>
          <a:noFill/>
          <a:ln w="9525" algn="ctr">
            <a:solidFill>
              <a:schemeClr val="tx2">
                <a:lumMod val="60000"/>
                <a:lumOff val="40000"/>
              </a:schemeClr>
            </a:solidFill>
            <a:round/>
          </a:ln>
          <a:effectLst>
            <a:outerShdw blurRad="50800" dist="38100" dir="2700000" algn="tl" rotWithShape="0">
              <a:prstClr val="black">
                <a:alpha val="40000"/>
              </a:prstClr>
            </a:outerShdw>
          </a:effectLst>
        </p:spPr>
        <p:txBody>
          <a:bodyPr wrap="none" lIns="68530" tIns="34266" rIns="68530" bIns="34266" anchor="ctr"/>
          <a:lstStyle/>
          <a:p>
            <a:pPr>
              <a:defRPr/>
            </a:pPr>
            <a:endParaRPr lang="zh-CN" altLang="en-US" sz="2250" dirty="0">
              <a:solidFill>
                <a:srgbClr val="0087E2"/>
              </a:solidFill>
              <a:latin typeface="Arial" panose="020B0604020202020204" pitchFamily="34" charset="0"/>
              <a:ea typeface="微软雅黑" panose="020B0503020204020204" charset="-122"/>
            </a:endParaRPr>
          </a:p>
        </p:txBody>
      </p:sp>
      <p:sp>
        <p:nvSpPr>
          <p:cNvPr id="6" name="Rectangle 83"/>
          <p:cNvSpPr>
            <a:spLocks noChangeArrowheads="1"/>
          </p:cNvSpPr>
          <p:nvPr/>
        </p:nvSpPr>
        <p:spPr bwMode="auto">
          <a:xfrm>
            <a:off x="638504" y="1145607"/>
            <a:ext cx="7951884" cy="1228725"/>
          </a:xfrm>
          <a:prstGeom prst="rect">
            <a:avLst/>
          </a:prstGeom>
          <a:noFill/>
          <a:ln w="9525" algn="ctr">
            <a:noFill/>
            <a:miter lim="800000"/>
          </a:ln>
        </p:spPr>
        <p:txBody>
          <a:bodyPr wrap="square" lIns="68530" tIns="34266" rIns="68530" bIns="34266">
            <a:spAutoFit/>
          </a:bodyPr>
          <a:lstStyle/>
          <a:p>
            <a:pPr>
              <a:lnSpc>
                <a:spcPct val="120000"/>
              </a:lnSpc>
              <a:buClr>
                <a:srgbClr val="0070C0"/>
              </a:buClr>
              <a:buSzPct val="85000"/>
            </a:pPr>
            <a:r>
              <a:rPr kumimoji="1" lang="en-US" altLang="zh-CN"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微软雅黑" panose="020B0503020204020204" charset="-122"/>
                <a:cs typeface="Calibri" panose="020F0502020204030204" pitchFamily="34" charset="0"/>
              </a:rPr>
              <a:t>Project introduction</a:t>
            </a:r>
            <a:endParaRPr kumimoji="1" lang="zh-CN" altLang="en-US"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charset="-122"/>
              <a:ea typeface="微软雅黑" panose="020B0503020204020204" charset="-122"/>
            </a:endParaRPr>
          </a:p>
          <a:p>
            <a:pPr marL="179705" indent="-179705">
              <a:lnSpc>
                <a:spcPct val="120000"/>
              </a:lnSpc>
              <a:buClr>
                <a:srgbClr val="0070C0"/>
              </a:buClr>
              <a:buSzPct val="85000"/>
              <a:buFont typeface="Wingdings" panose="05000000000000000000" pitchFamily="2" charset="2"/>
              <a:buChar char="Ø"/>
            </a:pPr>
            <a:r>
              <a:rPr lang="en-US" altLang="zh-CN" sz="1200" dirty="0"/>
              <a:t>Fuzhou police is equipped with a set of mobile </a:t>
            </a:r>
            <a:r>
              <a:rPr lang="en-US" altLang="zh-CN" sz="1200" dirty="0" err="1"/>
              <a:t>ZiLTE</a:t>
            </a:r>
            <a:r>
              <a:rPr lang="en-US" altLang="zh-CN" sz="1200" dirty="0"/>
              <a:t> command and dispatch system,  including LTE core network,  base station,  radio,  CPE,  15 sets of wireless HD cameras, etc.</a:t>
            </a:r>
          </a:p>
          <a:p>
            <a:pPr marL="179705" indent="-179705">
              <a:lnSpc>
                <a:spcPct val="120000"/>
              </a:lnSpc>
              <a:buClr>
                <a:srgbClr val="0070C0"/>
              </a:buClr>
              <a:buSzPct val="85000"/>
              <a:buFont typeface="Wingdings" panose="05000000000000000000" pitchFamily="2" charset="2"/>
              <a:buChar char="Ø"/>
            </a:pPr>
            <a:r>
              <a:rPr lang="en-US" altLang="zh-CN" sz="1200" dirty="0"/>
              <a:t>The project has safeguarded the first national youth games as well as the Fuzhou straight Olympic Games. It provides video surveillance and patrol communication.</a:t>
            </a:r>
            <a:endParaRPr lang="zh-CN" altLang="zh-CN" sz="1200" dirty="0"/>
          </a:p>
        </p:txBody>
      </p:sp>
      <p:sp>
        <p:nvSpPr>
          <p:cNvPr id="7" name="AutoShape 263"/>
          <p:cNvSpPr>
            <a:spLocks noChangeArrowheads="1"/>
          </p:cNvSpPr>
          <p:nvPr/>
        </p:nvSpPr>
        <p:spPr bwMode="auto">
          <a:xfrm>
            <a:off x="457200" y="2555240"/>
            <a:ext cx="4650105" cy="2306955"/>
          </a:xfrm>
          <a:prstGeom prst="roundRect">
            <a:avLst>
              <a:gd name="adj" fmla="val 16667"/>
            </a:avLst>
          </a:prstGeom>
          <a:noFill/>
          <a:ln w="9525" algn="ctr">
            <a:solidFill>
              <a:schemeClr val="tx2">
                <a:lumMod val="60000"/>
                <a:lumOff val="40000"/>
              </a:schemeClr>
            </a:solidFill>
            <a:round/>
          </a:ln>
          <a:effectLst>
            <a:outerShdw blurRad="50800" dist="38100" dir="2700000" algn="tl" rotWithShape="0">
              <a:prstClr val="black">
                <a:alpha val="40000"/>
              </a:prstClr>
            </a:outerShdw>
          </a:effectLst>
        </p:spPr>
        <p:txBody>
          <a:bodyPr wrap="none" lIns="68530" tIns="34266" rIns="68530" bIns="34266" anchor="ctr"/>
          <a:lstStyle/>
          <a:p>
            <a:pPr>
              <a:defRPr/>
            </a:pPr>
            <a:endParaRPr lang="zh-CN" altLang="en-US" sz="2250" dirty="0">
              <a:solidFill>
                <a:srgbClr val="0087E2"/>
              </a:solidFill>
              <a:latin typeface="Arial" panose="020B0604020202020204" pitchFamily="34" charset="0"/>
              <a:ea typeface="微软雅黑" panose="020B0503020204020204" charset="-122"/>
            </a:endParaRPr>
          </a:p>
        </p:txBody>
      </p:sp>
      <p:sp>
        <p:nvSpPr>
          <p:cNvPr id="8" name="Rectangle 83"/>
          <p:cNvSpPr>
            <a:spLocks noChangeArrowheads="1"/>
          </p:cNvSpPr>
          <p:nvPr/>
        </p:nvSpPr>
        <p:spPr bwMode="auto">
          <a:xfrm>
            <a:off x="560705" y="2498725"/>
            <a:ext cx="4547235" cy="2190750"/>
          </a:xfrm>
          <a:prstGeom prst="rect">
            <a:avLst/>
          </a:prstGeom>
          <a:noFill/>
          <a:ln w="9525" algn="ctr">
            <a:noFill/>
            <a:miter lim="800000"/>
          </a:ln>
        </p:spPr>
        <p:txBody>
          <a:bodyPr wrap="square" lIns="68530" tIns="34266" rIns="68530" bIns="34266">
            <a:spAutoFit/>
          </a:bodyPr>
          <a:lstStyle/>
          <a:p>
            <a:pPr>
              <a:lnSpc>
                <a:spcPct val="120000"/>
              </a:lnSpc>
              <a:buClr>
                <a:srgbClr val="0070C0"/>
              </a:buClr>
              <a:buSzPct val="85000"/>
            </a:pPr>
            <a:r>
              <a:rPr kumimoji="1" lang="en-US" altLang="zh-CN"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微软雅黑" panose="020B0503020204020204" charset="-122"/>
                <a:cs typeface="Calibri" panose="020F0502020204030204" pitchFamily="34" charset="0"/>
              </a:rPr>
              <a:t>  Services</a:t>
            </a:r>
            <a:endParaRPr kumimoji="1" lang="zh-CN" altLang="en-US"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charset="-122"/>
              <a:ea typeface="微软雅黑" panose="020B0503020204020204" charset="-122"/>
            </a:endParaRPr>
          </a:p>
          <a:p>
            <a:pPr marL="179705" indent="-179705" eaLnBrk="1" latinLnBrk="0" hangingPunct="1">
              <a:lnSpc>
                <a:spcPct val="125000"/>
              </a:lnSpc>
              <a:buClr>
                <a:srgbClr val="0070C0"/>
              </a:buClr>
              <a:buSzPct val="85000"/>
              <a:buFont typeface="Wingdings" panose="05000000000000000000" pitchFamily="2" charset="2"/>
              <a:buChar char="Ø"/>
            </a:pPr>
            <a:r>
              <a:rPr kumimoji="1" lang="en-US" altLang="zh-CN" sz="1200" dirty="0">
                <a:solidFill>
                  <a:schemeClr val="tx2">
                    <a:lumMod val="50000"/>
                  </a:schemeClr>
                </a:solidFill>
                <a:ea typeface="微软雅黑" panose="020B0503020204020204" charset="-122"/>
                <a:cs typeface="Calibri" panose="020F0502020204030204" pitchFamily="34" charset="0"/>
              </a:rPr>
              <a:t> </a:t>
            </a:r>
            <a:r>
              <a:rPr lang="en-US" altLang="zh-CN" sz="1200" dirty="0">
                <a:cs typeface="Calibri" panose="020F0502020204030204" pitchFamily="34" charset="0"/>
              </a:rPr>
              <a:t>The system is integrated into the Fuzhou emergency network in order to achieve real-time video feedback to emergency command center</a:t>
            </a:r>
            <a:endParaRPr kumimoji="1" lang="en-US" altLang="zh-CN" sz="1200" noProof="1">
              <a:solidFill>
                <a:schemeClr val="tx2">
                  <a:lumMod val="50000"/>
                </a:schemeClr>
              </a:solidFill>
              <a:ea typeface="微软雅黑" panose="020B0503020204020204" charset="-122"/>
              <a:cs typeface="Calibri" panose="020F0502020204030204" pitchFamily="34" charset="0"/>
            </a:endParaRPr>
          </a:p>
          <a:p>
            <a:pPr marL="179705" indent="-179705" eaLnBrk="1" latinLnBrk="0" hangingPunct="1">
              <a:lnSpc>
                <a:spcPct val="125000"/>
              </a:lnSpc>
              <a:buClr>
                <a:srgbClr val="0070C0"/>
              </a:buClr>
              <a:buSzPct val="85000"/>
              <a:buFont typeface="Wingdings" panose="05000000000000000000" pitchFamily="2" charset="2"/>
              <a:buChar char="Ø"/>
            </a:pPr>
            <a:r>
              <a:rPr kumimoji="1" lang="zh-CN" altLang="zh-CN" sz="1200" dirty="0">
                <a:solidFill>
                  <a:schemeClr val="tx2">
                    <a:lumMod val="50000"/>
                  </a:schemeClr>
                </a:solidFill>
                <a:ea typeface="微软雅黑" panose="020B0503020204020204" charset="-122"/>
                <a:cs typeface="Calibri" panose="020F0502020204030204" pitchFamily="34" charset="0"/>
              </a:rPr>
              <a:t> </a:t>
            </a:r>
            <a:r>
              <a:rPr lang="en-US" altLang="zh-CN" sz="1200" dirty="0">
                <a:cs typeface="Calibri" panose="020F0502020204030204" pitchFamily="34" charset="0"/>
              </a:rPr>
              <a:t>CPE and PTZ camera are installed in the cruiser,  realtime video can be transmitted wirelessly to achieve mobile monitoring.</a:t>
            </a:r>
            <a:endParaRPr kumimoji="1" lang="en-US" altLang="zh-CN" sz="1200" dirty="0">
              <a:solidFill>
                <a:schemeClr val="tx2">
                  <a:lumMod val="50000"/>
                </a:schemeClr>
              </a:solidFill>
              <a:ea typeface="微软雅黑" panose="020B0503020204020204" charset="-122"/>
              <a:cs typeface="Calibri" panose="020F0502020204030204" pitchFamily="34" charset="0"/>
            </a:endParaRPr>
          </a:p>
          <a:p>
            <a:pPr marL="179705" indent="-179705" eaLnBrk="1" latinLnBrk="0" hangingPunct="1">
              <a:lnSpc>
                <a:spcPct val="125000"/>
              </a:lnSpc>
              <a:buClr>
                <a:srgbClr val="0070C0"/>
              </a:buClr>
              <a:buSzPct val="85000"/>
              <a:buFont typeface="Wingdings" panose="05000000000000000000" pitchFamily="2" charset="2"/>
              <a:buChar char="Ø"/>
            </a:pPr>
            <a:r>
              <a:rPr lang="en-US" altLang="zh-CN" sz="1200" dirty="0">
                <a:cs typeface="Calibri" panose="020F0502020204030204" pitchFamily="34" charset="0"/>
              </a:rPr>
              <a:t>System provides independent private network,  offering rapid deployment of on-site monitoring,  to achieve multi-directional screen monitoring and camera PTZ control.</a:t>
            </a:r>
            <a:endParaRPr kumimoji="1" lang="zh-CN" altLang="en-US" sz="1050" dirty="0">
              <a:solidFill>
                <a:schemeClr val="tx2">
                  <a:lumMod val="50000"/>
                </a:schemeClr>
              </a:solidFill>
              <a:ea typeface="微软雅黑" panose="020B0503020204020204" charset="-122"/>
              <a:cs typeface="Calibri" panose="020F0502020204030204" pitchFamily="34" charset="0"/>
            </a:endParaRPr>
          </a:p>
        </p:txBody>
      </p:sp>
      <p:pic>
        <p:nvPicPr>
          <p:cNvPr id="132098" name="Picture 2"/>
          <p:cNvPicPr>
            <a:picLocks noChangeAspect="1" noChangeArrowheads="1"/>
          </p:cNvPicPr>
          <p:nvPr/>
        </p:nvPicPr>
        <p:blipFill>
          <a:blip r:embed="rId2" cstate="print"/>
          <a:srcRect/>
          <a:stretch>
            <a:fillRect/>
          </a:stretch>
        </p:blipFill>
        <p:spPr bwMode="auto">
          <a:xfrm>
            <a:off x="5257776" y="2464593"/>
            <a:ext cx="3429024" cy="2545911"/>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a:spLocks noGrp="1"/>
          </p:cNvSpPr>
          <p:nvPr>
            <p:ph type="title"/>
          </p:nvPr>
        </p:nvSpPr>
        <p:spPr>
          <a:xfrm>
            <a:off x="331057" y="138081"/>
            <a:ext cx="8513762" cy="723727"/>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Fire control / Earthquake Portable Center</a:t>
            </a:r>
          </a:p>
        </p:txBody>
      </p:sp>
      <p:sp>
        <p:nvSpPr>
          <p:cNvPr id="5" name="AutoShape 263"/>
          <p:cNvSpPr>
            <a:spLocks noChangeArrowheads="1"/>
          </p:cNvSpPr>
          <p:nvPr/>
        </p:nvSpPr>
        <p:spPr bwMode="auto">
          <a:xfrm>
            <a:off x="457200" y="861060"/>
            <a:ext cx="4804410" cy="2272030"/>
          </a:xfrm>
          <a:prstGeom prst="roundRect">
            <a:avLst>
              <a:gd name="adj" fmla="val 16667"/>
            </a:avLst>
          </a:prstGeom>
          <a:noFill/>
          <a:ln w="9525" algn="ctr">
            <a:solidFill>
              <a:schemeClr val="tx2">
                <a:lumMod val="60000"/>
                <a:lumOff val="40000"/>
              </a:schemeClr>
            </a:solidFill>
            <a:round/>
          </a:ln>
          <a:effectLst>
            <a:outerShdw blurRad="50800" dist="38100" dir="2700000" algn="tl" rotWithShape="0">
              <a:prstClr val="black">
                <a:alpha val="40000"/>
              </a:prstClr>
            </a:outerShdw>
          </a:effectLst>
        </p:spPr>
        <p:txBody>
          <a:bodyPr wrap="none" lIns="68530" tIns="34266" rIns="68530" bIns="34266" anchor="ctr"/>
          <a:lstStyle/>
          <a:p>
            <a:pPr>
              <a:defRPr/>
            </a:pPr>
            <a:endParaRPr lang="zh-CN" altLang="en-US" sz="2250" dirty="0">
              <a:solidFill>
                <a:srgbClr val="0087E2"/>
              </a:solidFill>
              <a:latin typeface="Arial" panose="020B0604020202020204" pitchFamily="34" charset="0"/>
              <a:ea typeface="微软雅黑" panose="020B0503020204020204" charset="-122"/>
            </a:endParaRPr>
          </a:p>
        </p:txBody>
      </p:sp>
      <p:sp>
        <p:nvSpPr>
          <p:cNvPr id="6" name="Rectangle 83"/>
          <p:cNvSpPr>
            <a:spLocks noChangeArrowheads="1"/>
          </p:cNvSpPr>
          <p:nvPr/>
        </p:nvSpPr>
        <p:spPr bwMode="auto">
          <a:xfrm>
            <a:off x="638503" y="861818"/>
            <a:ext cx="4623238" cy="2548255"/>
          </a:xfrm>
          <a:prstGeom prst="rect">
            <a:avLst/>
          </a:prstGeom>
          <a:noFill/>
          <a:ln w="9525" algn="ctr">
            <a:noFill/>
            <a:miter lim="800000"/>
          </a:ln>
        </p:spPr>
        <p:txBody>
          <a:bodyPr wrap="square" lIns="68530" tIns="34266" rIns="68530" bIns="34266">
            <a:spAutoFit/>
          </a:bodyPr>
          <a:lstStyle/>
          <a:p>
            <a:pPr>
              <a:lnSpc>
                <a:spcPct val="120000"/>
              </a:lnSpc>
              <a:buClr>
                <a:srgbClr val="0070C0"/>
              </a:buClr>
              <a:buSzPct val="85000"/>
            </a:pPr>
            <a:r>
              <a:rPr kumimoji="1" lang="en-US" altLang="zh-CN" sz="1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微软雅黑" panose="020B0503020204020204" charset="-122"/>
                <a:cs typeface="Calibri" panose="020F0502020204030204" pitchFamily="34" charset="0"/>
              </a:rPr>
              <a:t>Project introduction</a:t>
            </a:r>
            <a:endParaRPr kumimoji="1" lang="zh-CN" altLang="en-U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charset="-122"/>
              <a:ea typeface="微软雅黑" panose="020B0503020204020204" charset="-122"/>
            </a:endParaRPr>
          </a:p>
          <a:p>
            <a:pPr marL="179705" indent="-179705" eaLnBrk="1" latinLnBrk="0" hangingPunct="1">
              <a:lnSpc>
                <a:spcPct val="125000"/>
              </a:lnSpc>
              <a:buClr>
                <a:srgbClr val="0070C0"/>
              </a:buClr>
              <a:buSzPct val="85000"/>
              <a:buFont typeface="Wingdings" panose="05000000000000000000" pitchFamily="2" charset="2"/>
              <a:buChar char="Ø"/>
            </a:pPr>
            <a:r>
              <a:rPr kumimoji="1" lang="zh-CN" altLang="en-US" sz="1050">
                <a:solidFill>
                  <a:schemeClr val="tx2">
                    <a:lumMod val="50000"/>
                  </a:schemeClr>
                </a:solidFill>
                <a:ea typeface="微软雅黑" panose="020B0503020204020204" charset="-122"/>
                <a:cs typeface="Calibri" panose="020F0502020204030204" pitchFamily="34" charset="0"/>
              </a:rPr>
              <a:t> </a:t>
            </a:r>
            <a:r>
              <a:rPr lang="en-US" altLang="zh-CN" sz="1050">
                <a:cs typeface="Calibri" panose="020F0502020204030204" pitchFamily="34" charset="0"/>
              </a:rPr>
              <a:t>Shenzhen fire control bureau has equipped with ZiLTE portable system. It is used for onsite fire situation detection.</a:t>
            </a:r>
            <a:endParaRPr kumimoji="1" lang="en-US" altLang="zh-CN" sz="1050" dirty="0">
              <a:solidFill>
                <a:schemeClr val="tx2">
                  <a:lumMod val="50000"/>
                </a:schemeClr>
              </a:solidFill>
              <a:ea typeface="微软雅黑" panose="020B0503020204020204" charset="-122"/>
              <a:cs typeface="Calibri" panose="020F0502020204030204" pitchFamily="34" charset="0"/>
            </a:endParaRPr>
          </a:p>
          <a:p>
            <a:pPr marL="179705" indent="-179705" eaLnBrk="1" latinLnBrk="0" hangingPunct="1">
              <a:lnSpc>
                <a:spcPct val="125000"/>
              </a:lnSpc>
              <a:buClr>
                <a:srgbClr val="0070C0"/>
              </a:buClr>
              <a:buSzPct val="85000"/>
              <a:buFont typeface="Wingdings" panose="05000000000000000000" pitchFamily="2" charset="2"/>
              <a:buChar char="Ø"/>
            </a:pPr>
            <a:r>
              <a:rPr kumimoji="1" lang="zh-CN" altLang="en-US" sz="1050">
                <a:solidFill>
                  <a:schemeClr val="tx2">
                    <a:lumMod val="50000"/>
                  </a:schemeClr>
                </a:solidFill>
                <a:ea typeface="微软雅黑" panose="020B0503020204020204" charset="-122"/>
                <a:cs typeface="Calibri" panose="020F0502020204030204" pitchFamily="34" charset="0"/>
              </a:rPr>
              <a:t> </a:t>
            </a:r>
            <a:r>
              <a:rPr lang="zh-CN" altLang="zh-CN" sz="1050">
                <a:cs typeface="Calibri" panose="020F0502020204030204" pitchFamily="34" charset="0"/>
              </a:rPr>
              <a:t> </a:t>
            </a:r>
            <a:r>
              <a:rPr lang="en-US" altLang="zh-CN" sz="1050">
                <a:cs typeface="Calibri" panose="020F0502020204030204" pitchFamily="34" charset="0"/>
              </a:rPr>
              <a:t>System consists of multimedia dispatch system,  LTE core network,  base station and antenna. The whole set is integrated into a brief case for easy and fast deployment.</a:t>
            </a:r>
            <a:endParaRPr kumimoji="1" lang="en-US" altLang="zh-CN" sz="1050" dirty="0">
              <a:solidFill>
                <a:schemeClr val="tx2">
                  <a:lumMod val="50000"/>
                </a:schemeClr>
              </a:solidFill>
              <a:latin typeface="微软雅黑" panose="020B0503020204020204" charset="-122"/>
              <a:ea typeface="微软雅黑" panose="020B0503020204020204" charset="-122"/>
            </a:endParaRPr>
          </a:p>
          <a:p>
            <a:pPr marL="179705" indent="-179705">
              <a:lnSpc>
                <a:spcPct val="120000"/>
              </a:lnSpc>
              <a:buClr>
                <a:srgbClr val="0070C0"/>
              </a:buClr>
              <a:buSzPct val="85000"/>
            </a:pPr>
            <a:r>
              <a:rPr kumimoji="1" lang="en-US" altLang="zh-CN" sz="1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微软雅黑" panose="020B0503020204020204" charset="-122"/>
                <a:cs typeface="Calibri" panose="020F0502020204030204" pitchFamily="34" charset="0"/>
              </a:rPr>
              <a:t>Service </a:t>
            </a:r>
            <a:endParaRPr kumimoji="1" lang="zh-CN" altLang="en-U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charset="-122"/>
              <a:ea typeface="微软雅黑" panose="020B0503020204020204" charset="-122"/>
            </a:endParaRP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 Forward back video to command center via 4G public network</a:t>
            </a: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 Indoor fire situation detection,  dispatch,  emergency aid and exit route searching</a:t>
            </a: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Onsite communication</a:t>
            </a:r>
            <a:endParaRPr lang="en-US" altLang="zh-CN" sz="1050" dirty="0"/>
          </a:p>
          <a:p>
            <a:pPr marL="179705" indent="-179705">
              <a:lnSpc>
                <a:spcPct val="120000"/>
              </a:lnSpc>
              <a:buClr>
                <a:srgbClr val="0070C0"/>
              </a:buClr>
              <a:buSzPct val="85000"/>
              <a:buFont typeface="Wingdings" panose="05000000000000000000" pitchFamily="2" charset="2"/>
              <a:buChar char="Ø"/>
            </a:pPr>
            <a:endParaRPr kumimoji="1" lang="zh-CN" altLang="en-US" sz="1200" dirty="0">
              <a:solidFill>
                <a:schemeClr val="tx2">
                  <a:lumMod val="50000"/>
                </a:schemeClr>
              </a:solidFill>
              <a:latin typeface="微软雅黑" panose="020B0503020204020204" charset="-122"/>
              <a:ea typeface="微软雅黑" panose="020B0503020204020204" charset="-122"/>
            </a:endParaRPr>
          </a:p>
        </p:txBody>
      </p:sp>
      <p:sp>
        <p:nvSpPr>
          <p:cNvPr id="10" name="AutoShape 263"/>
          <p:cNvSpPr>
            <a:spLocks noChangeArrowheads="1"/>
          </p:cNvSpPr>
          <p:nvPr/>
        </p:nvSpPr>
        <p:spPr bwMode="auto">
          <a:xfrm>
            <a:off x="457200" y="3237230"/>
            <a:ext cx="5029200" cy="1847850"/>
          </a:xfrm>
          <a:prstGeom prst="roundRect">
            <a:avLst>
              <a:gd name="adj" fmla="val 16667"/>
            </a:avLst>
          </a:prstGeom>
          <a:noFill/>
          <a:ln w="9525" algn="ctr">
            <a:solidFill>
              <a:schemeClr val="tx2">
                <a:lumMod val="60000"/>
                <a:lumOff val="40000"/>
              </a:schemeClr>
            </a:solidFill>
            <a:round/>
          </a:ln>
          <a:effectLst>
            <a:outerShdw blurRad="50800" dist="38100" dir="2700000" algn="tl" rotWithShape="0">
              <a:prstClr val="black">
                <a:alpha val="40000"/>
              </a:prstClr>
            </a:outerShdw>
          </a:effectLst>
        </p:spPr>
        <p:txBody>
          <a:bodyPr wrap="none" lIns="68530" tIns="34266" rIns="68530" bIns="34266" anchor="ctr"/>
          <a:lstStyle/>
          <a:p>
            <a:pPr>
              <a:defRPr/>
            </a:pPr>
            <a:endParaRPr lang="zh-CN" altLang="en-US" sz="2250" dirty="0">
              <a:solidFill>
                <a:srgbClr val="0087E2"/>
              </a:solidFill>
              <a:latin typeface="Arial" panose="020B0604020202020204" pitchFamily="34" charset="0"/>
              <a:ea typeface="微软雅黑" panose="020B0503020204020204" charset="-122"/>
            </a:endParaRPr>
          </a:p>
        </p:txBody>
      </p:sp>
      <p:sp>
        <p:nvSpPr>
          <p:cNvPr id="12" name="Rectangle 83"/>
          <p:cNvSpPr>
            <a:spLocks noChangeArrowheads="1"/>
          </p:cNvSpPr>
          <p:nvPr/>
        </p:nvSpPr>
        <p:spPr bwMode="auto">
          <a:xfrm>
            <a:off x="639445" y="3194685"/>
            <a:ext cx="4846955" cy="1923415"/>
          </a:xfrm>
          <a:prstGeom prst="rect">
            <a:avLst/>
          </a:prstGeom>
          <a:noFill/>
          <a:ln w="9525" algn="ctr">
            <a:noFill/>
            <a:miter lim="800000"/>
          </a:ln>
        </p:spPr>
        <p:txBody>
          <a:bodyPr wrap="square" lIns="68530" tIns="34266" rIns="68530" bIns="34266">
            <a:spAutoFit/>
          </a:bodyPr>
          <a:lstStyle/>
          <a:p>
            <a:pPr>
              <a:lnSpc>
                <a:spcPct val="120000"/>
              </a:lnSpc>
              <a:buClr>
                <a:srgbClr val="0070C0"/>
              </a:buClr>
              <a:buSzPct val="85000"/>
            </a:pPr>
            <a:r>
              <a:rPr kumimoji="1" lang="en-US" altLang="zh-CN" sz="1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微软雅黑" panose="020B0503020204020204" charset="-122"/>
                <a:cs typeface="Calibri" panose="020F0502020204030204" pitchFamily="34" charset="0"/>
              </a:rPr>
              <a:t>Earthquake drill project introduction</a:t>
            </a:r>
            <a:endParaRPr kumimoji="1" lang="zh-CN" altLang="en-U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charset="-122"/>
              <a:ea typeface="微软雅黑" panose="020B0503020204020204" charset="-122"/>
            </a:endParaRP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 Equipped with one set of portable ZiLTE command system for earthquake command and rescue on site</a:t>
            </a: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 System includes multimedia system MDS,  LTE corenetwork,  basestation and antenna,  video single prawn and handheld terminal</a:t>
            </a:r>
            <a:endParaRPr lang="en-US" altLang="zh-CN" sz="1050" dirty="0"/>
          </a:p>
          <a:p>
            <a:pPr marL="179705" indent="-179705">
              <a:lnSpc>
                <a:spcPct val="120000"/>
              </a:lnSpc>
              <a:buClr>
                <a:srgbClr val="0070C0"/>
              </a:buClr>
              <a:buSzPct val="85000"/>
            </a:pPr>
            <a:r>
              <a:rPr kumimoji="1" lang="en-US" altLang="zh-CN" sz="1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微软雅黑" panose="020B0503020204020204" charset="-122"/>
                <a:cs typeface="Calibri" panose="020F0502020204030204" pitchFamily="34" charset="0"/>
              </a:rPr>
              <a:t>Service </a:t>
            </a:r>
            <a:endParaRPr kumimoji="1" lang="zh-CN" altLang="en-US"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charset="-122"/>
              <a:ea typeface="微软雅黑" panose="020B0503020204020204" charset="-122"/>
            </a:endParaRP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Forward back video to command center via 4G public network </a:t>
            </a: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Handheld terminal communication</a:t>
            </a:r>
          </a:p>
          <a:p>
            <a:pPr marL="179705" indent="-179705" algn="l">
              <a:lnSpc>
                <a:spcPct val="125000"/>
              </a:lnSpc>
              <a:buClr>
                <a:srgbClr val="0070C0"/>
              </a:buClr>
              <a:buSzPct val="85000"/>
              <a:buFont typeface="Wingdings" panose="05000000000000000000" pitchFamily="2" charset="2"/>
              <a:buChar char="Ø"/>
            </a:pPr>
            <a:r>
              <a:rPr lang="en-US" altLang="zh-CN" sz="1050">
                <a:cs typeface="Calibri" panose="020F0502020204030204" pitchFamily="34" charset="0"/>
              </a:rPr>
              <a:t> GIS positioning</a:t>
            </a:r>
          </a:p>
        </p:txBody>
      </p:sp>
      <p:pic>
        <p:nvPicPr>
          <p:cNvPr id="1026" name="Picture 2"/>
          <p:cNvPicPr>
            <a:picLocks noChangeAspect="1" noChangeArrowheads="1"/>
          </p:cNvPicPr>
          <p:nvPr/>
        </p:nvPicPr>
        <p:blipFill>
          <a:blip r:embed="rId2" cstate="print"/>
          <a:srcRect/>
          <a:stretch>
            <a:fillRect/>
          </a:stretch>
        </p:blipFill>
        <p:spPr bwMode="auto">
          <a:xfrm>
            <a:off x="5699233" y="1194239"/>
            <a:ext cx="3145220" cy="344059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3" name="Group 254"/>
          <p:cNvGrpSpPr/>
          <p:nvPr/>
        </p:nvGrpSpPr>
        <p:grpSpPr>
          <a:xfrm>
            <a:off x="2713355" y="2335530"/>
            <a:ext cx="803275" cy="768350"/>
            <a:chOff x="2633663" y="1330325"/>
            <a:chExt cx="625475" cy="549275"/>
          </a:xfrm>
        </p:grpSpPr>
        <p:sp>
          <p:nvSpPr>
            <p:cNvPr id="17658" name="Freeform 56"/>
            <p:cNvSpPr/>
            <p:nvPr/>
          </p:nvSpPr>
          <p:spPr>
            <a:xfrm>
              <a:off x="2633663" y="1330325"/>
              <a:ext cx="625475" cy="549275"/>
            </a:xfrm>
            <a:custGeom>
              <a:avLst/>
              <a:gdLst>
                <a:gd name="txL" fmla="*/ 0 w 196"/>
                <a:gd name="txT" fmla="*/ 0 h 172"/>
                <a:gd name="txR" fmla="*/ 196 w 196"/>
                <a:gd name="txB" fmla="*/ 172 h 1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96" h="172">
                  <a:moveTo>
                    <a:pt x="131" y="96"/>
                  </a:moveTo>
                  <a:cubicBezTo>
                    <a:pt x="131" y="86"/>
                    <a:pt x="131" y="86"/>
                    <a:pt x="131" y="86"/>
                  </a:cubicBezTo>
                  <a:cubicBezTo>
                    <a:pt x="114" y="86"/>
                    <a:pt x="114" y="86"/>
                    <a:pt x="114" y="86"/>
                  </a:cubicBezTo>
                  <a:cubicBezTo>
                    <a:pt x="114" y="31"/>
                    <a:pt x="114" y="31"/>
                    <a:pt x="114" y="31"/>
                  </a:cubicBezTo>
                  <a:cubicBezTo>
                    <a:pt x="100" y="31"/>
                    <a:pt x="100" y="31"/>
                    <a:pt x="100" y="31"/>
                  </a:cubicBezTo>
                  <a:cubicBezTo>
                    <a:pt x="100" y="68"/>
                    <a:pt x="100" y="68"/>
                    <a:pt x="100" y="68"/>
                  </a:cubicBezTo>
                  <a:cubicBezTo>
                    <a:pt x="94" y="68"/>
                    <a:pt x="94" y="68"/>
                    <a:pt x="94" y="68"/>
                  </a:cubicBezTo>
                  <a:cubicBezTo>
                    <a:pt x="94" y="0"/>
                    <a:pt x="94" y="0"/>
                    <a:pt x="94" y="0"/>
                  </a:cubicBezTo>
                  <a:cubicBezTo>
                    <a:pt x="54" y="0"/>
                    <a:pt x="54" y="0"/>
                    <a:pt x="54" y="0"/>
                  </a:cubicBezTo>
                  <a:cubicBezTo>
                    <a:pt x="54" y="77"/>
                    <a:pt x="54" y="77"/>
                    <a:pt x="54" y="77"/>
                  </a:cubicBezTo>
                  <a:cubicBezTo>
                    <a:pt x="50" y="77"/>
                    <a:pt x="50" y="77"/>
                    <a:pt x="50" y="77"/>
                  </a:cubicBezTo>
                  <a:cubicBezTo>
                    <a:pt x="50" y="60"/>
                    <a:pt x="50" y="60"/>
                    <a:pt x="50" y="60"/>
                  </a:cubicBezTo>
                  <a:cubicBezTo>
                    <a:pt x="41" y="60"/>
                    <a:pt x="41" y="60"/>
                    <a:pt x="41" y="60"/>
                  </a:cubicBezTo>
                  <a:cubicBezTo>
                    <a:pt x="41" y="83"/>
                    <a:pt x="41" y="83"/>
                    <a:pt x="41" y="83"/>
                  </a:cubicBezTo>
                  <a:cubicBezTo>
                    <a:pt x="33" y="83"/>
                    <a:pt x="33" y="83"/>
                    <a:pt x="33" y="83"/>
                  </a:cubicBezTo>
                  <a:cubicBezTo>
                    <a:pt x="33" y="69"/>
                    <a:pt x="33" y="69"/>
                    <a:pt x="33" y="69"/>
                  </a:cubicBezTo>
                  <a:cubicBezTo>
                    <a:pt x="0" y="69"/>
                    <a:pt x="0" y="69"/>
                    <a:pt x="0" y="69"/>
                  </a:cubicBezTo>
                  <a:cubicBezTo>
                    <a:pt x="0" y="164"/>
                    <a:pt x="0" y="164"/>
                    <a:pt x="0" y="164"/>
                  </a:cubicBezTo>
                  <a:cubicBezTo>
                    <a:pt x="0" y="168"/>
                    <a:pt x="4" y="172"/>
                    <a:pt x="9" y="172"/>
                  </a:cubicBezTo>
                  <a:cubicBezTo>
                    <a:pt x="187" y="172"/>
                    <a:pt x="187" y="172"/>
                    <a:pt x="187" y="172"/>
                  </a:cubicBezTo>
                  <a:cubicBezTo>
                    <a:pt x="192" y="172"/>
                    <a:pt x="196" y="168"/>
                    <a:pt x="196" y="164"/>
                  </a:cubicBezTo>
                  <a:cubicBezTo>
                    <a:pt x="196" y="96"/>
                    <a:pt x="196" y="96"/>
                    <a:pt x="196" y="96"/>
                  </a:cubicBezTo>
                  <a:lnTo>
                    <a:pt x="131" y="96"/>
                  </a:lnTo>
                  <a:close/>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59" name="Rectangle 57"/>
            <p:cNvSpPr/>
            <p:nvPr/>
          </p:nvSpPr>
          <p:spPr>
            <a:xfrm>
              <a:off x="2633663" y="1793875"/>
              <a:ext cx="625475" cy="22225"/>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60" name="Freeform 58"/>
            <p:cNvSpPr/>
            <p:nvPr/>
          </p:nvSpPr>
          <p:spPr>
            <a:xfrm>
              <a:off x="2751138" y="1658938"/>
              <a:ext cx="92075" cy="141288"/>
            </a:xfrm>
            <a:custGeom>
              <a:avLst/>
              <a:gdLst>
                <a:gd name="txL" fmla="*/ 0 w 29"/>
                <a:gd name="txT" fmla="*/ 0 h 44"/>
                <a:gd name="txR" fmla="*/ 29 w 29"/>
                <a:gd name="txB" fmla="*/ 44 h 4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9" h="44">
                  <a:moveTo>
                    <a:pt x="12" y="43"/>
                  </a:moveTo>
                  <a:cubicBezTo>
                    <a:pt x="12" y="43"/>
                    <a:pt x="13" y="41"/>
                    <a:pt x="13" y="37"/>
                  </a:cubicBezTo>
                  <a:cubicBezTo>
                    <a:pt x="13" y="34"/>
                    <a:pt x="13" y="30"/>
                    <a:pt x="13" y="30"/>
                  </a:cubicBezTo>
                  <a:cubicBezTo>
                    <a:pt x="13" y="30"/>
                    <a:pt x="11" y="33"/>
                    <a:pt x="7" y="31"/>
                  </a:cubicBezTo>
                  <a:cubicBezTo>
                    <a:pt x="5" y="29"/>
                    <a:pt x="5" y="26"/>
                    <a:pt x="5" y="26"/>
                  </a:cubicBezTo>
                  <a:cubicBezTo>
                    <a:pt x="5" y="26"/>
                    <a:pt x="3" y="27"/>
                    <a:pt x="2" y="25"/>
                  </a:cubicBezTo>
                  <a:cubicBezTo>
                    <a:pt x="0" y="22"/>
                    <a:pt x="1" y="18"/>
                    <a:pt x="4" y="18"/>
                  </a:cubicBezTo>
                  <a:cubicBezTo>
                    <a:pt x="4" y="18"/>
                    <a:pt x="1" y="15"/>
                    <a:pt x="3" y="11"/>
                  </a:cubicBezTo>
                  <a:cubicBezTo>
                    <a:pt x="4" y="7"/>
                    <a:pt x="8" y="7"/>
                    <a:pt x="8" y="7"/>
                  </a:cubicBezTo>
                  <a:cubicBezTo>
                    <a:pt x="8" y="7"/>
                    <a:pt x="7" y="0"/>
                    <a:pt x="15" y="0"/>
                  </a:cubicBezTo>
                  <a:cubicBezTo>
                    <a:pt x="22" y="0"/>
                    <a:pt x="21" y="7"/>
                    <a:pt x="21" y="7"/>
                  </a:cubicBezTo>
                  <a:cubicBezTo>
                    <a:pt x="21" y="7"/>
                    <a:pt x="26" y="7"/>
                    <a:pt x="26" y="11"/>
                  </a:cubicBezTo>
                  <a:cubicBezTo>
                    <a:pt x="27" y="15"/>
                    <a:pt x="26" y="18"/>
                    <a:pt x="26" y="18"/>
                  </a:cubicBezTo>
                  <a:cubicBezTo>
                    <a:pt x="26" y="18"/>
                    <a:pt x="29" y="19"/>
                    <a:pt x="28" y="23"/>
                  </a:cubicBezTo>
                  <a:cubicBezTo>
                    <a:pt x="27" y="27"/>
                    <a:pt x="24" y="26"/>
                    <a:pt x="24" y="26"/>
                  </a:cubicBezTo>
                  <a:cubicBezTo>
                    <a:pt x="24" y="26"/>
                    <a:pt x="23" y="31"/>
                    <a:pt x="20" y="31"/>
                  </a:cubicBezTo>
                  <a:cubicBezTo>
                    <a:pt x="17" y="31"/>
                    <a:pt x="16" y="30"/>
                    <a:pt x="16" y="30"/>
                  </a:cubicBezTo>
                  <a:cubicBezTo>
                    <a:pt x="16" y="30"/>
                    <a:pt x="16" y="36"/>
                    <a:pt x="16" y="37"/>
                  </a:cubicBezTo>
                  <a:cubicBezTo>
                    <a:pt x="16" y="39"/>
                    <a:pt x="16" y="43"/>
                    <a:pt x="17" y="44"/>
                  </a:cubicBezTo>
                  <a:lnTo>
                    <a:pt x="12" y="43"/>
                  </a:lnTo>
                  <a:close/>
                </a:path>
              </a:pathLst>
            </a:custGeom>
            <a:solidFill>
              <a:srgbClr val="FFFFFF"/>
            </a:solidFill>
            <a:ln w="9525">
              <a:noFill/>
            </a:ln>
          </p:spPr>
          <p:txBody>
            <a:bodyPr/>
            <a:lstStyle/>
            <a:p>
              <a:endParaRPr lang="en-US" altLang="x-none" dirty="0">
                <a:latin typeface="宋体" panose="02010600030101010101" pitchFamily="2" charset="-128"/>
              </a:endParaRPr>
            </a:p>
          </p:txBody>
        </p:sp>
        <p:sp>
          <p:nvSpPr>
            <p:cNvPr id="17661" name="Freeform 59"/>
            <p:cNvSpPr/>
            <p:nvPr/>
          </p:nvSpPr>
          <p:spPr>
            <a:xfrm>
              <a:off x="2662238" y="1604963"/>
              <a:ext cx="130175" cy="195263"/>
            </a:xfrm>
            <a:custGeom>
              <a:avLst/>
              <a:gdLst>
                <a:gd name="txL" fmla="*/ 0 w 41"/>
                <a:gd name="txT" fmla="*/ 0 h 61"/>
                <a:gd name="txR" fmla="*/ 41 w 41"/>
                <a:gd name="txB" fmla="*/ 61 h 6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1" h="61">
                  <a:moveTo>
                    <a:pt x="18" y="60"/>
                  </a:moveTo>
                  <a:cubicBezTo>
                    <a:pt x="18" y="60"/>
                    <a:pt x="19" y="56"/>
                    <a:pt x="19" y="52"/>
                  </a:cubicBezTo>
                  <a:cubicBezTo>
                    <a:pt x="19" y="48"/>
                    <a:pt x="19" y="42"/>
                    <a:pt x="19" y="42"/>
                  </a:cubicBezTo>
                  <a:cubicBezTo>
                    <a:pt x="19" y="42"/>
                    <a:pt x="15" y="45"/>
                    <a:pt x="11" y="42"/>
                  </a:cubicBezTo>
                  <a:cubicBezTo>
                    <a:pt x="7" y="40"/>
                    <a:pt x="8" y="36"/>
                    <a:pt x="8" y="36"/>
                  </a:cubicBezTo>
                  <a:cubicBezTo>
                    <a:pt x="8" y="36"/>
                    <a:pt x="5" y="37"/>
                    <a:pt x="3" y="34"/>
                  </a:cubicBezTo>
                  <a:cubicBezTo>
                    <a:pt x="0" y="30"/>
                    <a:pt x="2" y="25"/>
                    <a:pt x="6" y="26"/>
                  </a:cubicBezTo>
                  <a:cubicBezTo>
                    <a:pt x="6" y="26"/>
                    <a:pt x="2" y="21"/>
                    <a:pt x="4" y="15"/>
                  </a:cubicBezTo>
                  <a:cubicBezTo>
                    <a:pt x="6" y="9"/>
                    <a:pt x="12" y="10"/>
                    <a:pt x="12" y="10"/>
                  </a:cubicBezTo>
                  <a:cubicBezTo>
                    <a:pt x="12" y="10"/>
                    <a:pt x="11" y="0"/>
                    <a:pt x="21" y="0"/>
                  </a:cubicBezTo>
                  <a:cubicBezTo>
                    <a:pt x="31" y="0"/>
                    <a:pt x="30" y="10"/>
                    <a:pt x="30" y="10"/>
                  </a:cubicBezTo>
                  <a:cubicBezTo>
                    <a:pt x="30" y="10"/>
                    <a:pt x="36" y="10"/>
                    <a:pt x="37" y="16"/>
                  </a:cubicBezTo>
                  <a:cubicBezTo>
                    <a:pt x="39" y="21"/>
                    <a:pt x="36" y="25"/>
                    <a:pt x="36" y="25"/>
                  </a:cubicBezTo>
                  <a:cubicBezTo>
                    <a:pt x="36" y="25"/>
                    <a:pt x="41" y="26"/>
                    <a:pt x="40" y="32"/>
                  </a:cubicBezTo>
                  <a:cubicBezTo>
                    <a:pt x="38" y="37"/>
                    <a:pt x="33" y="36"/>
                    <a:pt x="33" y="36"/>
                  </a:cubicBezTo>
                  <a:cubicBezTo>
                    <a:pt x="33" y="36"/>
                    <a:pt x="33" y="43"/>
                    <a:pt x="29" y="43"/>
                  </a:cubicBezTo>
                  <a:cubicBezTo>
                    <a:pt x="25" y="44"/>
                    <a:pt x="23" y="42"/>
                    <a:pt x="23" y="42"/>
                  </a:cubicBezTo>
                  <a:cubicBezTo>
                    <a:pt x="23" y="42"/>
                    <a:pt x="22" y="49"/>
                    <a:pt x="22" y="52"/>
                  </a:cubicBezTo>
                  <a:cubicBezTo>
                    <a:pt x="22" y="55"/>
                    <a:pt x="23" y="59"/>
                    <a:pt x="24" y="61"/>
                  </a:cubicBezTo>
                  <a:lnTo>
                    <a:pt x="18" y="60"/>
                  </a:lnTo>
                  <a:close/>
                </a:path>
              </a:pathLst>
            </a:custGeom>
            <a:solidFill>
              <a:srgbClr val="FFFFFF"/>
            </a:solidFill>
            <a:ln w="9525">
              <a:noFill/>
            </a:ln>
          </p:spPr>
          <p:txBody>
            <a:bodyPr/>
            <a:lstStyle/>
            <a:p>
              <a:endParaRPr lang="en-US" altLang="x-none" dirty="0">
                <a:latin typeface="宋体" panose="02010600030101010101" pitchFamily="2" charset="-128"/>
              </a:endParaRPr>
            </a:p>
          </p:txBody>
        </p:sp>
        <p:sp>
          <p:nvSpPr>
            <p:cNvPr id="17662" name="Oval 60"/>
            <p:cNvSpPr/>
            <p:nvPr/>
          </p:nvSpPr>
          <p:spPr>
            <a:xfrm>
              <a:off x="2895601" y="1665288"/>
              <a:ext cx="22225" cy="22225"/>
            </a:xfrm>
            <a:prstGeom prst="ellipse">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63" name="Freeform 61"/>
            <p:cNvSpPr/>
            <p:nvPr/>
          </p:nvSpPr>
          <p:spPr>
            <a:xfrm>
              <a:off x="2886076" y="1690688"/>
              <a:ext cx="41275" cy="61913"/>
            </a:xfrm>
            <a:custGeom>
              <a:avLst/>
              <a:gdLst>
                <a:gd name="txL" fmla="*/ 0 w 13"/>
                <a:gd name="txT" fmla="*/ 0 h 19"/>
                <a:gd name="txR" fmla="*/ 13 w 13"/>
                <a:gd name="txB" fmla="*/ 19 h 19"/>
              </a:gdLst>
              <a:ahLst/>
              <a:cxnLst>
                <a:cxn ang="0">
                  <a:pos x="2147483647" y="2147483647"/>
                </a:cxn>
                <a:cxn ang="0">
                  <a:pos x="0" y="2147483647"/>
                </a:cxn>
                <a:cxn ang="0">
                  <a:pos x="2147483647" y="0"/>
                </a:cxn>
                <a:cxn ang="0">
                  <a:pos x="2147483647" y="2147483647"/>
                </a:cxn>
              </a:cxnLst>
              <a:rect l="txL" t="txT" r="txR" b="txB"/>
              <a:pathLst>
                <a:path w="13" h="19">
                  <a:moveTo>
                    <a:pt x="13" y="13"/>
                  </a:moveTo>
                  <a:cubicBezTo>
                    <a:pt x="13" y="19"/>
                    <a:pt x="0" y="19"/>
                    <a:pt x="0" y="13"/>
                  </a:cubicBezTo>
                  <a:cubicBezTo>
                    <a:pt x="0" y="6"/>
                    <a:pt x="3" y="0"/>
                    <a:pt x="7" y="0"/>
                  </a:cubicBezTo>
                  <a:cubicBezTo>
                    <a:pt x="10" y="0"/>
                    <a:pt x="13" y="6"/>
                    <a:pt x="13" y="13"/>
                  </a:cubicBezTo>
                  <a:close/>
                </a:path>
              </a:pathLst>
            </a:custGeom>
            <a:solidFill>
              <a:srgbClr val="FFFFFF"/>
            </a:solidFill>
            <a:ln w="9525">
              <a:noFill/>
            </a:ln>
          </p:spPr>
          <p:txBody>
            <a:bodyPr/>
            <a:lstStyle/>
            <a:p>
              <a:endParaRPr lang="en-US" altLang="x-none" dirty="0">
                <a:latin typeface="宋体" panose="02010600030101010101" pitchFamily="2" charset="-128"/>
              </a:endParaRPr>
            </a:p>
          </p:txBody>
        </p:sp>
        <p:sp>
          <p:nvSpPr>
            <p:cNvPr id="17664" name="Freeform 62"/>
            <p:cNvSpPr/>
            <p:nvPr/>
          </p:nvSpPr>
          <p:spPr>
            <a:xfrm>
              <a:off x="2898776" y="1736725"/>
              <a:ext cx="15875" cy="57150"/>
            </a:xfrm>
            <a:custGeom>
              <a:avLst/>
              <a:gdLst>
                <a:gd name="txL" fmla="*/ 0 w 5"/>
                <a:gd name="txT" fmla="*/ 0 h 18"/>
                <a:gd name="txR" fmla="*/ 5 w 5"/>
                <a:gd name="txB" fmla="*/ 18 h 18"/>
              </a:gdLst>
              <a:ahLst/>
              <a:cxnLst>
                <a:cxn ang="0">
                  <a:pos x="2147483647" y="2147483647"/>
                </a:cxn>
                <a:cxn ang="0">
                  <a:pos x="2147483647" y="2147483647"/>
                </a:cxn>
                <a:cxn ang="0">
                  <a:pos x="2147483647" y="2147483647"/>
                </a:cxn>
                <a:cxn ang="0">
                  <a:pos x="0" y="2147483647"/>
                </a:cxn>
                <a:cxn ang="0">
                  <a:pos x="0" y="2147483647"/>
                </a:cxn>
                <a:cxn ang="0">
                  <a:pos x="2147483647" y="0"/>
                </a:cxn>
                <a:cxn ang="0">
                  <a:pos x="2147483647" y="0"/>
                </a:cxn>
                <a:cxn ang="0">
                  <a:pos x="2147483647" y="2147483647"/>
                </a:cxn>
                <a:cxn ang="0">
                  <a:pos x="2147483647" y="2147483647"/>
                </a:cxn>
              </a:cxnLst>
              <a:rect l="txL" t="txT" r="txR" b="txB"/>
              <a:pathLst>
                <a:path w="5" h="18">
                  <a:moveTo>
                    <a:pt x="5" y="16"/>
                  </a:moveTo>
                  <a:cubicBezTo>
                    <a:pt x="5" y="18"/>
                    <a:pt x="4" y="18"/>
                    <a:pt x="3" y="18"/>
                  </a:cubicBezTo>
                  <a:cubicBezTo>
                    <a:pt x="3" y="18"/>
                    <a:pt x="3" y="18"/>
                    <a:pt x="3" y="18"/>
                  </a:cubicBezTo>
                  <a:cubicBezTo>
                    <a:pt x="1" y="18"/>
                    <a:pt x="0" y="18"/>
                    <a:pt x="0" y="16"/>
                  </a:cubicBezTo>
                  <a:cubicBezTo>
                    <a:pt x="0" y="2"/>
                    <a:pt x="0" y="2"/>
                    <a:pt x="0" y="2"/>
                  </a:cubicBezTo>
                  <a:cubicBezTo>
                    <a:pt x="0" y="0"/>
                    <a:pt x="1" y="0"/>
                    <a:pt x="3" y="0"/>
                  </a:cubicBezTo>
                  <a:cubicBezTo>
                    <a:pt x="3" y="0"/>
                    <a:pt x="3" y="0"/>
                    <a:pt x="3" y="0"/>
                  </a:cubicBezTo>
                  <a:cubicBezTo>
                    <a:pt x="4" y="0"/>
                    <a:pt x="5" y="0"/>
                    <a:pt x="5" y="2"/>
                  </a:cubicBezTo>
                  <a:lnTo>
                    <a:pt x="5" y="16"/>
                  </a:lnTo>
                  <a:close/>
                </a:path>
              </a:pathLst>
            </a:custGeom>
            <a:solidFill>
              <a:srgbClr val="FFFFFF"/>
            </a:solidFill>
            <a:ln w="9525">
              <a:noFill/>
            </a:ln>
          </p:spPr>
          <p:txBody>
            <a:bodyPr/>
            <a:lstStyle/>
            <a:p>
              <a:endParaRPr lang="en-US" altLang="x-none" dirty="0">
                <a:latin typeface="宋体" panose="02010600030101010101" pitchFamily="2" charset="-128"/>
              </a:endParaRPr>
            </a:p>
          </p:txBody>
        </p:sp>
        <p:sp>
          <p:nvSpPr>
            <p:cNvPr id="17665" name="Oval 63"/>
            <p:cNvSpPr/>
            <p:nvPr/>
          </p:nvSpPr>
          <p:spPr>
            <a:xfrm>
              <a:off x="2943226" y="1665288"/>
              <a:ext cx="25400" cy="22225"/>
            </a:xfrm>
            <a:prstGeom prst="ellipse">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66" name="Freeform 64"/>
            <p:cNvSpPr/>
            <p:nvPr/>
          </p:nvSpPr>
          <p:spPr>
            <a:xfrm>
              <a:off x="2936876" y="1687513"/>
              <a:ext cx="38100" cy="61913"/>
            </a:xfrm>
            <a:custGeom>
              <a:avLst/>
              <a:gdLst>
                <a:gd name="txL" fmla="*/ 0 w 12"/>
                <a:gd name="txT" fmla="*/ 0 h 19"/>
                <a:gd name="txR" fmla="*/ 12 w 12"/>
                <a:gd name="txB" fmla="*/ 19 h 19"/>
              </a:gdLst>
              <a:ahLst/>
              <a:cxnLst>
                <a:cxn ang="0">
                  <a:pos x="0" y="2147483647"/>
                </a:cxn>
                <a:cxn ang="0">
                  <a:pos x="2147483647" y="2147483647"/>
                </a:cxn>
                <a:cxn ang="0">
                  <a:pos x="2147483647" y="2147483647"/>
                </a:cxn>
                <a:cxn ang="0">
                  <a:pos x="0" y="2147483647"/>
                </a:cxn>
              </a:cxnLst>
              <a:rect l="txL" t="txT" r="txR" b="txB"/>
              <a:pathLst>
                <a:path w="12" h="19">
                  <a:moveTo>
                    <a:pt x="0" y="6"/>
                  </a:moveTo>
                  <a:cubicBezTo>
                    <a:pt x="0" y="0"/>
                    <a:pt x="12" y="0"/>
                    <a:pt x="12" y="6"/>
                  </a:cubicBezTo>
                  <a:cubicBezTo>
                    <a:pt x="12" y="13"/>
                    <a:pt x="10" y="19"/>
                    <a:pt x="6" y="19"/>
                  </a:cubicBezTo>
                  <a:cubicBezTo>
                    <a:pt x="3" y="19"/>
                    <a:pt x="0" y="13"/>
                    <a:pt x="0" y="6"/>
                  </a:cubicBezTo>
                  <a:close/>
                </a:path>
              </a:pathLst>
            </a:custGeom>
            <a:solidFill>
              <a:srgbClr val="FFFFFF"/>
            </a:solidFill>
            <a:ln w="9525">
              <a:noFill/>
            </a:ln>
          </p:spPr>
          <p:txBody>
            <a:bodyPr/>
            <a:lstStyle/>
            <a:p>
              <a:endParaRPr lang="en-US" altLang="x-none" dirty="0">
                <a:latin typeface="宋体" panose="02010600030101010101" pitchFamily="2" charset="-128"/>
              </a:endParaRPr>
            </a:p>
          </p:txBody>
        </p:sp>
        <p:sp>
          <p:nvSpPr>
            <p:cNvPr id="17667" name="Freeform 65"/>
            <p:cNvSpPr/>
            <p:nvPr/>
          </p:nvSpPr>
          <p:spPr>
            <a:xfrm>
              <a:off x="2946401" y="1736725"/>
              <a:ext cx="19050" cy="57150"/>
            </a:xfrm>
            <a:custGeom>
              <a:avLst/>
              <a:gdLst>
                <a:gd name="txL" fmla="*/ 0 w 6"/>
                <a:gd name="txT" fmla="*/ 0 h 18"/>
                <a:gd name="txR" fmla="*/ 6 w 6"/>
                <a:gd name="txB" fmla="*/ 18 h 18"/>
              </a:gdLst>
              <a:ahLst/>
              <a:cxnLst>
                <a:cxn ang="0">
                  <a:pos x="2147483647" y="2147483647"/>
                </a:cxn>
                <a:cxn ang="0">
                  <a:pos x="2147483647" y="2147483647"/>
                </a:cxn>
                <a:cxn ang="0">
                  <a:pos x="2147483647" y="2147483647"/>
                </a:cxn>
                <a:cxn ang="0">
                  <a:pos x="0" y="2147483647"/>
                </a:cxn>
                <a:cxn ang="0">
                  <a:pos x="0" y="2147483647"/>
                </a:cxn>
                <a:cxn ang="0">
                  <a:pos x="2147483647" y="0"/>
                </a:cxn>
                <a:cxn ang="0">
                  <a:pos x="2147483647" y="0"/>
                </a:cxn>
                <a:cxn ang="0">
                  <a:pos x="2147483647" y="2147483647"/>
                </a:cxn>
                <a:cxn ang="0">
                  <a:pos x="2147483647" y="2147483647"/>
                </a:cxn>
              </a:cxnLst>
              <a:rect l="txL" t="txT" r="txR" b="txB"/>
              <a:pathLst>
                <a:path w="6" h="18">
                  <a:moveTo>
                    <a:pt x="6" y="16"/>
                  </a:moveTo>
                  <a:cubicBezTo>
                    <a:pt x="6" y="18"/>
                    <a:pt x="5" y="18"/>
                    <a:pt x="3" y="18"/>
                  </a:cubicBezTo>
                  <a:cubicBezTo>
                    <a:pt x="3" y="18"/>
                    <a:pt x="3" y="18"/>
                    <a:pt x="3" y="18"/>
                  </a:cubicBezTo>
                  <a:cubicBezTo>
                    <a:pt x="2" y="18"/>
                    <a:pt x="0" y="18"/>
                    <a:pt x="0" y="16"/>
                  </a:cubicBezTo>
                  <a:cubicBezTo>
                    <a:pt x="0" y="2"/>
                    <a:pt x="0" y="2"/>
                    <a:pt x="0" y="2"/>
                  </a:cubicBezTo>
                  <a:cubicBezTo>
                    <a:pt x="0" y="0"/>
                    <a:pt x="2" y="0"/>
                    <a:pt x="3" y="0"/>
                  </a:cubicBezTo>
                  <a:cubicBezTo>
                    <a:pt x="3" y="0"/>
                    <a:pt x="3" y="0"/>
                    <a:pt x="3" y="0"/>
                  </a:cubicBezTo>
                  <a:cubicBezTo>
                    <a:pt x="5" y="0"/>
                    <a:pt x="6" y="0"/>
                    <a:pt x="6" y="2"/>
                  </a:cubicBezTo>
                  <a:lnTo>
                    <a:pt x="6" y="16"/>
                  </a:lnTo>
                  <a:close/>
                </a:path>
              </a:pathLst>
            </a:custGeom>
            <a:solidFill>
              <a:srgbClr val="FFFFFF"/>
            </a:solidFill>
            <a:ln w="9525">
              <a:noFill/>
            </a:ln>
          </p:spPr>
          <p:txBody>
            <a:bodyPr/>
            <a:lstStyle/>
            <a:p>
              <a:endParaRPr lang="en-US" altLang="x-none" dirty="0">
                <a:latin typeface="宋体" panose="02010600030101010101" pitchFamily="2" charset="-128"/>
              </a:endParaRPr>
            </a:p>
          </p:txBody>
        </p:sp>
      </p:grpSp>
      <p:grpSp>
        <p:nvGrpSpPr>
          <p:cNvPr id="17418" name="Group 264"/>
          <p:cNvGrpSpPr/>
          <p:nvPr/>
        </p:nvGrpSpPr>
        <p:grpSpPr>
          <a:xfrm>
            <a:off x="7562215" y="2534285"/>
            <a:ext cx="1124585" cy="666115"/>
            <a:chOff x="2605088" y="4292600"/>
            <a:chExt cx="636588" cy="452438"/>
          </a:xfrm>
        </p:grpSpPr>
        <p:sp>
          <p:nvSpPr>
            <p:cNvPr id="17624" name="Freeform 92"/>
            <p:cNvSpPr/>
            <p:nvPr/>
          </p:nvSpPr>
          <p:spPr>
            <a:xfrm>
              <a:off x="2608263" y="4535488"/>
              <a:ext cx="623888" cy="209550"/>
            </a:xfrm>
            <a:custGeom>
              <a:avLst/>
              <a:gdLst>
                <a:gd name="txL" fmla="*/ 0 w 196"/>
                <a:gd name="txT" fmla="*/ 0 h 66"/>
                <a:gd name="txR" fmla="*/ 196 w 196"/>
                <a:gd name="txB" fmla="*/ 66 h 66"/>
              </a:gdLst>
              <a:ahLst/>
              <a:cxnLst>
                <a:cxn ang="0">
                  <a:pos x="2147483647" y="0"/>
                </a:cxn>
                <a:cxn ang="0">
                  <a:pos x="2147483647" y="2147483647"/>
                </a:cxn>
                <a:cxn ang="0">
                  <a:pos x="2147483647" y="2147483647"/>
                </a:cxn>
                <a:cxn ang="0">
                  <a:pos x="2147483647" y="2147483647"/>
                </a:cxn>
                <a:cxn ang="0">
                  <a:pos x="0" y="2147483647"/>
                </a:cxn>
                <a:cxn ang="0">
                  <a:pos x="0" y="0"/>
                </a:cxn>
                <a:cxn ang="0">
                  <a:pos x="2147483647" y="0"/>
                </a:cxn>
              </a:cxnLst>
              <a:rect l="txL" t="txT" r="txR" b="txB"/>
              <a:pathLst>
                <a:path w="196" h="66">
                  <a:moveTo>
                    <a:pt x="196" y="0"/>
                  </a:moveTo>
                  <a:cubicBezTo>
                    <a:pt x="196" y="58"/>
                    <a:pt x="196" y="58"/>
                    <a:pt x="196" y="58"/>
                  </a:cubicBezTo>
                  <a:cubicBezTo>
                    <a:pt x="196" y="63"/>
                    <a:pt x="192" y="66"/>
                    <a:pt x="187" y="66"/>
                  </a:cubicBezTo>
                  <a:cubicBezTo>
                    <a:pt x="9" y="66"/>
                    <a:pt x="9" y="66"/>
                    <a:pt x="9" y="66"/>
                  </a:cubicBezTo>
                  <a:cubicBezTo>
                    <a:pt x="4" y="66"/>
                    <a:pt x="0" y="63"/>
                    <a:pt x="0" y="58"/>
                  </a:cubicBezTo>
                  <a:cubicBezTo>
                    <a:pt x="0" y="0"/>
                    <a:pt x="0" y="0"/>
                    <a:pt x="0" y="0"/>
                  </a:cubicBezTo>
                  <a:lnTo>
                    <a:pt x="196" y="0"/>
                  </a:lnTo>
                  <a:close/>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25" name="Freeform 93"/>
            <p:cNvSpPr/>
            <p:nvPr/>
          </p:nvSpPr>
          <p:spPr>
            <a:xfrm>
              <a:off x="2952751" y="4402138"/>
              <a:ext cx="288925" cy="82550"/>
            </a:xfrm>
            <a:custGeom>
              <a:avLst/>
              <a:gdLst>
                <a:gd name="txL" fmla="*/ 0 w 91"/>
                <a:gd name="txT" fmla="*/ 0 h 26"/>
                <a:gd name="txR" fmla="*/ 91 w 91"/>
                <a:gd name="txB" fmla="*/ 26 h 26"/>
              </a:gdLst>
              <a:ahLst/>
              <a:cxnLst>
                <a:cxn ang="0">
                  <a:pos x="2147483647" y="2147483647"/>
                </a:cxn>
                <a:cxn ang="0">
                  <a:pos x="0" y="2147483647"/>
                </a:cxn>
                <a:cxn ang="0">
                  <a:pos x="2147483647" y="2147483647"/>
                </a:cxn>
                <a:cxn ang="0">
                  <a:pos x="2147483647" y="2147483647"/>
                </a:cxn>
                <a:cxn ang="0">
                  <a:pos x="2147483647" y="2147483647"/>
                </a:cxn>
                <a:cxn ang="0">
                  <a:pos x="2147483647" y="2147483647"/>
                </a:cxn>
              </a:cxnLst>
              <a:rect l="txL" t="txT" r="txR" b="txB"/>
              <a:pathLst>
                <a:path w="91" h="26">
                  <a:moveTo>
                    <a:pt x="12" y="25"/>
                  </a:moveTo>
                  <a:cubicBezTo>
                    <a:pt x="0" y="2"/>
                    <a:pt x="0" y="2"/>
                    <a:pt x="0" y="2"/>
                  </a:cubicBezTo>
                  <a:cubicBezTo>
                    <a:pt x="0" y="2"/>
                    <a:pt x="17" y="0"/>
                    <a:pt x="54" y="3"/>
                  </a:cubicBezTo>
                  <a:cubicBezTo>
                    <a:pt x="91" y="6"/>
                    <a:pt x="87" y="9"/>
                    <a:pt x="87" y="9"/>
                  </a:cubicBezTo>
                  <a:cubicBezTo>
                    <a:pt x="87" y="26"/>
                    <a:pt x="87" y="26"/>
                    <a:pt x="87" y="26"/>
                  </a:cubicBezTo>
                  <a:lnTo>
                    <a:pt x="12" y="25"/>
                  </a:lnTo>
                  <a:close/>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26" name="Rectangle 94"/>
            <p:cNvSpPr/>
            <p:nvPr/>
          </p:nvSpPr>
          <p:spPr>
            <a:xfrm>
              <a:off x="3051176" y="4471988"/>
              <a:ext cx="180975" cy="69850"/>
            </a:xfrm>
            <a:prstGeom prst="rect">
              <a:avLst/>
            </a:prstGeom>
            <a:solidFill>
              <a:srgbClr val="3D61A4"/>
            </a:solidFill>
            <a:ln w="9525">
              <a:noFill/>
            </a:ln>
          </p:spPr>
          <p:txBody>
            <a:bodyPr/>
            <a:lstStyle/>
            <a:p>
              <a:endParaRPr lang="en-US" altLang="x-none" dirty="0">
                <a:latin typeface="宋体" panose="02010600030101010101" pitchFamily="2" charset="-128"/>
              </a:endParaRPr>
            </a:p>
          </p:txBody>
        </p:sp>
        <p:sp>
          <p:nvSpPr>
            <p:cNvPr id="17627" name="Freeform 95"/>
            <p:cNvSpPr/>
            <p:nvPr/>
          </p:nvSpPr>
          <p:spPr>
            <a:xfrm>
              <a:off x="2605088" y="4292600"/>
              <a:ext cx="274638" cy="125413"/>
            </a:xfrm>
            <a:custGeom>
              <a:avLst/>
              <a:gdLst>
                <a:gd name="txL" fmla="*/ 0 w 86"/>
                <a:gd name="txT" fmla="*/ 0 h 39"/>
                <a:gd name="txR" fmla="*/ 86 w 86"/>
                <a:gd name="txB" fmla="*/ 39 h 39"/>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86" h="39">
                  <a:moveTo>
                    <a:pt x="10" y="20"/>
                  </a:moveTo>
                  <a:cubicBezTo>
                    <a:pt x="15" y="21"/>
                    <a:pt x="69" y="39"/>
                    <a:pt x="69" y="39"/>
                  </a:cubicBezTo>
                  <a:cubicBezTo>
                    <a:pt x="76" y="37"/>
                    <a:pt x="76" y="37"/>
                    <a:pt x="76" y="37"/>
                  </a:cubicBezTo>
                  <a:cubicBezTo>
                    <a:pt x="86" y="30"/>
                    <a:pt x="86" y="30"/>
                    <a:pt x="86" y="30"/>
                  </a:cubicBezTo>
                  <a:cubicBezTo>
                    <a:pt x="81" y="28"/>
                    <a:pt x="81" y="28"/>
                    <a:pt x="81" y="28"/>
                  </a:cubicBezTo>
                  <a:cubicBezTo>
                    <a:pt x="70" y="31"/>
                    <a:pt x="70" y="31"/>
                    <a:pt x="70" y="31"/>
                  </a:cubicBezTo>
                  <a:cubicBezTo>
                    <a:pt x="50" y="22"/>
                    <a:pt x="50" y="22"/>
                    <a:pt x="50" y="22"/>
                  </a:cubicBezTo>
                  <a:cubicBezTo>
                    <a:pt x="81" y="3"/>
                    <a:pt x="81" y="3"/>
                    <a:pt x="81" y="3"/>
                  </a:cubicBezTo>
                  <a:cubicBezTo>
                    <a:pt x="69" y="0"/>
                    <a:pt x="69" y="0"/>
                    <a:pt x="69" y="0"/>
                  </a:cubicBezTo>
                  <a:cubicBezTo>
                    <a:pt x="34" y="15"/>
                    <a:pt x="34" y="15"/>
                    <a:pt x="34" y="15"/>
                  </a:cubicBezTo>
                  <a:cubicBezTo>
                    <a:pt x="34" y="15"/>
                    <a:pt x="20" y="10"/>
                    <a:pt x="15" y="8"/>
                  </a:cubicBezTo>
                  <a:cubicBezTo>
                    <a:pt x="10" y="7"/>
                    <a:pt x="2" y="6"/>
                    <a:pt x="1" y="10"/>
                  </a:cubicBezTo>
                  <a:cubicBezTo>
                    <a:pt x="0" y="14"/>
                    <a:pt x="5" y="18"/>
                    <a:pt x="10" y="20"/>
                  </a:cubicBezTo>
                  <a:close/>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28" name="Rectangle 96"/>
            <p:cNvSpPr/>
            <p:nvPr/>
          </p:nvSpPr>
          <p:spPr>
            <a:xfrm>
              <a:off x="3089276" y="4484688"/>
              <a:ext cx="101600" cy="31750"/>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29" name="Rectangle 97"/>
            <p:cNvSpPr/>
            <p:nvPr/>
          </p:nvSpPr>
          <p:spPr>
            <a:xfrm>
              <a:off x="3089276" y="4538663"/>
              <a:ext cx="101600" cy="31750"/>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30" name="Rectangle 98"/>
            <p:cNvSpPr/>
            <p:nvPr/>
          </p:nvSpPr>
          <p:spPr>
            <a:xfrm>
              <a:off x="3089276" y="4592638"/>
              <a:ext cx="101600" cy="34925"/>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31" name="Freeform 99"/>
            <p:cNvSpPr/>
            <p:nvPr/>
          </p:nvSpPr>
          <p:spPr>
            <a:xfrm>
              <a:off x="2608263" y="4535488"/>
              <a:ext cx="423863" cy="117475"/>
            </a:xfrm>
            <a:custGeom>
              <a:avLst/>
              <a:gdLst>
                <a:gd name="txL" fmla="*/ 0 w 267"/>
                <a:gd name="txT" fmla="*/ 0 h 74"/>
                <a:gd name="txR" fmla="*/ 267 w 267"/>
                <a:gd name="txB" fmla="*/ 74 h 74"/>
              </a:gdLst>
              <a:ahLst/>
              <a:cxnLst>
                <a:cxn ang="0">
                  <a:pos x="0" y="2147483647"/>
                </a:cxn>
                <a:cxn ang="0">
                  <a:pos x="2147483647" y="0"/>
                </a:cxn>
                <a:cxn ang="0">
                  <a:pos x="2147483647" y="0"/>
                </a:cxn>
                <a:cxn ang="0">
                  <a:pos x="0" y="2147483647"/>
                </a:cxn>
                <a:cxn ang="0">
                  <a:pos x="0" y="2147483647"/>
                </a:cxn>
              </a:cxnLst>
              <a:rect l="txL" t="txT" r="txR" b="txB"/>
              <a:pathLst>
                <a:path w="267" h="74">
                  <a:moveTo>
                    <a:pt x="0" y="74"/>
                  </a:moveTo>
                  <a:lnTo>
                    <a:pt x="267" y="0"/>
                  </a:lnTo>
                  <a:lnTo>
                    <a:pt x="191" y="0"/>
                  </a:lnTo>
                  <a:lnTo>
                    <a:pt x="0" y="54"/>
                  </a:lnTo>
                  <a:lnTo>
                    <a:pt x="0" y="74"/>
                  </a:lnTo>
                  <a:close/>
                </a:path>
              </a:pathLst>
            </a:custGeom>
            <a:solidFill>
              <a:srgbClr val="FFFFFF"/>
            </a:solidFill>
            <a:ln w="9525">
              <a:noFill/>
            </a:ln>
          </p:spPr>
          <p:txBody>
            <a:bodyPr/>
            <a:lstStyle/>
            <a:p>
              <a:endParaRPr lang="en-US" altLang="x-none" dirty="0">
                <a:latin typeface="宋体" panose="02010600030101010101" pitchFamily="2" charset="-128"/>
              </a:endParaRPr>
            </a:p>
          </p:txBody>
        </p:sp>
      </p:grpSp>
      <p:pic>
        <p:nvPicPr>
          <p:cNvPr id="42" name="图片 41" descr="通信指挥车.png"/>
          <p:cNvPicPr>
            <a:picLocks noChangeAspect="1"/>
          </p:cNvPicPr>
          <p:nvPr/>
        </p:nvPicPr>
        <p:blipFill>
          <a:blip r:embed="rId2" cstate="email"/>
          <a:stretch>
            <a:fillRect/>
          </a:stretch>
        </p:blipFill>
        <p:spPr>
          <a:xfrm>
            <a:off x="7494599" y="2525090"/>
            <a:ext cx="1285884" cy="965248"/>
          </a:xfrm>
          <a:prstGeom prst="rect">
            <a:avLst/>
          </a:prstGeom>
        </p:spPr>
      </p:pic>
      <p:sp>
        <p:nvSpPr>
          <p:cNvPr id="2" name="标题 2"/>
          <p:cNvSpPr>
            <a:spLocks noGrp="1"/>
          </p:cNvSpPr>
          <p:nvPr>
            <p:ph type="title"/>
          </p:nvPr>
        </p:nvSpPr>
        <p:spPr>
          <a:xfrm>
            <a:off x="331057" y="138081"/>
            <a:ext cx="8513762" cy="723727"/>
          </a:xfrm>
          <a:noFill/>
          <a:ln w="9525">
            <a:noFill/>
            <a:miter lim="800000"/>
          </a:ln>
        </p:spPr>
        <p:txBody>
          <a:bodyPr vert="horz" wrap="square" lIns="68580" tIns="34290" rIns="68580" bIns="34290" numCol="1" rtlCol="0" anchor="ctr" anchorCtr="0" compatLnSpc="1">
            <a:normAutofit/>
          </a:bodyPr>
          <a:lstStyle/>
          <a:p>
            <a:pPr lvl="1" algn="l">
              <a:buClrTx/>
              <a:buSzTx/>
              <a:buFontTx/>
            </a:pPr>
            <a:r>
              <a:rPr lang="en-US" altLang="zh-CN" sz="2800" b="1" kern="1200" dirty="0">
                <a:solidFill>
                  <a:srgbClr val="25C6FF"/>
                </a:solidFill>
                <a:latin typeface="Arial" panose="020B0604020202020204" pitchFamily="34" charset="0"/>
                <a:cs typeface="Arial" panose="020B0604020202020204" pitchFamily="34" charset="0"/>
                <a:sym typeface="+mn-ea"/>
              </a:rPr>
              <a:t>Caltta sMesh Helps Embassy Convoy</a:t>
            </a:r>
          </a:p>
        </p:txBody>
      </p:sp>
      <p:pic>
        <p:nvPicPr>
          <p:cNvPr id="17412" name="Picture 21" descr="Govemment"/>
          <p:cNvPicPr>
            <a:picLocks noChangeAspect="1"/>
          </p:cNvPicPr>
          <p:nvPr/>
        </p:nvPicPr>
        <p:blipFill>
          <a:blip r:embed="rId3"/>
          <a:stretch>
            <a:fillRect/>
          </a:stretch>
        </p:blipFill>
        <p:spPr>
          <a:xfrm>
            <a:off x="580390" y="2453005"/>
            <a:ext cx="1460500" cy="1094105"/>
          </a:xfrm>
          <a:prstGeom prst="rect">
            <a:avLst/>
          </a:prstGeom>
          <a:noFill/>
          <a:ln w="9525">
            <a:noFill/>
          </a:ln>
        </p:spPr>
      </p:pic>
      <p:pic>
        <p:nvPicPr>
          <p:cNvPr id="21" name="图片 20" descr="无标题"/>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116965" y="2238375"/>
            <a:ext cx="341630" cy="575945"/>
          </a:xfrm>
          <a:prstGeom prst="rect">
            <a:avLst/>
          </a:prstGeom>
        </p:spPr>
      </p:pic>
      <p:pic>
        <p:nvPicPr>
          <p:cNvPr id="24" name="图片 23" descr="无标题"/>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668895" y="2372360"/>
            <a:ext cx="341630" cy="575945"/>
          </a:xfrm>
          <a:prstGeom prst="rect">
            <a:avLst/>
          </a:prstGeom>
        </p:spPr>
      </p:pic>
      <p:grpSp>
        <p:nvGrpSpPr>
          <p:cNvPr id="17411" name="Group 292"/>
          <p:cNvGrpSpPr/>
          <p:nvPr/>
        </p:nvGrpSpPr>
        <p:grpSpPr>
          <a:xfrm>
            <a:off x="5253990" y="2487295"/>
            <a:ext cx="2130425" cy="572770"/>
            <a:chOff x="7820026" y="5635625"/>
            <a:chExt cx="555625" cy="461963"/>
          </a:xfrm>
        </p:grpSpPr>
        <p:sp>
          <p:nvSpPr>
            <p:cNvPr id="17674" name="Freeform 46"/>
            <p:cNvSpPr/>
            <p:nvPr/>
          </p:nvSpPr>
          <p:spPr>
            <a:xfrm>
              <a:off x="7820026" y="5635625"/>
              <a:ext cx="555625" cy="461963"/>
            </a:xfrm>
            <a:custGeom>
              <a:avLst/>
              <a:gdLst>
                <a:gd name="txL" fmla="*/ 0 w 174"/>
                <a:gd name="txT" fmla="*/ 0 h 145"/>
                <a:gd name="txR" fmla="*/ 174 w 174"/>
                <a:gd name="txB" fmla="*/ 145 h 145"/>
              </a:gdLst>
              <a:ahLst/>
              <a:cxnLst>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4" h="145">
                  <a:moveTo>
                    <a:pt x="174" y="86"/>
                  </a:moveTo>
                  <a:cubicBezTo>
                    <a:pt x="174" y="137"/>
                    <a:pt x="174" y="137"/>
                    <a:pt x="174" y="137"/>
                  </a:cubicBezTo>
                  <a:cubicBezTo>
                    <a:pt x="174" y="141"/>
                    <a:pt x="170" y="145"/>
                    <a:pt x="166" y="145"/>
                  </a:cubicBezTo>
                  <a:cubicBezTo>
                    <a:pt x="7" y="145"/>
                    <a:pt x="7" y="145"/>
                    <a:pt x="7" y="145"/>
                  </a:cubicBezTo>
                  <a:cubicBezTo>
                    <a:pt x="3" y="145"/>
                    <a:pt x="0" y="141"/>
                    <a:pt x="0" y="137"/>
                  </a:cubicBezTo>
                  <a:cubicBezTo>
                    <a:pt x="0" y="86"/>
                    <a:pt x="0" y="86"/>
                    <a:pt x="0" y="86"/>
                  </a:cubicBezTo>
                  <a:cubicBezTo>
                    <a:pt x="0" y="86"/>
                    <a:pt x="4" y="83"/>
                    <a:pt x="9" y="72"/>
                  </a:cubicBezTo>
                  <a:cubicBezTo>
                    <a:pt x="14" y="60"/>
                    <a:pt x="21" y="48"/>
                    <a:pt x="28" y="48"/>
                  </a:cubicBezTo>
                  <a:cubicBezTo>
                    <a:pt x="36" y="49"/>
                    <a:pt x="43" y="60"/>
                    <a:pt x="49" y="62"/>
                  </a:cubicBezTo>
                  <a:cubicBezTo>
                    <a:pt x="55" y="63"/>
                    <a:pt x="70" y="37"/>
                    <a:pt x="76" y="25"/>
                  </a:cubicBezTo>
                  <a:cubicBezTo>
                    <a:pt x="82" y="14"/>
                    <a:pt x="92" y="0"/>
                    <a:pt x="102" y="9"/>
                  </a:cubicBezTo>
                  <a:cubicBezTo>
                    <a:pt x="111" y="18"/>
                    <a:pt x="114" y="33"/>
                    <a:pt x="119" y="40"/>
                  </a:cubicBezTo>
                  <a:cubicBezTo>
                    <a:pt x="125" y="48"/>
                    <a:pt x="130" y="51"/>
                    <a:pt x="138" y="40"/>
                  </a:cubicBezTo>
                  <a:cubicBezTo>
                    <a:pt x="146" y="28"/>
                    <a:pt x="161" y="41"/>
                    <a:pt x="166" y="60"/>
                  </a:cubicBezTo>
                  <a:cubicBezTo>
                    <a:pt x="171" y="79"/>
                    <a:pt x="174" y="86"/>
                    <a:pt x="174" y="86"/>
                  </a:cubicBezTo>
                  <a:close/>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75" name="Rectangle 47"/>
            <p:cNvSpPr/>
            <p:nvPr/>
          </p:nvSpPr>
          <p:spPr>
            <a:xfrm>
              <a:off x="7820026" y="6027738"/>
              <a:ext cx="555625" cy="22225"/>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76" name="Rectangle 48"/>
            <p:cNvSpPr/>
            <p:nvPr/>
          </p:nvSpPr>
          <p:spPr>
            <a:xfrm>
              <a:off x="7820026" y="5957888"/>
              <a:ext cx="555625" cy="19050"/>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77" name="Rectangle 49"/>
            <p:cNvSpPr/>
            <p:nvPr/>
          </p:nvSpPr>
          <p:spPr>
            <a:xfrm>
              <a:off x="7820026" y="5908675"/>
              <a:ext cx="555625" cy="9525"/>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grpSp>
      <p:grpSp>
        <p:nvGrpSpPr>
          <p:cNvPr id="17417" name="Group 258"/>
          <p:cNvGrpSpPr/>
          <p:nvPr/>
        </p:nvGrpSpPr>
        <p:grpSpPr>
          <a:xfrm>
            <a:off x="3685540" y="2525395"/>
            <a:ext cx="949325" cy="565785"/>
            <a:chOff x="957263" y="2868613"/>
            <a:chExt cx="623888" cy="423863"/>
          </a:xfrm>
        </p:grpSpPr>
        <p:sp>
          <p:nvSpPr>
            <p:cNvPr id="17632" name="Freeform 87"/>
            <p:cNvSpPr/>
            <p:nvPr/>
          </p:nvSpPr>
          <p:spPr>
            <a:xfrm>
              <a:off x="957263" y="3081338"/>
              <a:ext cx="623888" cy="211138"/>
            </a:xfrm>
            <a:custGeom>
              <a:avLst/>
              <a:gdLst>
                <a:gd name="txL" fmla="*/ 0 w 196"/>
                <a:gd name="txT" fmla="*/ 0 h 66"/>
                <a:gd name="txR" fmla="*/ 196 w 196"/>
                <a:gd name="txB" fmla="*/ 66 h 66"/>
              </a:gdLst>
              <a:ahLst/>
              <a:cxnLst>
                <a:cxn ang="0">
                  <a:pos x="2147483647" y="0"/>
                </a:cxn>
                <a:cxn ang="0">
                  <a:pos x="2147483647" y="2147483647"/>
                </a:cxn>
                <a:cxn ang="0">
                  <a:pos x="2147483647" y="2147483647"/>
                </a:cxn>
                <a:cxn ang="0">
                  <a:pos x="2147483647" y="2147483647"/>
                </a:cxn>
                <a:cxn ang="0">
                  <a:pos x="0" y="2147483647"/>
                </a:cxn>
                <a:cxn ang="0">
                  <a:pos x="0" y="0"/>
                </a:cxn>
              </a:cxnLst>
              <a:rect l="txL" t="txT" r="txR" b="txB"/>
              <a:pathLst>
                <a:path w="196" h="66">
                  <a:moveTo>
                    <a:pt x="196" y="0"/>
                  </a:moveTo>
                  <a:cubicBezTo>
                    <a:pt x="196" y="57"/>
                    <a:pt x="196" y="57"/>
                    <a:pt x="196" y="57"/>
                  </a:cubicBezTo>
                  <a:cubicBezTo>
                    <a:pt x="196" y="62"/>
                    <a:pt x="192" y="66"/>
                    <a:pt x="187" y="66"/>
                  </a:cubicBezTo>
                  <a:cubicBezTo>
                    <a:pt x="9" y="66"/>
                    <a:pt x="9" y="66"/>
                    <a:pt x="9" y="66"/>
                  </a:cubicBezTo>
                  <a:cubicBezTo>
                    <a:pt x="4" y="66"/>
                    <a:pt x="0" y="62"/>
                    <a:pt x="0" y="57"/>
                  </a:cubicBezTo>
                  <a:cubicBezTo>
                    <a:pt x="0" y="0"/>
                    <a:pt x="0" y="0"/>
                    <a:pt x="0" y="0"/>
                  </a:cubicBezTo>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33" name="Rectangle 88"/>
            <p:cNvSpPr/>
            <p:nvPr/>
          </p:nvSpPr>
          <p:spPr>
            <a:xfrm>
              <a:off x="957263" y="3201988"/>
              <a:ext cx="623888" cy="22225"/>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34" name="Rectangle 89"/>
            <p:cNvSpPr/>
            <p:nvPr/>
          </p:nvSpPr>
          <p:spPr>
            <a:xfrm>
              <a:off x="957263" y="3128963"/>
              <a:ext cx="623888" cy="19050"/>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sp>
          <p:nvSpPr>
            <p:cNvPr id="17635" name="Freeform 90"/>
            <p:cNvSpPr/>
            <p:nvPr/>
          </p:nvSpPr>
          <p:spPr>
            <a:xfrm>
              <a:off x="1182688" y="2868613"/>
              <a:ext cx="315913" cy="244475"/>
            </a:xfrm>
            <a:custGeom>
              <a:avLst/>
              <a:gdLst>
                <a:gd name="txL" fmla="*/ 0 w 199"/>
                <a:gd name="txT" fmla="*/ 0 h 154"/>
                <a:gd name="txR" fmla="*/ 199 w 199"/>
                <a:gd name="txB" fmla="*/ 154 h 154"/>
              </a:gdLst>
              <a:ahLst/>
              <a:cxnLst>
                <a:cxn ang="0">
                  <a:pos x="2147483647" y="2147483647"/>
                </a:cxn>
                <a:cxn ang="0">
                  <a:pos x="2147483647" y="2147483647"/>
                </a:cxn>
                <a:cxn ang="0">
                  <a:pos x="0"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99" h="154">
                  <a:moveTo>
                    <a:pt x="22" y="154"/>
                  </a:moveTo>
                  <a:lnTo>
                    <a:pt x="22" y="62"/>
                  </a:lnTo>
                  <a:lnTo>
                    <a:pt x="0" y="62"/>
                  </a:lnTo>
                  <a:lnTo>
                    <a:pt x="26" y="18"/>
                  </a:lnTo>
                  <a:lnTo>
                    <a:pt x="131" y="18"/>
                  </a:lnTo>
                  <a:lnTo>
                    <a:pt x="131" y="0"/>
                  </a:lnTo>
                  <a:lnTo>
                    <a:pt x="151" y="0"/>
                  </a:lnTo>
                  <a:lnTo>
                    <a:pt x="151" y="18"/>
                  </a:lnTo>
                  <a:lnTo>
                    <a:pt x="173" y="18"/>
                  </a:lnTo>
                  <a:lnTo>
                    <a:pt x="199" y="58"/>
                  </a:lnTo>
                  <a:lnTo>
                    <a:pt x="179" y="58"/>
                  </a:lnTo>
                  <a:lnTo>
                    <a:pt x="179" y="154"/>
                  </a:lnTo>
                  <a:lnTo>
                    <a:pt x="22" y="154"/>
                  </a:lnTo>
                  <a:close/>
                </a:path>
              </a:pathLst>
            </a:custGeom>
            <a:solidFill>
              <a:srgbClr val="3D61A4"/>
            </a:solidFill>
            <a:ln w="9525">
              <a:noFill/>
            </a:ln>
          </p:spPr>
          <p:txBody>
            <a:bodyPr/>
            <a:lstStyle/>
            <a:p>
              <a:endParaRPr lang="en-US" altLang="x-none" dirty="0">
                <a:latin typeface="宋体" panose="02010600030101010101" pitchFamily="2" charset="-128"/>
              </a:endParaRPr>
            </a:p>
          </p:txBody>
        </p:sp>
        <p:sp>
          <p:nvSpPr>
            <p:cNvPr id="17636" name="Rectangle 91"/>
            <p:cNvSpPr/>
            <p:nvPr/>
          </p:nvSpPr>
          <p:spPr>
            <a:xfrm>
              <a:off x="1265238" y="3011488"/>
              <a:ext cx="41275" cy="69850"/>
            </a:xfrm>
            <a:prstGeom prst="rect">
              <a:avLst/>
            </a:prstGeom>
            <a:solidFill>
              <a:srgbClr val="FFFFFF"/>
            </a:solidFill>
            <a:ln w="9525">
              <a:noFill/>
            </a:ln>
          </p:spPr>
          <p:txBody>
            <a:bodyPr/>
            <a:lstStyle/>
            <a:p>
              <a:endParaRPr lang="en-US" altLang="x-none" dirty="0">
                <a:latin typeface="宋体" panose="02010600030101010101" pitchFamily="2" charset="-128"/>
              </a:endParaRPr>
            </a:p>
          </p:txBody>
        </p:sp>
      </p:grpSp>
      <p:pic>
        <p:nvPicPr>
          <p:cNvPr id="25" name="图片 24" descr="通信指挥车.png"/>
          <p:cNvPicPr>
            <a:picLocks noChangeAspect="1"/>
          </p:cNvPicPr>
          <p:nvPr/>
        </p:nvPicPr>
        <p:blipFill>
          <a:blip r:embed="rId2" cstate="email"/>
          <a:stretch>
            <a:fillRect/>
          </a:stretch>
        </p:blipFill>
        <p:spPr>
          <a:xfrm>
            <a:off x="5423864" y="2493975"/>
            <a:ext cx="1285884" cy="965248"/>
          </a:xfrm>
          <a:prstGeom prst="rect">
            <a:avLst/>
          </a:prstGeom>
        </p:spPr>
      </p:pic>
      <p:pic>
        <p:nvPicPr>
          <p:cNvPr id="26" name="图片 25" descr="通信指挥车.png"/>
          <p:cNvPicPr>
            <a:picLocks noChangeAspect="1"/>
          </p:cNvPicPr>
          <p:nvPr/>
        </p:nvPicPr>
        <p:blipFill>
          <a:blip r:embed="rId2" cstate="email"/>
          <a:stretch>
            <a:fillRect/>
          </a:stretch>
        </p:blipFill>
        <p:spPr>
          <a:xfrm>
            <a:off x="3091509" y="2483180"/>
            <a:ext cx="1285884" cy="965248"/>
          </a:xfrm>
          <a:prstGeom prst="rect">
            <a:avLst/>
          </a:prstGeom>
        </p:spPr>
      </p:pic>
      <p:pic>
        <p:nvPicPr>
          <p:cNvPr id="23" name="图片 22" descr="无标题"/>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361690" y="2339340"/>
            <a:ext cx="341630" cy="575945"/>
          </a:xfrm>
          <a:prstGeom prst="rect">
            <a:avLst/>
          </a:prstGeom>
        </p:spPr>
      </p:pic>
      <p:pic>
        <p:nvPicPr>
          <p:cNvPr id="22" name="图片 21" descr="无标题"/>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5646420" y="2387600"/>
            <a:ext cx="341630" cy="575945"/>
          </a:xfrm>
          <a:prstGeom prst="rect">
            <a:avLst/>
          </a:prstGeom>
        </p:spPr>
      </p:pic>
      <p:sp>
        <p:nvSpPr>
          <p:cNvPr id="28" name="弧形 27"/>
          <p:cNvSpPr/>
          <p:nvPr/>
        </p:nvSpPr>
        <p:spPr>
          <a:xfrm>
            <a:off x="1839595" y="2482215"/>
            <a:ext cx="1326515" cy="892810"/>
          </a:xfrm>
          <a:prstGeom prst="arc">
            <a:avLst>
              <a:gd name="adj1" fmla="val 11523338"/>
              <a:gd name="adj2" fmla="val 20598522"/>
            </a:avLst>
          </a:prstGeom>
          <a:ln w="28575" cmpd="dbl">
            <a:solidFill>
              <a:schemeClr val="accent1">
                <a:shade val="50000"/>
              </a:schemeClr>
            </a:solidFill>
            <a:prstDash val="sysDot"/>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29" name="弧形 28"/>
          <p:cNvSpPr/>
          <p:nvPr/>
        </p:nvSpPr>
        <p:spPr>
          <a:xfrm>
            <a:off x="6429375" y="2555875"/>
            <a:ext cx="1326515" cy="892810"/>
          </a:xfrm>
          <a:prstGeom prst="arc">
            <a:avLst>
              <a:gd name="adj1" fmla="val 11523338"/>
              <a:gd name="adj2" fmla="val 20598522"/>
            </a:avLst>
          </a:prstGeom>
          <a:ln w="28575" cmpd="dbl">
            <a:solidFill>
              <a:schemeClr val="accent1">
                <a:shade val="50000"/>
              </a:schemeClr>
            </a:solidFill>
            <a:prstDash val="sysDot"/>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30" name="弧形 29"/>
          <p:cNvSpPr/>
          <p:nvPr/>
        </p:nvSpPr>
        <p:spPr>
          <a:xfrm>
            <a:off x="4115435" y="2599690"/>
            <a:ext cx="1326515" cy="892810"/>
          </a:xfrm>
          <a:prstGeom prst="arc">
            <a:avLst>
              <a:gd name="adj1" fmla="val 11523338"/>
              <a:gd name="adj2" fmla="val 20598522"/>
            </a:avLst>
          </a:prstGeom>
          <a:ln w="28575" cmpd="dbl">
            <a:solidFill>
              <a:schemeClr val="accent1">
                <a:shade val="50000"/>
              </a:schemeClr>
            </a:solidFill>
            <a:prstDash val="sysDot"/>
          </a:ln>
        </p:spPr>
        <p:style>
          <a:lnRef idx="2">
            <a:schemeClr val="accent2"/>
          </a:lnRef>
          <a:fillRef idx="0">
            <a:schemeClr val="accent2"/>
          </a:fillRef>
          <a:effectRef idx="1">
            <a:schemeClr val="accent2"/>
          </a:effectRef>
          <a:fontRef idx="minor">
            <a:schemeClr val="tx1"/>
          </a:fontRef>
        </p:style>
        <p:txBody>
          <a:bodyPr/>
          <a:lstStyle/>
          <a:p>
            <a:endParaRPr lang="zh-CN" altLang="en-US"/>
          </a:p>
        </p:txBody>
      </p:sp>
      <p:sp>
        <p:nvSpPr>
          <p:cNvPr id="31" name="正五边形 30"/>
          <p:cNvSpPr/>
          <p:nvPr/>
        </p:nvSpPr>
        <p:spPr>
          <a:xfrm>
            <a:off x="2362835" y="3939540"/>
            <a:ext cx="960755" cy="914400"/>
          </a:xfrm>
          <a:prstGeom prst="pentagon">
            <a:avLst/>
          </a:prstGeom>
          <a:noFill/>
          <a:scene3d>
            <a:camera prst="orthographicFront"/>
            <a:lightRig rig="threePt" dir="t"/>
          </a:scene3d>
        </p:spPr>
        <p:txBody>
          <a:bodyPr>
            <a:spAutoFit/>
          </a:bodyPr>
          <a:lstStyle/>
          <a:p>
            <a:pPr algn="ctr" fontAlgn="auto">
              <a:spcBef>
                <a:spcPts val="0"/>
              </a:spcBef>
              <a:spcAft>
                <a:spcPts val="0"/>
              </a:spcAft>
            </a:pPr>
            <a:endParaRPr lang="zh-CN" altLang="en-US"/>
          </a:p>
        </p:txBody>
      </p:sp>
      <p:pic>
        <p:nvPicPr>
          <p:cNvPr id="269"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966789" y="2534233"/>
            <a:ext cx="259176" cy="518351"/>
          </a:xfrm>
          <a:prstGeom prst="rect">
            <a:avLst/>
          </a:prstGeom>
          <a:noFill/>
          <a:ln w="9525">
            <a:noFill/>
            <a:miter lim="800000"/>
            <a:headEnd/>
            <a:tailEnd/>
          </a:ln>
          <a:effectLst/>
        </p:spPr>
      </p:pic>
      <p:pic>
        <p:nvPicPr>
          <p:cNvPr id="274" name="Picture 2"/>
          <p:cNvPicPr>
            <a:picLocks noChangeAspect="1" noChangeArrowheads="1"/>
          </p:cNvPicPr>
          <p:nvPr/>
        </p:nvPicPr>
        <p:blipFill>
          <a:blip r:embed="rId6" cstate="print">
            <a:clrChange>
              <a:clrFrom>
                <a:srgbClr val="EEF3FA"/>
              </a:clrFrom>
              <a:clrTo>
                <a:srgbClr val="EEF3FA">
                  <a:alpha val="0"/>
                </a:srgbClr>
              </a:clrTo>
            </a:clrChange>
          </a:blip>
          <a:srcRect/>
          <a:stretch>
            <a:fillRect/>
          </a:stretch>
        </p:blipFill>
        <p:spPr bwMode="auto">
          <a:xfrm>
            <a:off x="8272847" y="2599722"/>
            <a:ext cx="121396" cy="401746"/>
          </a:xfrm>
          <a:prstGeom prst="rect">
            <a:avLst/>
          </a:prstGeom>
          <a:noFill/>
          <a:ln w="9525">
            <a:noFill/>
            <a:miter lim="800000"/>
            <a:headEnd/>
            <a:tailEnd/>
          </a:ln>
        </p:spPr>
      </p:pic>
      <p:sp>
        <p:nvSpPr>
          <p:cNvPr id="38" name="AutoShape 263"/>
          <p:cNvSpPr>
            <a:spLocks noChangeArrowheads="1"/>
          </p:cNvSpPr>
          <p:nvPr/>
        </p:nvSpPr>
        <p:spPr bwMode="auto">
          <a:xfrm>
            <a:off x="457200" y="1108710"/>
            <a:ext cx="8229600" cy="1103630"/>
          </a:xfrm>
          <a:prstGeom prst="roundRect">
            <a:avLst>
              <a:gd name="adj" fmla="val 16667"/>
            </a:avLst>
          </a:prstGeom>
          <a:noFill/>
          <a:ln w="9525" algn="ctr">
            <a:solidFill>
              <a:schemeClr val="tx2">
                <a:lumMod val="60000"/>
                <a:lumOff val="40000"/>
              </a:schemeClr>
            </a:solidFill>
            <a:round/>
          </a:ln>
          <a:effectLst>
            <a:outerShdw blurRad="50800" dist="38100" dir="2700000" algn="tl" rotWithShape="0">
              <a:prstClr val="black">
                <a:alpha val="40000"/>
              </a:prstClr>
            </a:outerShdw>
          </a:effectLst>
        </p:spPr>
        <p:txBody>
          <a:bodyPr wrap="none" lIns="68530" tIns="34266" rIns="68530" bIns="34266" anchor="ctr"/>
          <a:lstStyle/>
          <a:p>
            <a:pPr>
              <a:defRPr/>
            </a:pPr>
            <a:endParaRPr lang="zh-CN" altLang="en-US" sz="2250" dirty="0">
              <a:solidFill>
                <a:srgbClr val="0087E2"/>
              </a:solidFill>
              <a:latin typeface="Arial" panose="020B0604020202020204" pitchFamily="34" charset="0"/>
              <a:ea typeface="微软雅黑" panose="020B0503020204020204" charset="-122"/>
            </a:endParaRPr>
          </a:p>
        </p:txBody>
      </p:sp>
      <p:sp>
        <p:nvSpPr>
          <p:cNvPr id="39" name="文本框 38"/>
          <p:cNvSpPr txBox="1"/>
          <p:nvPr/>
        </p:nvSpPr>
        <p:spPr>
          <a:xfrm>
            <a:off x="499110" y="1148080"/>
            <a:ext cx="8187690" cy="1090295"/>
          </a:xfrm>
          <a:prstGeom prst="rect">
            <a:avLst/>
          </a:prstGeom>
        </p:spPr>
        <p:txBody>
          <a:bodyPr vert="horz" lIns="0" tIns="0" rIns="0" bIns="0" rtlCol="0" anchor="t">
            <a:noAutofit/>
          </a:bodyPr>
          <a:lstStyle/>
          <a:p>
            <a:r>
              <a:rPr kumimoji="1" lang="en-US" altLang="zh-CN" dirty="0">
                <a:ln/>
                <a:gradFill>
                  <a:gsLst>
                    <a:gs pos="21000">
                      <a:srgbClr val="53575C"/>
                    </a:gs>
                    <a:gs pos="88000">
                      <a:srgbClr val="C5C7CA"/>
                    </a:gs>
                  </a:gsLst>
                  <a:lin ang="5400000"/>
                </a:gradFill>
                <a:effectLst/>
              </a:rPr>
              <a:t>Background:</a:t>
            </a:r>
            <a:endParaRPr kumimoji="1" lang="en-US" altLang="zh-CN" dirty="0"/>
          </a:p>
          <a:p>
            <a:r>
              <a:rPr kumimoji="1" lang="en-US" altLang="zh-CN" dirty="0"/>
              <a:t>	</a:t>
            </a:r>
            <a:r>
              <a:rPr kumimoji="1" lang="zh-CN" altLang="en-US" sz="1500" dirty="0"/>
              <a:t>Due to the poor coverage of the </a:t>
            </a:r>
            <a:r>
              <a:rPr kumimoji="1" lang="en-US" altLang="zh-CN" sz="1500" dirty="0"/>
              <a:t>public </a:t>
            </a:r>
            <a:r>
              <a:rPr kumimoji="1" lang="zh-CN" altLang="en-US" sz="1500" dirty="0"/>
              <a:t>LTE network, the vehicle </a:t>
            </a:r>
            <a:r>
              <a:rPr kumimoji="1" lang="en-US" altLang="zh-CN" sz="1500" dirty="0"/>
              <a:t>in convoy </a:t>
            </a:r>
            <a:r>
              <a:rPr kumimoji="1" lang="zh-CN" altLang="en-US" sz="1500" dirty="0"/>
              <a:t>could not timely and effectively transmit </a:t>
            </a:r>
            <a:r>
              <a:rPr kumimoji="1" lang="en-US" altLang="zh-CN" sz="1500" dirty="0"/>
              <a:t>local </a:t>
            </a:r>
            <a:r>
              <a:rPr kumimoji="1" lang="zh-CN" altLang="en-US" sz="1500" dirty="0"/>
              <a:t>audio and video to the command center. </a:t>
            </a:r>
            <a:r>
              <a:rPr kumimoji="1" lang="en-US" altLang="zh-CN" sz="1500" dirty="0"/>
              <a:t>The embassy requires a method which could trasfer the real-time video and audio from the vehicle in convoy to the command center</a:t>
            </a:r>
          </a:p>
        </p:txBody>
      </p:sp>
      <p:sp>
        <p:nvSpPr>
          <p:cNvPr id="40" name="AutoShape 263"/>
          <p:cNvSpPr>
            <a:spLocks noChangeArrowheads="1"/>
          </p:cNvSpPr>
          <p:nvPr/>
        </p:nvSpPr>
        <p:spPr bwMode="auto">
          <a:xfrm>
            <a:off x="457200" y="3566795"/>
            <a:ext cx="8229600" cy="1371600"/>
          </a:xfrm>
          <a:prstGeom prst="roundRect">
            <a:avLst>
              <a:gd name="adj" fmla="val 16667"/>
            </a:avLst>
          </a:prstGeom>
          <a:noFill/>
          <a:ln w="9525" algn="ctr">
            <a:solidFill>
              <a:schemeClr val="tx2">
                <a:lumMod val="60000"/>
                <a:lumOff val="40000"/>
              </a:schemeClr>
            </a:solidFill>
            <a:round/>
          </a:ln>
          <a:effectLst>
            <a:outerShdw blurRad="50800" dist="38100" dir="2700000" algn="tl" rotWithShape="0">
              <a:prstClr val="black">
                <a:alpha val="40000"/>
              </a:prstClr>
            </a:outerShdw>
          </a:effectLst>
        </p:spPr>
        <p:txBody>
          <a:bodyPr wrap="none" lIns="68530" tIns="34266" rIns="68530" bIns="34266" anchor="ctr"/>
          <a:lstStyle/>
          <a:p>
            <a:pPr>
              <a:defRPr/>
            </a:pPr>
            <a:endParaRPr lang="zh-CN" altLang="en-US" sz="2250" dirty="0">
              <a:solidFill>
                <a:srgbClr val="0087E2"/>
              </a:solidFill>
              <a:latin typeface="Arial" panose="020B0604020202020204" pitchFamily="34" charset="0"/>
              <a:ea typeface="微软雅黑" panose="020B0503020204020204" charset="-122"/>
            </a:endParaRPr>
          </a:p>
        </p:txBody>
      </p:sp>
      <p:sp>
        <p:nvSpPr>
          <p:cNvPr id="41" name="文本框 40"/>
          <p:cNvSpPr txBox="1"/>
          <p:nvPr/>
        </p:nvSpPr>
        <p:spPr>
          <a:xfrm>
            <a:off x="504190" y="3567430"/>
            <a:ext cx="8182610" cy="1423670"/>
          </a:xfrm>
          <a:prstGeom prst="rect">
            <a:avLst/>
          </a:prstGeom>
        </p:spPr>
        <p:txBody>
          <a:bodyPr vert="horz" lIns="0" tIns="0" rIns="0" bIns="0" rtlCol="0" anchor="t">
            <a:noAutofit/>
          </a:bodyPr>
          <a:lstStyle/>
          <a:p>
            <a:r>
              <a:rPr kumimoji="1" lang="en-US" altLang="zh-CN" sz="1800" dirty="0">
                <a:gradFill>
                  <a:gsLst>
                    <a:gs pos="21000">
                      <a:srgbClr val="53575C"/>
                    </a:gs>
                    <a:gs pos="88000">
                      <a:srgbClr val="C5C7CA"/>
                    </a:gs>
                  </a:gsLst>
                  <a:lin ang="5400000"/>
                </a:gradFill>
                <a:effectLst/>
              </a:rPr>
              <a:t>Service:</a:t>
            </a:r>
            <a:endParaRPr kumimoji="1" lang="en-US" altLang="zh-CN" sz="1400" dirty="0"/>
          </a:p>
          <a:p>
            <a:r>
              <a:rPr kumimoji="1" lang="zh-CN" altLang="en-US" sz="1400" dirty="0"/>
              <a:t>The project is equipped with sMesh system and multimedia service system. sMesh system acts as the backhaul of the multimedia service system between the vehicle and the command center.</a:t>
            </a:r>
          </a:p>
          <a:p>
            <a:r>
              <a:rPr kumimoji="1" lang="zh-CN" altLang="en-US" sz="1400" dirty="0"/>
              <a:t>One sMesh equipment is installed on top of the embassy building, and others are installed inside the vehicle. The vehicles in the middle act as the next hop of the backhaul, making sure the videos from the frontline be transferred to the command center successfully.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8" y="1962150"/>
            <a:ext cx="45164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buClrTx/>
              <a:buSzTx/>
              <a:buFontTx/>
            </a:pPr>
            <a:r>
              <a:rPr lang="en-US" altLang="zh-CN" sz="2800" b="1" dirty="0">
                <a:solidFill>
                  <a:srgbClr val="25C6FF"/>
                </a:solidFill>
              </a:rPr>
              <a:t>Different demands in different scenarios</a:t>
            </a:r>
          </a:p>
        </p:txBody>
      </p:sp>
      <p:sp>
        <p:nvSpPr>
          <p:cNvPr id="7" name="TextBox 6"/>
          <p:cNvSpPr txBox="1"/>
          <p:nvPr/>
        </p:nvSpPr>
        <p:spPr>
          <a:xfrm>
            <a:off x="-71120" y="1982470"/>
            <a:ext cx="2492375" cy="460375"/>
          </a:xfrm>
          <a:prstGeom prst="rect">
            <a:avLst/>
          </a:prstGeom>
          <a:noFill/>
        </p:spPr>
        <p:txBody>
          <a:bodyPr wrap="square" rtlCol="0">
            <a:spAutoFit/>
          </a:bodyPr>
          <a:lstStyle/>
          <a:p>
            <a:pPr algn="ctr"/>
            <a:r>
              <a:rPr lang="en-US" altLang="zh-CN" sz="1200" b="1" dirty="0">
                <a:latin typeface="微软雅黑" panose="020B0503020204020204" charset="-122"/>
                <a:ea typeface="微软雅黑" panose="020B0503020204020204" charset="-122"/>
              </a:rPr>
              <a:t>Emergency communication peek time</a:t>
            </a:r>
            <a:endParaRPr lang="zh-CN" altLang="en-US" sz="1200" b="1" dirty="0">
              <a:latin typeface="微软雅黑" panose="020B0503020204020204" charset="-122"/>
              <a:ea typeface="微软雅黑" panose="020B0503020204020204" charset="-122"/>
            </a:endParaRPr>
          </a:p>
        </p:txBody>
      </p:sp>
      <p:sp>
        <p:nvSpPr>
          <p:cNvPr id="8" name="TextBox 7"/>
          <p:cNvSpPr txBox="1"/>
          <p:nvPr/>
        </p:nvSpPr>
        <p:spPr>
          <a:xfrm>
            <a:off x="2621915" y="2067560"/>
            <a:ext cx="1660525" cy="275590"/>
          </a:xfrm>
          <a:prstGeom prst="rect">
            <a:avLst/>
          </a:prstGeom>
          <a:noFill/>
        </p:spPr>
        <p:txBody>
          <a:bodyPr wrap="square" rtlCol="0">
            <a:spAutoFit/>
          </a:bodyPr>
          <a:lstStyle/>
          <a:p>
            <a:r>
              <a:rPr lang="en-US" altLang="zh-CN" sz="1200" b="1" dirty="0">
                <a:latin typeface="微软雅黑" panose="020B0503020204020204" charset="-122"/>
                <a:ea typeface="微软雅黑" panose="020B0503020204020204" charset="-122"/>
              </a:rPr>
              <a:t>Public emergency </a:t>
            </a:r>
            <a:endParaRPr lang="zh-CN" altLang="en-US" sz="1200" b="1" dirty="0">
              <a:latin typeface="微软雅黑" panose="020B0503020204020204" charset="-122"/>
              <a:ea typeface="微软雅黑" panose="020B0503020204020204" charset="-122"/>
            </a:endParaRPr>
          </a:p>
        </p:txBody>
      </p:sp>
      <p:sp>
        <p:nvSpPr>
          <p:cNvPr id="9" name="TextBox 8"/>
          <p:cNvSpPr txBox="1"/>
          <p:nvPr/>
        </p:nvSpPr>
        <p:spPr>
          <a:xfrm>
            <a:off x="4685030" y="2075815"/>
            <a:ext cx="1771015" cy="275590"/>
          </a:xfrm>
          <a:prstGeom prst="rect">
            <a:avLst/>
          </a:prstGeom>
          <a:noFill/>
        </p:spPr>
        <p:txBody>
          <a:bodyPr wrap="square" rtlCol="0">
            <a:spAutoFit/>
          </a:bodyPr>
          <a:lstStyle/>
          <a:p>
            <a:r>
              <a:rPr lang="en-US" altLang="zh-CN" sz="1200" b="1" dirty="0">
                <a:latin typeface="微软雅黑" panose="020B0503020204020204" charset="-122"/>
                <a:ea typeface="微软雅黑" panose="020B0503020204020204" charset="-122"/>
              </a:rPr>
              <a:t>Social safety event</a:t>
            </a:r>
            <a:endParaRPr lang="zh-CN" altLang="en-US" sz="1200" b="1" dirty="0">
              <a:latin typeface="微软雅黑" panose="020B0503020204020204" charset="-122"/>
              <a:ea typeface="微软雅黑" panose="020B0503020204020204" charset="-122"/>
            </a:endParaRPr>
          </a:p>
        </p:txBody>
      </p:sp>
      <p:sp>
        <p:nvSpPr>
          <p:cNvPr id="10" name="内容占位符 2"/>
          <p:cNvSpPr>
            <a:spLocks noGrp="1"/>
          </p:cNvSpPr>
          <p:nvPr>
            <p:ph sz="half" idx="4294967295"/>
          </p:nvPr>
        </p:nvSpPr>
        <p:spPr>
          <a:xfrm>
            <a:off x="295910" y="2618740"/>
            <a:ext cx="1890395" cy="1775460"/>
          </a:xfrm>
        </p:spPr>
        <p:txBody>
          <a:bodyPr>
            <a:noAutofit/>
          </a:bodyPr>
          <a:lstStyle/>
          <a:p>
            <a:pPr marL="177800" indent="-177800">
              <a:lnSpc>
                <a:spcPct val="150000"/>
              </a:lnSpc>
              <a:buClr>
                <a:schemeClr val="tx2">
                  <a:lumMod val="40000"/>
                  <a:lumOff val="60000"/>
                </a:schemeClr>
              </a:buClr>
              <a:buSzPct val="60000"/>
              <a:buFont typeface="Wingdings" panose="05000000000000000000" pitchFamily="2" charset="2"/>
              <a:buChar char="l"/>
            </a:pPr>
            <a:r>
              <a:rPr lang="en-US" altLang="zh-CN" sz="1200" dirty="0">
                <a:solidFill>
                  <a:schemeClr val="tx1"/>
                </a:solidFill>
                <a:latin typeface="Calibri" panose="020F0502020204030204" pitchFamily="34" charset="0"/>
                <a:ea typeface="微软雅黑" panose="020B0503020204020204" charset="-122"/>
                <a:cs typeface="Calibri" panose="020F0502020204030204" pitchFamily="34" charset="0"/>
              </a:rPr>
              <a:t>Avoid congestion &amp; breakdown</a:t>
            </a:r>
          </a:p>
          <a:p>
            <a:pPr marL="177800" indent="-177800">
              <a:lnSpc>
                <a:spcPct val="150000"/>
              </a:lnSpc>
              <a:buClr>
                <a:schemeClr val="tx2">
                  <a:lumMod val="40000"/>
                  <a:lumOff val="60000"/>
                </a:schemeClr>
              </a:buClr>
              <a:buSzPct val="60000"/>
              <a:buFont typeface="Wingdings" panose="05000000000000000000" pitchFamily="2" charset="2"/>
              <a:buChar char="l"/>
            </a:pPr>
            <a:r>
              <a:rPr lang="en-US" altLang="zh-CN" sz="1200" dirty="0">
                <a:solidFill>
                  <a:schemeClr val="tx1"/>
                </a:solidFill>
                <a:latin typeface="Calibri" panose="020F0502020204030204" pitchFamily="34" charset="0"/>
                <a:ea typeface="微软雅黑" panose="020B0503020204020204" charset="-122"/>
                <a:cs typeface="Calibri" panose="020F0502020204030204" pitchFamily="34" charset="0"/>
              </a:rPr>
              <a:t>Temporally expand capacity</a:t>
            </a:r>
          </a:p>
          <a:p>
            <a:pPr marL="177800" indent="-177800">
              <a:lnSpc>
                <a:spcPct val="150000"/>
              </a:lnSpc>
              <a:buClr>
                <a:schemeClr val="tx2">
                  <a:lumMod val="40000"/>
                  <a:lumOff val="60000"/>
                </a:schemeClr>
              </a:buClr>
              <a:buSzPct val="60000"/>
              <a:buFont typeface="Wingdings" panose="05000000000000000000" pitchFamily="2" charset="2"/>
              <a:buChar char="l"/>
            </a:pPr>
            <a:r>
              <a:rPr lang="en-US" altLang="zh-CN" sz="1200" dirty="0">
                <a:solidFill>
                  <a:schemeClr val="tx1"/>
                </a:solidFill>
                <a:latin typeface="Calibri" panose="020F0502020204030204" pitchFamily="34" charset="0"/>
                <a:ea typeface="微软雅黑" panose="020B0503020204020204" charset="-122"/>
                <a:cs typeface="Calibri" panose="020F0502020204030204" pitchFamily="34" charset="0"/>
              </a:rPr>
              <a:t>Lower network burden</a:t>
            </a:r>
          </a:p>
          <a:p>
            <a:pPr marL="177800" indent="-177800">
              <a:lnSpc>
                <a:spcPct val="150000"/>
              </a:lnSpc>
              <a:buClr>
                <a:schemeClr val="tx2">
                  <a:lumMod val="40000"/>
                  <a:lumOff val="60000"/>
                </a:schemeClr>
              </a:buClr>
              <a:buSzPct val="60000"/>
              <a:buFont typeface="Wingdings" panose="05000000000000000000" pitchFamily="2" charset="2"/>
              <a:buChar char="l"/>
            </a:pPr>
            <a:r>
              <a:rPr lang="en-US" altLang="zh-CN" sz="1200" dirty="0">
                <a:solidFill>
                  <a:schemeClr val="tx1"/>
                </a:solidFill>
                <a:latin typeface="Calibri" panose="020F0502020204030204" pitchFamily="34" charset="0"/>
                <a:ea typeface="微软雅黑" panose="020B0503020204020204" charset="-122"/>
                <a:cs typeface="Calibri" panose="020F0502020204030204" pitchFamily="34" charset="0"/>
              </a:rPr>
              <a:t>Ensure dispatch service</a:t>
            </a:r>
          </a:p>
        </p:txBody>
      </p:sp>
      <p:sp>
        <p:nvSpPr>
          <p:cNvPr id="11" name="内容占位符 2"/>
          <p:cNvSpPr txBox="1"/>
          <p:nvPr/>
        </p:nvSpPr>
        <p:spPr>
          <a:xfrm>
            <a:off x="2402205" y="2562225"/>
            <a:ext cx="2063115" cy="1915160"/>
          </a:xfrm>
          <a:prstGeom prst="rect">
            <a:avLst/>
          </a:prstGeom>
        </p:spPr>
        <p:txBody>
          <a:bodyPr vert="horz" lIns="68580" tIns="34290" rIns="68580" bIns="34290" rtlCol="0">
            <a:noAutofit/>
          </a:bodyPr>
          <a:lstStyle/>
          <a:p>
            <a:pPr marL="177800" marR="0" lvl="0" indent="-177800" algn="l" defTabSz="457200" rtl="0" eaLnBrk="1" latinLnBrk="0" hangingPunct="1">
              <a:lnSpc>
                <a:spcPct val="150000"/>
              </a:lnSpc>
              <a:spcBef>
                <a:spcPct val="2000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Emergency handling </a:t>
            </a:r>
          </a:p>
          <a:p>
            <a:pPr marL="177800" marR="0" lvl="0" indent="-177800" algn="l" defTabSz="457200" rtl="0" eaLnBrk="1" latinLnBrk="0" hangingPunct="1">
              <a:lnSpc>
                <a:spcPct val="150000"/>
              </a:lnSpc>
              <a:spcBef>
                <a:spcPct val="2000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Critical communication</a:t>
            </a:r>
          </a:p>
          <a:p>
            <a:pPr marL="177800" marR="0" lvl="0" indent="-177800" algn="l" defTabSz="457200" rtl="0" eaLnBrk="1" latinLnBrk="0" hangingPunct="1">
              <a:lnSpc>
                <a:spcPct val="150000"/>
              </a:lnSpc>
              <a:spcBef>
                <a:spcPct val="2000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Emergency command</a:t>
            </a:r>
          </a:p>
          <a:p>
            <a:pPr marL="177800" marR="0" lvl="0" indent="-177800" algn="l" defTabSz="457200" rtl="0" eaLnBrk="1" latinLnBrk="0" hangingPunct="1">
              <a:lnSpc>
                <a:spcPct val="150000"/>
              </a:lnSpc>
              <a:spcBef>
                <a:spcPct val="2000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Feedback from frontline</a:t>
            </a:r>
          </a:p>
        </p:txBody>
      </p:sp>
      <p:pic>
        <p:nvPicPr>
          <p:cNvPr id="14" name="Picture 2" descr="E:\00 MKT DOC\PPT 素材\水晶透明底图标\20120807101301105_easyicon_cn_128.png"/>
          <p:cNvPicPr>
            <a:picLocks noChangeAspect="1" noChangeArrowheads="1"/>
          </p:cNvPicPr>
          <p:nvPr/>
        </p:nvPicPr>
        <p:blipFill>
          <a:blip r:embed="rId2" cstate="email"/>
          <a:srcRect/>
          <a:stretch>
            <a:fillRect/>
          </a:stretch>
        </p:blipFill>
        <p:spPr bwMode="auto">
          <a:xfrm>
            <a:off x="910479" y="1415645"/>
            <a:ext cx="661205" cy="661205"/>
          </a:xfrm>
          <a:prstGeom prst="rect">
            <a:avLst/>
          </a:prstGeom>
          <a:noFill/>
        </p:spPr>
      </p:pic>
      <p:sp>
        <p:nvSpPr>
          <p:cNvPr id="17" name="TextBox 16"/>
          <p:cNvSpPr txBox="1"/>
          <p:nvPr/>
        </p:nvSpPr>
        <p:spPr>
          <a:xfrm>
            <a:off x="6985000" y="2141855"/>
            <a:ext cx="1778000" cy="275590"/>
          </a:xfrm>
          <a:prstGeom prst="rect">
            <a:avLst/>
          </a:prstGeom>
          <a:noFill/>
        </p:spPr>
        <p:txBody>
          <a:bodyPr wrap="square" rtlCol="0">
            <a:spAutoFit/>
          </a:bodyPr>
          <a:lstStyle/>
          <a:p>
            <a:r>
              <a:rPr lang="en-US" altLang="zh-CN" sz="1200" b="1" dirty="0">
                <a:latin typeface="微软雅黑" panose="020B0503020204020204" charset="-122"/>
                <a:ea typeface="微软雅黑" panose="020B0503020204020204" charset="-122"/>
              </a:rPr>
              <a:t>Natural disaster</a:t>
            </a:r>
            <a:endParaRPr lang="zh-CN" altLang="en-US" sz="1200" b="1" dirty="0">
              <a:latin typeface="微软雅黑" panose="020B0503020204020204" charset="-122"/>
              <a:ea typeface="微软雅黑" panose="020B0503020204020204" charset="-122"/>
            </a:endParaRPr>
          </a:p>
        </p:txBody>
      </p:sp>
      <p:pic>
        <p:nvPicPr>
          <p:cNvPr id="19" name="图片 18" descr="074757ca-96b1-490a-923d-0673abc38ebf.jpg"/>
          <p:cNvPicPr>
            <a:picLocks noChangeAspect="1"/>
          </p:cNvPicPr>
          <p:nvPr/>
        </p:nvPicPr>
        <p:blipFill>
          <a:blip r:embed="rId3" cstate="email"/>
          <a:srcRect/>
          <a:stretch>
            <a:fillRect/>
          </a:stretch>
        </p:blipFill>
        <p:spPr>
          <a:xfrm>
            <a:off x="7211156" y="1349996"/>
            <a:ext cx="910835" cy="791674"/>
          </a:xfrm>
          <a:prstGeom prst="rect">
            <a:avLst/>
          </a:prstGeom>
        </p:spPr>
      </p:pic>
      <p:pic>
        <p:nvPicPr>
          <p:cNvPr id="20" name="图片 19" descr="Counter%20Strike.png"/>
          <p:cNvPicPr>
            <a:picLocks noChangeAspect="1"/>
          </p:cNvPicPr>
          <p:nvPr/>
        </p:nvPicPr>
        <p:blipFill>
          <a:blip r:embed="rId4" cstate="email"/>
          <a:stretch>
            <a:fillRect/>
          </a:stretch>
        </p:blipFill>
        <p:spPr>
          <a:xfrm>
            <a:off x="5140328" y="1285866"/>
            <a:ext cx="857256" cy="857256"/>
          </a:xfrm>
          <a:prstGeom prst="rect">
            <a:avLst/>
          </a:prstGeom>
        </p:spPr>
      </p:pic>
      <p:pic>
        <p:nvPicPr>
          <p:cNvPr id="21" name="图片 20" descr="1429088225_550.jpg"/>
          <p:cNvPicPr>
            <a:picLocks noChangeAspect="1"/>
          </p:cNvPicPr>
          <p:nvPr/>
        </p:nvPicPr>
        <p:blipFill>
          <a:blip r:embed="rId5" cstate="email">
            <a:clrChange>
              <a:clrFrom>
                <a:srgbClr val="FFFFFF"/>
              </a:clrFrom>
              <a:clrTo>
                <a:srgbClr val="FFFFFF">
                  <a:alpha val="0"/>
                </a:srgbClr>
              </a:clrTo>
            </a:clrChange>
          </a:blip>
          <a:srcRect/>
          <a:stretch>
            <a:fillRect/>
          </a:stretch>
        </p:blipFill>
        <p:spPr>
          <a:xfrm>
            <a:off x="2799307" y="1339445"/>
            <a:ext cx="1232306" cy="821531"/>
          </a:xfrm>
          <a:prstGeom prst="rect">
            <a:avLst/>
          </a:prstGeom>
        </p:spPr>
      </p:pic>
      <p:sp>
        <p:nvSpPr>
          <p:cNvPr id="22" name="内容占位符 2"/>
          <p:cNvSpPr txBox="1"/>
          <p:nvPr/>
        </p:nvSpPr>
        <p:spPr>
          <a:xfrm>
            <a:off x="4573270" y="2576195"/>
            <a:ext cx="2092325" cy="1399540"/>
          </a:xfrm>
          <a:prstGeom prst="rect">
            <a:avLst/>
          </a:prstGeom>
        </p:spPr>
        <p:txBody>
          <a:bodyPr vert="horz" lIns="68580" tIns="34290" rIns="68580" bIns="34290" rtlCol="0">
            <a:noAutofit/>
          </a:bodyPr>
          <a:lstStyle/>
          <a:p>
            <a:pPr marL="177800" lvl="0" indent="-177800" algn="l" defTabSz="45720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Emergency handling </a:t>
            </a:r>
          </a:p>
          <a:p>
            <a:pPr marL="177800" lvl="0" indent="-177800" algn="l" defTabSz="45720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Critical communication</a:t>
            </a:r>
          </a:p>
          <a:p>
            <a:pPr marL="177800" lvl="0" indent="-177800" algn="l" defTabSz="45720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Emergency command</a:t>
            </a:r>
          </a:p>
          <a:p>
            <a:pPr marL="177800" marR="0" lvl="0" indent="-177800" algn="l" defTabSz="457200" rtl="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GPS tracking</a:t>
            </a:r>
          </a:p>
          <a:p>
            <a:pPr marL="177800" marR="0" lvl="0" indent="-177800" algn="l" defTabSz="457200" rtl="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Suppress opponent’s communication</a:t>
            </a:r>
          </a:p>
          <a:p>
            <a:pPr marL="177800" marR="0" lvl="0" indent="-177800" algn="l" defTabSz="457200" rtl="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Network safety</a:t>
            </a:r>
            <a:endParaRPr kumimoji="0" lang="en-US" altLang="zh-CN" sz="79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Arial" panose="020B0604020202020204" pitchFamily="34" charset="0"/>
            </a:endParaRPr>
          </a:p>
          <a:p>
            <a:pPr marL="177800" marR="0" lvl="0" indent="-177800" algn="l" defTabSz="457200" rtl="0" eaLnBrk="1" fontAlgn="auto" latinLnBrk="0" hangingPunct="1">
              <a:lnSpc>
                <a:spcPct val="125000"/>
              </a:lnSpc>
              <a:spcBef>
                <a:spcPts val="0"/>
              </a:spcBef>
              <a:spcAft>
                <a:spcPts val="0"/>
              </a:spcAft>
              <a:buClr>
                <a:schemeClr val="tx2">
                  <a:lumMod val="40000"/>
                  <a:lumOff val="60000"/>
                </a:schemeClr>
              </a:buClr>
              <a:buSzPct val="60000"/>
              <a:buFont typeface="Wingdings" panose="05000000000000000000" pitchFamily="2" charset="2"/>
              <a:buChar char="l"/>
              <a:defRPr/>
            </a:pPr>
            <a:endParaRPr kumimoji="0" lang="en-US" altLang="zh-CN" sz="79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3" name="内容占位符 2"/>
          <p:cNvSpPr txBox="1"/>
          <p:nvPr/>
        </p:nvSpPr>
        <p:spPr>
          <a:xfrm>
            <a:off x="6704965" y="2499360"/>
            <a:ext cx="2040890" cy="1399540"/>
          </a:xfrm>
          <a:prstGeom prst="rect">
            <a:avLst/>
          </a:prstGeom>
        </p:spPr>
        <p:txBody>
          <a:bodyPr vert="horz" lIns="68580" tIns="34290" rIns="68580" bIns="34290" rtlCol="0">
            <a:noAutofit/>
          </a:bodyPr>
          <a:lstStyle/>
          <a:p>
            <a:pPr marL="177800" lvl="0" indent="-177800" algn="l" defTabSz="457200">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Emergency handling</a:t>
            </a:r>
          </a:p>
          <a:p>
            <a:pPr marL="177800" lvl="0" indent="-177800" algn="l" defTabSz="457200">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Critical communication</a:t>
            </a:r>
          </a:p>
          <a:p>
            <a:pPr marL="177800" lvl="0" indent="-177800" algn="l" defTabSz="457200">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Emergency command</a:t>
            </a:r>
          </a:p>
          <a:p>
            <a:pPr marL="177800" marR="0" lvl="0" indent="-177800" algn="l" defTabSz="457200" rtl="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Communication restablishment</a:t>
            </a:r>
          </a:p>
          <a:p>
            <a:pPr marL="177800" marR="0" lvl="0" indent="-177800" algn="l" defTabSz="457200" rtl="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lang="en-US" altLang="zh-CN" sz="1200" dirty="0">
                <a:solidFill>
                  <a:schemeClr val="tx1"/>
                </a:solidFill>
                <a:ea typeface="微软雅黑" panose="020B0503020204020204" charset="-122"/>
                <a:cs typeface="Calibri" panose="020F0502020204030204" pitchFamily="34" charset="0"/>
              </a:rPr>
              <a:t>Traffic </a:t>
            </a:r>
            <a:r>
              <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rPr>
              <a:t>absorb</a:t>
            </a:r>
          </a:p>
          <a:p>
            <a:pPr marL="177800" marR="0" lvl="0" indent="-177800" algn="l" defTabSz="457200" rtl="0" eaLnBrk="1" latinLnBrk="0" hangingPunct="1">
              <a:lnSpc>
                <a:spcPct val="125000"/>
              </a:lnSpc>
              <a:spcBef>
                <a:spcPts val="0"/>
              </a:spcBef>
              <a:buClr>
                <a:schemeClr val="tx2">
                  <a:lumMod val="40000"/>
                  <a:lumOff val="60000"/>
                </a:schemeClr>
              </a:buClr>
              <a:buSzPct val="60000"/>
              <a:buFont typeface="Wingdings" panose="05000000000000000000" pitchFamily="2" charset="2"/>
              <a:buChar char="l"/>
            </a:pPr>
            <a:r>
              <a:rPr kumimoji="0" lang="en-US" altLang="zh-CN" sz="1200" b="0" i="0" u="none" strike="noStrike" kern="1200" cap="none" spc="0" normalizeH="0" dirty="0">
                <a:solidFill>
                  <a:schemeClr val="tx1"/>
                </a:solidFill>
                <a:ea typeface="微软雅黑" panose="020B0503020204020204" charset="-122"/>
                <a:cs typeface="Calibri" panose="020F0502020204030204" pitchFamily="34" charset="0"/>
              </a:rPr>
              <a:t>Prevent congestion</a:t>
            </a:r>
            <a:endParaRPr kumimoji="0" lang="en-US" altLang="zh-CN" sz="1200" b="0" i="0" u="none" strike="noStrike" kern="1200" cap="none" spc="0" normalizeH="0" baseline="0" dirty="0">
              <a:solidFill>
                <a:schemeClr val="tx1"/>
              </a:solidFill>
              <a:ea typeface="微软雅黑" panose="020B0503020204020204" charset="-122"/>
              <a:cs typeface="Calibri" panose="020F0502020204030204" pitchFamily="34" charset="0"/>
            </a:endParaRPr>
          </a:p>
        </p:txBody>
      </p:sp>
      <p:sp>
        <p:nvSpPr>
          <p:cNvPr id="28" name="圆角矩形 27"/>
          <p:cNvSpPr/>
          <p:nvPr/>
        </p:nvSpPr>
        <p:spPr>
          <a:xfrm>
            <a:off x="200660" y="2498090"/>
            <a:ext cx="2037080" cy="1692910"/>
          </a:xfrm>
          <a:prstGeom prst="roundRect">
            <a:avLst/>
          </a:prstGeom>
          <a:noFill/>
          <a:ln w="28575" cmpd="sng">
            <a:solidFill>
              <a:srgbClr val="33CCFF"/>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3" name="圆角矩形 2"/>
          <p:cNvSpPr/>
          <p:nvPr/>
        </p:nvSpPr>
        <p:spPr>
          <a:xfrm>
            <a:off x="2378075" y="2498090"/>
            <a:ext cx="2037080" cy="1692910"/>
          </a:xfrm>
          <a:prstGeom prst="roundRect">
            <a:avLst/>
          </a:prstGeom>
          <a:noFill/>
          <a:ln w="28575" cmpd="sng">
            <a:solidFill>
              <a:srgbClr val="33CCFF"/>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4" name="圆角矩形 3"/>
          <p:cNvSpPr/>
          <p:nvPr/>
        </p:nvSpPr>
        <p:spPr>
          <a:xfrm>
            <a:off x="4542155" y="2542540"/>
            <a:ext cx="2037080" cy="1649095"/>
          </a:xfrm>
          <a:prstGeom prst="roundRect">
            <a:avLst/>
          </a:prstGeom>
          <a:noFill/>
          <a:ln w="28575" cmpd="sng">
            <a:solidFill>
              <a:srgbClr val="33CCFF"/>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5" name="圆角矩形 4"/>
          <p:cNvSpPr/>
          <p:nvPr/>
        </p:nvSpPr>
        <p:spPr>
          <a:xfrm>
            <a:off x="6693535" y="2520315"/>
            <a:ext cx="2037080" cy="1671320"/>
          </a:xfrm>
          <a:prstGeom prst="roundRect">
            <a:avLst/>
          </a:prstGeom>
          <a:noFill/>
          <a:ln w="28575" cmpd="sng">
            <a:solidFill>
              <a:srgbClr val="33CCFF"/>
            </a:solidFill>
            <a:prstDash val="solid"/>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 name="AutoShape 10"/>
          <p:cNvSpPr>
            <a:spLocks noChangeArrowheads="1"/>
          </p:cNvSpPr>
          <p:nvPr/>
        </p:nvSpPr>
        <p:spPr bwMode="auto">
          <a:xfrm>
            <a:off x="3240337" y="3193256"/>
            <a:ext cx="2546733" cy="2080022"/>
          </a:xfrm>
          <a:prstGeom prst="triangle">
            <a:avLst>
              <a:gd name="adj" fmla="val 50000"/>
            </a:avLst>
          </a:prstGeom>
          <a:gradFill rotWithShape="1">
            <a:gsLst>
              <a:gs pos="0">
                <a:srgbClr val="1ABCEE"/>
              </a:gs>
              <a:gs pos="100000">
                <a:srgbClr val="CCECFF">
                  <a:alpha val="0"/>
                </a:srgbClr>
              </a:gs>
            </a:gsLst>
            <a:lin ang="5400000" scaled="1"/>
          </a:gradFill>
          <a:ln w="9525">
            <a:noFill/>
            <a:miter lim="800000"/>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6" name="标题 5"/>
          <p:cNvSpPr>
            <a:spLocks noGrp="1"/>
          </p:cNvSpPr>
          <p:nvPr>
            <p:ph type="title"/>
          </p:nvPr>
        </p:nvSpPr>
        <p:spPr>
          <a:xfrm>
            <a:off x="369792" y="293021"/>
            <a:ext cx="8513762" cy="723727"/>
          </a:xfrm>
        </p:spPr>
        <p:txBody>
          <a:bodyPr>
            <a:noAutofit/>
          </a:bodyPr>
          <a:lstStyle/>
          <a:p>
            <a:pPr algn="l">
              <a:buClrTx/>
              <a:buSzTx/>
              <a:buFontTx/>
            </a:pPr>
            <a:r>
              <a:rPr kumimoji="0" lang="en-US" altLang="zh-CN" sz="2800" dirty="0">
                <a:solidFill>
                  <a:srgbClr val="25C6FF"/>
                </a:solidFill>
              </a:rPr>
              <a:t>Tactical LTE System Advantage</a:t>
            </a:r>
          </a:p>
        </p:txBody>
      </p:sp>
      <p:sp>
        <p:nvSpPr>
          <p:cNvPr id="31" name="AutoShape 10"/>
          <p:cNvSpPr>
            <a:spLocks noChangeArrowheads="1"/>
          </p:cNvSpPr>
          <p:nvPr/>
        </p:nvSpPr>
        <p:spPr bwMode="auto">
          <a:xfrm rot="10800000">
            <a:off x="3390607" y="762000"/>
            <a:ext cx="2271713" cy="2080022"/>
          </a:xfrm>
          <a:prstGeom prst="triangle">
            <a:avLst>
              <a:gd name="adj" fmla="val 50000"/>
            </a:avLst>
          </a:prstGeom>
          <a:gradFill rotWithShape="1">
            <a:gsLst>
              <a:gs pos="0">
                <a:srgbClr val="1ABCEE"/>
              </a:gs>
              <a:gs pos="100000">
                <a:srgbClr val="CCECFF">
                  <a:alpha val="0"/>
                </a:srgbClr>
              </a:gs>
            </a:gsLst>
            <a:lin ang="5400000" scaled="1"/>
          </a:gradFill>
          <a:ln w="9525">
            <a:noFill/>
            <a:miter lim="800000"/>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32" name="AutoShape 11"/>
          <p:cNvSpPr>
            <a:spLocks noChangeArrowheads="1"/>
          </p:cNvSpPr>
          <p:nvPr/>
        </p:nvSpPr>
        <p:spPr bwMode="auto">
          <a:xfrm rot="-7200000">
            <a:off x="4287743" y="1273374"/>
            <a:ext cx="2271713" cy="2080022"/>
          </a:xfrm>
          <a:prstGeom prst="triangle">
            <a:avLst>
              <a:gd name="adj" fmla="val 50000"/>
            </a:avLst>
          </a:prstGeom>
          <a:gradFill rotWithShape="1">
            <a:gsLst>
              <a:gs pos="0">
                <a:srgbClr val="347AF8"/>
              </a:gs>
              <a:gs pos="100000">
                <a:srgbClr val="CCECFF">
                  <a:alpha val="0"/>
                </a:srgbClr>
              </a:gs>
            </a:gsLst>
            <a:lin ang="5400000" scaled="1"/>
          </a:gradFill>
          <a:ln w="9525">
            <a:noFill/>
            <a:miter lim="800000"/>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39" name="AutoShape 12"/>
          <p:cNvSpPr>
            <a:spLocks noChangeArrowheads="1"/>
          </p:cNvSpPr>
          <p:nvPr/>
        </p:nvSpPr>
        <p:spPr bwMode="auto">
          <a:xfrm rot="7200000" flipH="1">
            <a:off x="2477993" y="1273374"/>
            <a:ext cx="2271713" cy="2080022"/>
          </a:xfrm>
          <a:prstGeom prst="triangle">
            <a:avLst>
              <a:gd name="adj" fmla="val 50000"/>
            </a:avLst>
          </a:prstGeom>
          <a:gradFill rotWithShape="1">
            <a:gsLst>
              <a:gs pos="0">
                <a:srgbClr val="3FEDB7"/>
              </a:gs>
              <a:gs pos="100000">
                <a:srgbClr val="CCECFF">
                  <a:alpha val="0"/>
                </a:srgbClr>
              </a:gs>
            </a:gsLst>
            <a:lin ang="5400000" scaled="1"/>
          </a:gradFill>
          <a:ln w="9525">
            <a:noFill/>
            <a:miter lim="800000"/>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40" name="AutoShape 13"/>
          <p:cNvSpPr>
            <a:spLocks noChangeArrowheads="1"/>
          </p:cNvSpPr>
          <p:nvPr/>
        </p:nvSpPr>
        <p:spPr bwMode="auto">
          <a:xfrm rot="7200000" flipV="1">
            <a:off x="4287743" y="2306836"/>
            <a:ext cx="2271713" cy="2080022"/>
          </a:xfrm>
          <a:prstGeom prst="triangle">
            <a:avLst>
              <a:gd name="adj" fmla="val 50000"/>
            </a:avLst>
          </a:prstGeom>
          <a:gradFill rotWithShape="1">
            <a:gsLst>
              <a:gs pos="0">
                <a:srgbClr val="4628FC"/>
              </a:gs>
              <a:gs pos="100000">
                <a:srgbClr val="CCECFF">
                  <a:alpha val="0"/>
                </a:srgbClr>
              </a:gs>
            </a:gsLst>
            <a:lin ang="5400000" scaled="1"/>
          </a:gradFill>
          <a:ln w="9525">
            <a:noFill/>
            <a:miter lim="800000"/>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46" name="AutoShape 14"/>
          <p:cNvSpPr>
            <a:spLocks noChangeArrowheads="1"/>
          </p:cNvSpPr>
          <p:nvPr/>
        </p:nvSpPr>
        <p:spPr bwMode="auto">
          <a:xfrm rot="-7200000" flipH="1" flipV="1">
            <a:off x="2477993" y="2306836"/>
            <a:ext cx="2271713" cy="2080022"/>
          </a:xfrm>
          <a:prstGeom prst="triangle">
            <a:avLst>
              <a:gd name="adj" fmla="val 50000"/>
            </a:avLst>
          </a:prstGeom>
          <a:gradFill rotWithShape="1">
            <a:gsLst>
              <a:gs pos="0">
                <a:srgbClr val="72E41C"/>
              </a:gs>
              <a:gs pos="100000">
                <a:srgbClr val="CCECFF">
                  <a:alpha val="0"/>
                </a:srgbClr>
              </a:gs>
            </a:gsLst>
            <a:lin ang="5400000" scaled="1"/>
          </a:gradFill>
          <a:ln w="9525">
            <a:noFill/>
            <a:miter lim="800000"/>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47" name="Oval 19"/>
          <p:cNvSpPr>
            <a:spLocks noChangeArrowheads="1"/>
          </p:cNvSpPr>
          <p:nvPr/>
        </p:nvSpPr>
        <p:spPr bwMode="auto">
          <a:xfrm>
            <a:off x="3354889" y="1672828"/>
            <a:ext cx="2321719" cy="2321719"/>
          </a:xfrm>
          <a:prstGeom prst="ellipse">
            <a:avLst/>
          </a:prstGeom>
          <a:solidFill>
            <a:schemeClr val="bg1">
              <a:alpha val="25098"/>
            </a:schemeClr>
          </a:solidFill>
          <a:ln w="12700">
            <a:solidFill>
              <a:schemeClr val="bg1"/>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48" name="Oval 20"/>
          <p:cNvSpPr>
            <a:spLocks noChangeArrowheads="1"/>
          </p:cNvSpPr>
          <p:nvPr/>
        </p:nvSpPr>
        <p:spPr bwMode="auto">
          <a:xfrm>
            <a:off x="3450139" y="1768078"/>
            <a:ext cx="2132409" cy="2132409"/>
          </a:xfrm>
          <a:prstGeom prst="ellipse">
            <a:avLst/>
          </a:prstGeom>
          <a:solidFill>
            <a:srgbClr val="99CCFF">
              <a:alpha val="50195"/>
            </a:srgbClr>
          </a:solidFill>
          <a:ln w="57150">
            <a:solidFill>
              <a:srgbClr val="99CCFF"/>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49" name="Arc 38"/>
          <p:cNvSpPr/>
          <p:nvPr/>
        </p:nvSpPr>
        <p:spPr bwMode="auto">
          <a:xfrm rot="-2700000">
            <a:off x="4063310" y="1757363"/>
            <a:ext cx="906066" cy="900113"/>
          </a:xfrm>
          <a:custGeom>
            <a:avLst/>
            <a:gdLst>
              <a:gd name="T0" fmla="*/ 21130605 w 20772"/>
              <a:gd name="T1" fmla="*/ 0 h 20677"/>
              <a:gd name="T2" fmla="*/ 70261731 w 20772"/>
              <a:gd name="T3" fmla="*/ 49705662 h 20677"/>
              <a:gd name="T4" fmla="*/ 0 w 20772"/>
              <a:gd name="T5" fmla="*/ 69660012 h 20677"/>
              <a:gd name="T6" fmla="*/ 0 60000 65536"/>
              <a:gd name="T7" fmla="*/ 0 60000 65536"/>
              <a:gd name="T8" fmla="*/ 0 60000 65536"/>
              <a:gd name="T9" fmla="*/ 0 w 20772"/>
              <a:gd name="T10" fmla="*/ 0 h 20677"/>
              <a:gd name="T11" fmla="*/ 20772 w 20772"/>
              <a:gd name="T12" fmla="*/ 20677 h 20677"/>
            </a:gdLst>
            <a:ahLst/>
            <a:cxnLst>
              <a:cxn ang="T6">
                <a:pos x="T0" y="T1"/>
              </a:cxn>
              <a:cxn ang="T7">
                <a:pos x="T2" y="T3"/>
              </a:cxn>
              <a:cxn ang="T8">
                <a:pos x="T4" y="T5"/>
              </a:cxn>
            </a:cxnLst>
            <a:rect l="T9" t="T10" r="T11" b="T12"/>
            <a:pathLst>
              <a:path w="20772" h="20677" fill="none" extrusionOk="0">
                <a:moveTo>
                  <a:pt x="6246" y="0"/>
                </a:moveTo>
                <a:cubicBezTo>
                  <a:pt x="13283" y="2126"/>
                  <a:pt x="18756" y="7684"/>
                  <a:pt x="20772" y="14753"/>
                </a:cubicBezTo>
              </a:path>
              <a:path w="20772" h="20677" stroke="0" extrusionOk="0">
                <a:moveTo>
                  <a:pt x="6246" y="0"/>
                </a:moveTo>
                <a:cubicBezTo>
                  <a:pt x="13283" y="2126"/>
                  <a:pt x="18756" y="7684"/>
                  <a:pt x="20772" y="14753"/>
                </a:cubicBezTo>
                <a:lnTo>
                  <a:pt x="0" y="20677"/>
                </a:lnTo>
                <a:close/>
              </a:path>
            </a:pathLst>
          </a:custGeom>
          <a:gradFill rotWithShape="1">
            <a:gsLst>
              <a:gs pos="0">
                <a:srgbClr val="1C93E4"/>
              </a:gs>
              <a:gs pos="100000">
                <a:srgbClr val="69B8E9"/>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0" name="Arc 39"/>
          <p:cNvSpPr/>
          <p:nvPr/>
        </p:nvSpPr>
        <p:spPr bwMode="auto">
          <a:xfrm rot="884024">
            <a:off x="4614570" y="2071688"/>
            <a:ext cx="900113" cy="897731"/>
          </a:xfrm>
          <a:custGeom>
            <a:avLst/>
            <a:gdLst>
              <a:gd name="T0" fmla="*/ 21555207 w 20646"/>
              <a:gd name="T1" fmla="*/ 0 h 20637"/>
              <a:gd name="T2" fmla="*/ 69764607 w 20646"/>
              <a:gd name="T3" fmla="*/ 48073881 h 20637"/>
              <a:gd name="T4" fmla="*/ 0 w 20646"/>
              <a:gd name="T5" fmla="*/ 69426235 h 20637"/>
              <a:gd name="T6" fmla="*/ 0 60000 65536"/>
              <a:gd name="T7" fmla="*/ 0 60000 65536"/>
              <a:gd name="T8" fmla="*/ 0 60000 65536"/>
              <a:gd name="T9" fmla="*/ 0 w 20646"/>
              <a:gd name="T10" fmla="*/ 0 h 20637"/>
              <a:gd name="T11" fmla="*/ 20646 w 20646"/>
              <a:gd name="T12" fmla="*/ 20637 h 20637"/>
            </a:gdLst>
            <a:ahLst/>
            <a:cxnLst>
              <a:cxn ang="T6">
                <a:pos x="T0" y="T1"/>
              </a:cxn>
              <a:cxn ang="T7">
                <a:pos x="T2" y="T3"/>
              </a:cxn>
              <a:cxn ang="T8">
                <a:pos x="T4" y="T5"/>
              </a:cxn>
            </a:cxnLst>
            <a:rect l="T9" t="T10" r="T11" b="T12"/>
            <a:pathLst>
              <a:path w="20646" h="20637" fill="none" extrusionOk="0">
                <a:moveTo>
                  <a:pt x="6378" y="0"/>
                </a:moveTo>
                <a:cubicBezTo>
                  <a:pt x="13205" y="2110"/>
                  <a:pt x="18546" y="7460"/>
                  <a:pt x="20646" y="14289"/>
                </a:cubicBezTo>
              </a:path>
              <a:path w="20646" h="20637" stroke="0" extrusionOk="0">
                <a:moveTo>
                  <a:pt x="6378" y="0"/>
                </a:moveTo>
                <a:cubicBezTo>
                  <a:pt x="13205" y="2110"/>
                  <a:pt x="18546" y="7460"/>
                  <a:pt x="20646" y="14289"/>
                </a:cubicBezTo>
                <a:lnTo>
                  <a:pt x="0" y="20637"/>
                </a:lnTo>
                <a:close/>
              </a:path>
            </a:pathLst>
          </a:custGeom>
          <a:gradFill rotWithShape="1">
            <a:gsLst>
              <a:gs pos="0">
                <a:srgbClr val="2648A6"/>
              </a:gs>
              <a:gs pos="100000">
                <a:srgbClr val="446AD4"/>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1" name="Arc 40"/>
          <p:cNvSpPr/>
          <p:nvPr/>
        </p:nvSpPr>
        <p:spPr bwMode="auto">
          <a:xfrm rot="4500000">
            <a:off x="4631239" y="2702719"/>
            <a:ext cx="900113" cy="912019"/>
          </a:xfrm>
          <a:custGeom>
            <a:avLst/>
            <a:gdLst>
              <a:gd name="T0" fmla="*/ 18102253 w 20690"/>
              <a:gd name="T1" fmla="*/ 0 h 20919"/>
              <a:gd name="T2" fmla="*/ 69616244 w 20690"/>
              <a:gd name="T3" fmla="*/ 49730472 h 20919"/>
              <a:gd name="T4" fmla="*/ 0 w 20690"/>
              <a:gd name="T5" fmla="*/ 70687741 h 20919"/>
              <a:gd name="T6" fmla="*/ 0 60000 65536"/>
              <a:gd name="T7" fmla="*/ 0 60000 65536"/>
              <a:gd name="T8" fmla="*/ 0 60000 65536"/>
              <a:gd name="T9" fmla="*/ 0 w 20690"/>
              <a:gd name="T10" fmla="*/ 0 h 20919"/>
              <a:gd name="T11" fmla="*/ 20690 w 20690"/>
              <a:gd name="T12" fmla="*/ 20919 h 20919"/>
            </a:gdLst>
            <a:ahLst/>
            <a:cxnLst>
              <a:cxn ang="T6">
                <a:pos x="T0" y="T1"/>
              </a:cxn>
              <a:cxn ang="T7">
                <a:pos x="T2" y="T3"/>
              </a:cxn>
              <a:cxn ang="T8">
                <a:pos x="T4" y="T5"/>
              </a:cxn>
            </a:cxnLst>
            <a:rect l="T9" t="T10" r="T11" b="T12"/>
            <a:pathLst>
              <a:path w="20690" h="20919" fill="none" extrusionOk="0">
                <a:moveTo>
                  <a:pt x="5380" y="-1"/>
                </a:moveTo>
                <a:cubicBezTo>
                  <a:pt x="12709" y="1884"/>
                  <a:pt x="18517" y="7467"/>
                  <a:pt x="20690" y="14716"/>
                </a:cubicBezTo>
              </a:path>
              <a:path w="20690" h="20919" stroke="0" extrusionOk="0">
                <a:moveTo>
                  <a:pt x="5380" y="-1"/>
                </a:moveTo>
                <a:cubicBezTo>
                  <a:pt x="12709" y="1884"/>
                  <a:pt x="18517" y="7467"/>
                  <a:pt x="20690" y="14716"/>
                </a:cubicBezTo>
                <a:lnTo>
                  <a:pt x="0" y="20919"/>
                </a:lnTo>
                <a:close/>
              </a:path>
            </a:pathLst>
          </a:custGeom>
          <a:gradFill rotWithShape="1">
            <a:gsLst>
              <a:gs pos="0">
                <a:srgbClr val="3C3C90"/>
              </a:gs>
              <a:gs pos="100000">
                <a:srgbClr val="336699"/>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2" name="Arc 41"/>
          <p:cNvSpPr/>
          <p:nvPr/>
        </p:nvSpPr>
        <p:spPr bwMode="auto">
          <a:xfrm rot="20724172" flipH="1">
            <a:off x="3512051" y="2066925"/>
            <a:ext cx="902494" cy="902494"/>
          </a:xfrm>
          <a:custGeom>
            <a:avLst/>
            <a:gdLst>
              <a:gd name="T0" fmla="*/ 20396254 w 20704"/>
              <a:gd name="T1" fmla="*/ 0 h 20739"/>
              <a:gd name="T2" fmla="*/ 69937747 w 20704"/>
              <a:gd name="T3" fmla="*/ 49094948 h 20739"/>
              <a:gd name="T4" fmla="*/ 0 w 20704"/>
              <a:gd name="T5" fmla="*/ 69819717 h 20739"/>
              <a:gd name="T6" fmla="*/ 0 60000 65536"/>
              <a:gd name="T7" fmla="*/ 0 60000 65536"/>
              <a:gd name="T8" fmla="*/ 0 60000 65536"/>
              <a:gd name="T9" fmla="*/ 0 w 20704"/>
              <a:gd name="T10" fmla="*/ 0 h 20739"/>
              <a:gd name="T11" fmla="*/ 20704 w 20704"/>
              <a:gd name="T12" fmla="*/ 20739 h 20739"/>
            </a:gdLst>
            <a:ahLst/>
            <a:cxnLst>
              <a:cxn ang="T6">
                <a:pos x="T0" y="T1"/>
              </a:cxn>
              <a:cxn ang="T7">
                <a:pos x="T2" y="T3"/>
              </a:cxn>
              <a:cxn ang="T8">
                <a:pos x="T4" y="T5"/>
              </a:cxn>
            </a:cxnLst>
            <a:rect l="T9" t="T10" r="T11" b="T12"/>
            <a:pathLst>
              <a:path w="20704" h="20739" fill="none" extrusionOk="0">
                <a:moveTo>
                  <a:pt x="6037" y="0"/>
                </a:moveTo>
                <a:cubicBezTo>
                  <a:pt x="13087" y="2052"/>
                  <a:pt x="18611" y="7545"/>
                  <a:pt x="20704" y="14582"/>
                </a:cubicBezTo>
              </a:path>
              <a:path w="20704" h="20739" stroke="0" extrusionOk="0">
                <a:moveTo>
                  <a:pt x="6037" y="0"/>
                </a:moveTo>
                <a:cubicBezTo>
                  <a:pt x="13087" y="2052"/>
                  <a:pt x="18611" y="7545"/>
                  <a:pt x="20704" y="14582"/>
                </a:cubicBezTo>
                <a:lnTo>
                  <a:pt x="0" y="20739"/>
                </a:lnTo>
                <a:close/>
              </a:path>
            </a:pathLst>
          </a:custGeom>
          <a:gradFill rotWithShape="1">
            <a:gsLst>
              <a:gs pos="0">
                <a:srgbClr val="296540"/>
              </a:gs>
              <a:gs pos="100000">
                <a:srgbClr val="3D9983"/>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3" name="Arc 42"/>
          <p:cNvSpPr/>
          <p:nvPr/>
        </p:nvSpPr>
        <p:spPr bwMode="auto">
          <a:xfrm rot="17100000" flipH="1">
            <a:off x="3520980" y="2703314"/>
            <a:ext cx="895350" cy="908447"/>
          </a:xfrm>
          <a:custGeom>
            <a:avLst/>
            <a:gdLst>
              <a:gd name="T0" fmla="*/ 18960565 w 20584"/>
              <a:gd name="T1" fmla="*/ 0 h 20851"/>
              <a:gd name="T2" fmla="*/ 69236227 w 20584"/>
              <a:gd name="T3" fmla="*/ 48277016 h 20851"/>
              <a:gd name="T4" fmla="*/ 0 w 20584"/>
              <a:gd name="T5" fmla="*/ 70363805 h 20851"/>
              <a:gd name="T6" fmla="*/ 0 60000 65536"/>
              <a:gd name="T7" fmla="*/ 0 60000 65536"/>
              <a:gd name="T8" fmla="*/ 0 60000 65536"/>
              <a:gd name="T9" fmla="*/ 0 w 20584"/>
              <a:gd name="T10" fmla="*/ 0 h 20851"/>
              <a:gd name="T11" fmla="*/ 20584 w 20584"/>
              <a:gd name="T12" fmla="*/ 20851 h 20851"/>
            </a:gdLst>
            <a:ahLst/>
            <a:cxnLst>
              <a:cxn ang="T6">
                <a:pos x="T0" y="T1"/>
              </a:cxn>
              <a:cxn ang="T7">
                <a:pos x="T2" y="T3"/>
              </a:cxn>
              <a:cxn ang="T8">
                <a:pos x="T4" y="T5"/>
              </a:cxn>
            </a:cxnLst>
            <a:rect l="T9" t="T10" r="T11" b="T12"/>
            <a:pathLst>
              <a:path w="20584" h="20851" fill="none" extrusionOk="0">
                <a:moveTo>
                  <a:pt x="5637" y="-1"/>
                </a:moveTo>
                <a:cubicBezTo>
                  <a:pt x="12728" y="1916"/>
                  <a:pt x="18358" y="7305"/>
                  <a:pt x="20584" y="14305"/>
                </a:cubicBezTo>
              </a:path>
              <a:path w="20584" h="20851" stroke="0" extrusionOk="0">
                <a:moveTo>
                  <a:pt x="5637" y="-1"/>
                </a:moveTo>
                <a:cubicBezTo>
                  <a:pt x="12728" y="1916"/>
                  <a:pt x="18358" y="7305"/>
                  <a:pt x="20584" y="14305"/>
                </a:cubicBezTo>
                <a:lnTo>
                  <a:pt x="0" y="20851"/>
                </a:lnTo>
                <a:close/>
              </a:path>
            </a:pathLst>
          </a:custGeom>
          <a:gradFill rotWithShape="1">
            <a:gsLst>
              <a:gs pos="0">
                <a:srgbClr val="57902C"/>
              </a:gs>
              <a:gs pos="100000">
                <a:srgbClr val="90C94B"/>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4" name="Arc 43"/>
          <p:cNvSpPr/>
          <p:nvPr/>
        </p:nvSpPr>
        <p:spPr bwMode="auto">
          <a:xfrm rot="-2700000">
            <a:off x="4206185" y="2094310"/>
            <a:ext cx="623888" cy="621506"/>
          </a:xfrm>
          <a:custGeom>
            <a:avLst/>
            <a:gdLst>
              <a:gd name="T0" fmla="*/ 9843537 w 20757"/>
              <a:gd name="T1" fmla="*/ 0 h 20712"/>
              <a:gd name="T2" fmla="*/ 33336916 w 20757"/>
              <a:gd name="T3" fmla="*/ 23590312 h 20712"/>
              <a:gd name="T4" fmla="*/ 0 w 20757"/>
              <a:gd name="T5" fmla="*/ 33154799 h 20712"/>
              <a:gd name="T6" fmla="*/ 0 60000 65536"/>
              <a:gd name="T7" fmla="*/ 0 60000 65536"/>
              <a:gd name="T8" fmla="*/ 0 60000 65536"/>
              <a:gd name="T9" fmla="*/ 0 w 20757"/>
              <a:gd name="T10" fmla="*/ 0 h 20712"/>
              <a:gd name="T11" fmla="*/ 20757 w 20757"/>
              <a:gd name="T12" fmla="*/ 20712 h 20712"/>
            </a:gdLst>
            <a:ahLst/>
            <a:cxnLst>
              <a:cxn ang="T6">
                <a:pos x="T0" y="T1"/>
              </a:cxn>
              <a:cxn ang="T7">
                <a:pos x="T2" y="T3"/>
              </a:cxn>
              <a:cxn ang="T8">
                <a:pos x="T4" y="T5"/>
              </a:cxn>
            </a:cxnLst>
            <a:rect l="T9" t="T10" r="T11" b="T12"/>
            <a:pathLst>
              <a:path w="20757" h="20712" fill="none" extrusionOk="0">
                <a:moveTo>
                  <a:pt x="6129" y="-1"/>
                </a:moveTo>
                <a:cubicBezTo>
                  <a:pt x="13201" y="2092"/>
                  <a:pt x="18716" y="7649"/>
                  <a:pt x="20757" y="14736"/>
                </a:cubicBezTo>
              </a:path>
              <a:path w="20757" h="20712" stroke="0" extrusionOk="0">
                <a:moveTo>
                  <a:pt x="6129" y="-1"/>
                </a:moveTo>
                <a:cubicBezTo>
                  <a:pt x="13201" y="2092"/>
                  <a:pt x="18716" y="7649"/>
                  <a:pt x="20757" y="14736"/>
                </a:cubicBezTo>
                <a:lnTo>
                  <a:pt x="0" y="20712"/>
                </a:lnTo>
                <a:close/>
              </a:path>
            </a:pathLst>
          </a:custGeom>
          <a:gradFill rotWithShape="1">
            <a:gsLst>
              <a:gs pos="0">
                <a:srgbClr val="136AA5"/>
              </a:gs>
              <a:gs pos="100000">
                <a:srgbClr val="69B8E9"/>
              </a:gs>
            </a:gsLst>
            <a:lin ang="5400000" scaled="1"/>
          </a:gradFill>
          <a:ln w="3175">
            <a:solidFill>
              <a:srgbClr val="C0C0C0"/>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5" name="Arc 44"/>
          <p:cNvSpPr/>
          <p:nvPr/>
        </p:nvSpPr>
        <p:spPr bwMode="auto">
          <a:xfrm rot="884024">
            <a:off x="4587185" y="2306241"/>
            <a:ext cx="620316" cy="622697"/>
          </a:xfrm>
          <a:custGeom>
            <a:avLst/>
            <a:gdLst>
              <a:gd name="T0" fmla="*/ 9658892 w 20590"/>
              <a:gd name="T1" fmla="*/ 0 h 20754"/>
              <a:gd name="T2" fmla="*/ 33223628 w 20590"/>
              <a:gd name="T3" fmla="*/ 22765598 h 20754"/>
              <a:gd name="T4" fmla="*/ 0 w 20590"/>
              <a:gd name="T5" fmla="*/ 33214558 h 20754"/>
              <a:gd name="T6" fmla="*/ 0 60000 65536"/>
              <a:gd name="T7" fmla="*/ 0 60000 65536"/>
              <a:gd name="T8" fmla="*/ 0 60000 65536"/>
              <a:gd name="T9" fmla="*/ 0 w 20590"/>
              <a:gd name="T10" fmla="*/ 0 h 20754"/>
              <a:gd name="T11" fmla="*/ 20590 w 20590"/>
              <a:gd name="T12" fmla="*/ 20754 h 20754"/>
            </a:gdLst>
            <a:ahLst/>
            <a:cxnLst>
              <a:cxn ang="T6">
                <a:pos x="T0" y="T1"/>
              </a:cxn>
              <a:cxn ang="T7">
                <a:pos x="T2" y="T3"/>
              </a:cxn>
              <a:cxn ang="T8">
                <a:pos x="T4" y="T5"/>
              </a:cxn>
            </a:cxnLst>
            <a:rect l="T9" t="T10" r="T11" b="T12"/>
            <a:pathLst>
              <a:path w="20590" h="20754" fill="none" extrusionOk="0">
                <a:moveTo>
                  <a:pt x="5985" y="0"/>
                </a:moveTo>
                <a:cubicBezTo>
                  <a:pt x="12926" y="2001"/>
                  <a:pt x="18406" y="7339"/>
                  <a:pt x="20589" y="14225"/>
                </a:cubicBezTo>
              </a:path>
              <a:path w="20590" h="20754" stroke="0" extrusionOk="0">
                <a:moveTo>
                  <a:pt x="5985" y="0"/>
                </a:moveTo>
                <a:cubicBezTo>
                  <a:pt x="12926" y="2001"/>
                  <a:pt x="18406" y="7339"/>
                  <a:pt x="20589" y="14225"/>
                </a:cubicBezTo>
                <a:lnTo>
                  <a:pt x="0" y="20754"/>
                </a:lnTo>
                <a:close/>
              </a:path>
            </a:pathLst>
          </a:custGeom>
          <a:gradFill rotWithShape="1">
            <a:gsLst>
              <a:gs pos="0">
                <a:srgbClr val="1C357A"/>
              </a:gs>
              <a:gs pos="100000">
                <a:srgbClr val="446AD4"/>
              </a:gs>
            </a:gsLst>
            <a:lin ang="5400000" scaled="1"/>
          </a:gradFill>
          <a:ln w="3175">
            <a:solidFill>
              <a:srgbClr val="C0C0C0"/>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6" name="Arc 45"/>
          <p:cNvSpPr/>
          <p:nvPr/>
        </p:nvSpPr>
        <p:spPr bwMode="auto">
          <a:xfrm rot="4500000">
            <a:off x="4596115" y="2746178"/>
            <a:ext cx="621506" cy="627459"/>
          </a:xfrm>
          <a:custGeom>
            <a:avLst/>
            <a:gdLst>
              <a:gd name="T0" fmla="*/ 8947833 w 20718"/>
              <a:gd name="T1" fmla="*/ 0 h 20863"/>
              <a:gd name="T2" fmla="*/ 33145198 w 20718"/>
              <a:gd name="T3" fmla="*/ 23723283 h 20863"/>
              <a:gd name="T4" fmla="*/ 0 w 20718"/>
              <a:gd name="T5" fmla="*/ 33548367 h 20863"/>
              <a:gd name="T6" fmla="*/ 0 60000 65536"/>
              <a:gd name="T7" fmla="*/ 0 60000 65536"/>
              <a:gd name="T8" fmla="*/ 0 60000 65536"/>
              <a:gd name="T9" fmla="*/ 0 w 20718"/>
              <a:gd name="T10" fmla="*/ 0 h 20863"/>
              <a:gd name="T11" fmla="*/ 20718 w 20718"/>
              <a:gd name="T12" fmla="*/ 20863 h 20863"/>
            </a:gdLst>
            <a:ahLst/>
            <a:cxnLst>
              <a:cxn ang="T6">
                <a:pos x="T0" y="T1"/>
              </a:cxn>
              <a:cxn ang="T7">
                <a:pos x="T2" y="T3"/>
              </a:cxn>
              <a:cxn ang="T8">
                <a:pos x="T4" y="T5"/>
              </a:cxn>
            </a:cxnLst>
            <a:rect l="T9" t="T10" r="T11" b="T12"/>
            <a:pathLst>
              <a:path w="20718" h="20863" fill="none" extrusionOk="0">
                <a:moveTo>
                  <a:pt x="5593" y="-1"/>
                </a:moveTo>
                <a:cubicBezTo>
                  <a:pt x="12859" y="1947"/>
                  <a:pt x="18589" y="7536"/>
                  <a:pt x="20717" y="14753"/>
                </a:cubicBezTo>
              </a:path>
              <a:path w="20718" h="20863" stroke="0" extrusionOk="0">
                <a:moveTo>
                  <a:pt x="5593" y="-1"/>
                </a:moveTo>
                <a:cubicBezTo>
                  <a:pt x="12859" y="1947"/>
                  <a:pt x="18589" y="7536"/>
                  <a:pt x="20717" y="14753"/>
                </a:cubicBezTo>
                <a:lnTo>
                  <a:pt x="0" y="20863"/>
                </a:lnTo>
                <a:close/>
              </a:path>
            </a:pathLst>
          </a:custGeom>
          <a:gradFill rotWithShape="1">
            <a:gsLst>
              <a:gs pos="0">
                <a:srgbClr val="2E2E70"/>
              </a:gs>
              <a:gs pos="100000">
                <a:srgbClr val="336699"/>
              </a:gs>
            </a:gsLst>
            <a:lin ang="5400000" scaled="1"/>
          </a:gradFill>
          <a:ln w="3175">
            <a:solidFill>
              <a:srgbClr val="C0C0C0"/>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7" name="Arc 46"/>
          <p:cNvSpPr/>
          <p:nvPr/>
        </p:nvSpPr>
        <p:spPr bwMode="auto">
          <a:xfrm rot="20724172" flipH="1">
            <a:off x="3828757" y="2311003"/>
            <a:ext cx="620315" cy="619125"/>
          </a:xfrm>
          <a:custGeom>
            <a:avLst/>
            <a:gdLst>
              <a:gd name="T0" fmla="*/ 10212074 w 20600"/>
              <a:gd name="T1" fmla="*/ 0 h 20650"/>
              <a:gd name="T2" fmla="*/ 33207420 w 20600"/>
              <a:gd name="T3" fmla="*/ 22618981 h 20650"/>
              <a:gd name="T4" fmla="*/ 0 w 20600"/>
              <a:gd name="T5" fmla="*/ 33000010 h 20650"/>
              <a:gd name="T6" fmla="*/ 0 60000 65536"/>
              <a:gd name="T7" fmla="*/ 0 60000 65536"/>
              <a:gd name="T8" fmla="*/ 0 60000 65536"/>
              <a:gd name="T9" fmla="*/ 0 w 20600"/>
              <a:gd name="T10" fmla="*/ 0 h 20650"/>
              <a:gd name="T11" fmla="*/ 20600 w 20600"/>
              <a:gd name="T12" fmla="*/ 20650 h 20650"/>
            </a:gdLst>
            <a:ahLst/>
            <a:cxnLst>
              <a:cxn ang="T6">
                <a:pos x="T0" y="T1"/>
              </a:cxn>
              <a:cxn ang="T7">
                <a:pos x="T2" y="T3"/>
              </a:cxn>
              <a:cxn ang="T8">
                <a:pos x="T4" y="T5"/>
              </a:cxn>
            </a:cxnLst>
            <a:rect l="T9" t="T10" r="T11" b="T12"/>
            <a:pathLst>
              <a:path w="20600" h="20650" fill="none" extrusionOk="0">
                <a:moveTo>
                  <a:pt x="6335" y="-1"/>
                </a:moveTo>
                <a:cubicBezTo>
                  <a:pt x="13128" y="2084"/>
                  <a:pt x="18462" y="7376"/>
                  <a:pt x="20600" y="14153"/>
                </a:cubicBezTo>
              </a:path>
              <a:path w="20600" h="20650" stroke="0" extrusionOk="0">
                <a:moveTo>
                  <a:pt x="6335" y="-1"/>
                </a:moveTo>
                <a:cubicBezTo>
                  <a:pt x="13128" y="2084"/>
                  <a:pt x="18462" y="7376"/>
                  <a:pt x="20600" y="14153"/>
                </a:cubicBezTo>
                <a:lnTo>
                  <a:pt x="0" y="20650"/>
                </a:lnTo>
                <a:close/>
              </a:path>
            </a:pathLst>
          </a:custGeom>
          <a:gradFill rotWithShape="1">
            <a:gsLst>
              <a:gs pos="0">
                <a:srgbClr val="163622"/>
              </a:gs>
              <a:gs pos="100000">
                <a:srgbClr val="3D9983"/>
              </a:gs>
            </a:gsLst>
            <a:lin ang="5400000" scaled="1"/>
          </a:gradFill>
          <a:ln w="3175">
            <a:solidFill>
              <a:srgbClr val="C0C0C0"/>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8" name="Arc 47"/>
          <p:cNvSpPr/>
          <p:nvPr/>
        </p:nvSpPr>
        <p:spPr bwMode="auto">
          <a:xfrm rot="17100000" flipH="1">
            <a:off x="3828162" y="2746177"/>
            <a:ext cx="619125" cy="625079"/>
          </a:xfrm>
          <a:custGeom>
            <a:avLst/>
            <a:gdLst>
              <a:gd name="T0" fmla="*/ 9181383 w 20653"/>
              <a:gd name="T1" fmla="*/ 0 h 20821"/>
              <a:gd name="T2" fmla="*/ 32995216 w 20653"/>
              <a:gd name="T3" fmla="*/ 23226907 h 20821"/>
              <a:gd name="T4" fmla="*/ 0 w 20653"/>
              <a:gd name="T5" fmla="*/ 33361455 h 20821"/>
              <a:gd name="T6" fmla="*/ 0 60000 65536"/>
              <a:gd name="T7" fmla="*/ 0 60000 65536"/>
              <a:gd name="T8" fmla="*/ 0 60000 65536"/>
              <a:gd name="T9" fmla="*/ 0 w 20653"/>
              <a:gd name="T10" fmla="*/ 0 h 20821"/>
              <a:gd name="T11" fmla="*/ 20653 w 20653"/>
              <a:gd name="T12" fmla="*/ 20821 h 20821"/>
            </a:gdLst>
            <a:ahLst/>
            <a:cxnLst>
              <a:cxn ang="T6">
                <a:pos x="T0" y="T1"/>
              </a:cxn>
              <a:cxn ang="T7">
                <a:pos x="T2" y="T3"/>
              </a:cxn>
              <a:cxn ang="T8">
                <a:pos x="T4" y="T5"/>
              </a:cxn>
            </a:cxnLst>
            <a:rect l="T9" t="T10" r="T11" b="T12"/>
            <a:pathLst>
              <a:path w="20653" h="20821" fill="none" extrusionOk="0">
                <a:moveTo>
                  <a:pt x="5747" y="-1"/>
                </a:moveTo>
                <a:cubicBezTo>
                  <a:pt x="12867" y="1965"/>
                  <a:pt x="18490" y="7432"/>
                  <a:pt x="20653" y="14495"/>
                </a:cubicBezTo>
              </a:path>
              <a:path w="20653" h="20821" stroke="0" extrusionOk="0">
                <a:moveTo>
                  <a:pt x="5747" y="-1"/>
                </a:moveTo>
                <a:cubicBezTo>
                  <a:pt x="12867" y="1965"/>
                  <a:pt x="18490" y="7432"/>
                  <a:pt x="20653" y="14495"/>
                </a:cubicBezTo>
                <a:lnTo>
                  <a:pt x="0" y="20821"/>
                </a:lnTo>
                <a:close/>
              </a:path>
            </a:pathLst>
          </a:custGeom>
          <a:gradFill rotWithShape="1">
            <a:gsLst>
              <a:gs pos="0">
                <a:srgbClr val="426D21"/>
              </a:gs>
              <a:gs pos="100000">
                <a:srgbClr val="90C94B"/>
              </a:gs>
            </a:gsLst>
            <a:lin ang="5400000" scaled="1"/>
          </a:gradFill>
          <a:ln w="3175">
            <a:solidFill>
              <a:srgbClr val="C0C0C0"/>
            </a:solid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59" name="Oval 48"/>
          <p:cNvSpPr>
            <a:spLocks noChangeArrowheads="1"/>
          </p:cNvSpPr>
          <p:nvPr/>
        </p:nvSpPr>
        <p:spPr bwMode="auto">
          <a:xfrm>
            <a:off x="4014495" y="2319338"/>
            <a:ext cx="1026319" cy="1026319"/>
          </a:xfrm>
          <a:prstGeom prst="ellipse">
            <a:avLst/>
          </a:prstGeom>
          <a:gradFill rotWithShape="1">
            <a:gsLst>
              <a:gs pos="0">
                <a:srgbClr val="BDE6FF"/>
              </a:gs>
              <a:gs pos="100000">
                <a:srgbClr val="CCECFF"/>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sp>
        <p:nvSpPr>
          <p:cNvPr id="60" name="Oval 49"/>
          <p:cNvSpPr>
            <a:spLocks noChangeArrowheads="1"/>
          </p:cNvSpPr>
          <p:nvPr/>
        </p:nvSpPr>
        <p:spPr bwMode="auto">
          <a:xfrm>
            <a:off x="4068073" y="2382441"/>
            <a:ext cx="917972" cy="915590"/>
          </a:xfrm>
          <a:prstGeom prst="ellipse">
            <a:avLst/>
          </a:prstGeom>
          <a:gradFill rotWithShape="0">
            <a:gsLst>
              <a:gs pos="0">
                <a:srgbClr val="A1BAD3">
                  <a:alpha val="64998"/>
                </a:srgbClr>
              </a:gs>
              <a:gs pos="100000">
                <a:srgbClr val="E4EBF2">
                  <a:alpha val="62999"/>
                </a:srgbClr>
              </a:gs>
            </a:gsLst>
            <a:lin ang="5400000" scaled="1"/>
          </a:gradFill>
          <a:ln w="9525">
            <a:noFill/>
            <a:round/>
          </a:ln>
        </p:spPr>
        <p:txBody>
          <a:bodyPr wrap="none" anchor="ctr"/>
          <a:lstStyle/>
          <a:p>
            <a:pPr algn="ctr" latinLnBrk="1"/>
            <a:endParaRPr kumimoji="1" lang="zh-CN" altLang="zh-CN" sz="1200">
              <a:solidFill>
                <a:schemeClr val="tx1">
                  <a:lumMod val="50000"/>
                </a:schemeClr>
              </a:solidFill>
              <a:latin typeface="微软雅黑" panose="020B0503020204020204" charset="-122"/>
              <a:ea typeface="微软雅黑" panose="020B0503020204020204" charset="-122"/>
              <a:cs typeface="HY견고딕"/>
            </a:endParaRPr>
          </a:p>
        </p:txBody>
      </p:sp>
      <p:sp>
        <p:nvSpPr>
          <p:cNvPr id="61" name="AutoShape 52"/>
          <p:cNvSpPr>
            <a:spLocks noChangeAspect="1" noChangeArrowheads="1"/>
          </p:cNvSpPr>
          <p:nvPr/>
        </p:nvSpPr>
        <p:spPr bwMode="auto">
          <a:xfrm>
            <a:off x="4069264" y="2383631"/>
            <a:ext cx="915590" cy="915591"/>
          </a:xfrm>
          <a:custGeom>
            <a:avLst/>
            <a:gdLst>
              <a:gd name="T0" fmla="*/ 34498199 w 21600"/>
              <a:gd name="T1" fmla="*/ 0 h 21600"/>
              <a:gd name="T2" fmla="*/ 10103482 w 21600"/>
              <a:gd name="T3" fmla="*/ 10103490 h 21600"/>
              <a:gd name="T4" fmla="*/ 0 w 21600"/>
              <a:gd name="T5" fmla="*/ 34498227 h 21600"/>
              <a:gd name="T6" fmla="*/ 10103482 w 21600"/>
              <a:gd name="T7" fmla="*/ 58892954 h 21600"/>
              <a:gd name="T8" fmla="*/ 34498199 w 21600"/>
              <a:gd name="T9" fmla="*/ 68996454 h 21600"/>
              <a:gd name="T10" fmla="*/ 58892849 w 21600"/>
              <a:gd name="T11" fmla="*/ 58892954 h 21600"/>
              <a:gd name="T12" fmla="*/ 68996341 w 21600"/>
              <a:gd name="T13" fmla="*/ 34498227 h 21600"/>
              <a:gd name="T14" fmla="*/ 58892849 w 21600"/>
              <a:gd name="T15" fmla="*/ 1010349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1" y="10800"/>
                </a:moveTo>
                <a:cubicBezTo>
                  <a:pt x="451" y="16516"/>
                  <a:pt x="5084" y="21149"/>
                  <a:pt x="10800" y="21149"/>
                </a:cubicBezTo>
                <a:cubicBezTo>
                  <a:pt x="16516" y="21149"/>
                  <a:pt x="21149" y="16516"/>
                  <a:pt x="21149" y="10800"/>
                </a:cubicBezTo>
                <a:cubicBezTo>
                  <a:pt x="21149" y="5084"/>
                  <a:pt x="16516" y="451"/>
                  <a:pt x="10800" y="451"/>
                </a:cubicBezTo>
                <a:cubicBezTo>
                  <a:pt x="5084" y="451"/>
                  <a:pt x="451" y="5084"/>
                  <a:pt x="451" y="10800"/>
                </a:cubicBezTo>
                <a:close/>
              </a:path>
            </a:pathLst>
          </a:custGeom>
          <a:gradFill rotWithShape="1">
            <a:gsLst>
              <a:gs pos="0">
                <a:srgbClr val="CCECFF">
                  <a:alpha val="0"/>
                </a:srgbClr>
              </a:gs>
              <a:gs pos="100000">
                <a:srgbClr val="068ECC"/>
              </a:gs>
            </a:gsLst>
            <a:lin ang="5400000" scaled="1"/>
          </a:gradFill>
          <a:ln w="9525">
            <a:noFill/>
            <a:round/>
          </a:ln>
        </p:spPr>
        <p:txBody>
          <a:bodyPr wrap="none" anchor="ctr"/>
          <a:lstStyle/>
          <a:p>
            <a:endParaRPr lang="zh-CN" altLang="en-US" sz="100">
              <a:solidFill>
                <a:schemeClr val="tx1">
                  <a:lumMod val="50000"/>
                </a:schemeClr>
              </a:solidFill>
              <a:latin typeface="微软雅黑" panose="020B0503020204020204" charset="-122"/>
              <a:ea typeface="微软雅黑" panose="020B0503020204020204" charset="-122"/>
            </a:endParaRPr>
          </a:p>
        </p:txBody>
      </p:sp>
      <p:pic>
        <p:nvPicPr>
          <p:cNvPr id="63" name="Picture 105" descr="02章_05-1"/>
          <p:cNvPicPr>
            <a:picLocks noChangeAspect="1" noChangeArrowheads="1"/>
          </p:cNvPicPr>
          <p:nvPr/>
        </p:nvPicPr>
        <p:blipFill>
          <a:blip r:embed="rId4" cstate="email"/>
          <a:srcRect/>
          <a:stretch>
            <a:fillRect/>
          </a:stretch>
        </p:blipFill>
        <p:spPr bwMode="auto">
          <a:xfrm>
            <a:off x="3879954" y="3057525"/>
            <a:ext cx="141685" cy="136922"/>
          </a:xfrm>
          <a:prstGeom prst="rect">
            <a:avLst/>
          </a:prstGeom>
          <a:noFill/>
          <a:ln w="9525">
            <a:noFill/>
            <a:miter lim="800000"/>
            <a:headEnd/>
            <a:tailEnd/>
          </a:ln>
        </p:spPr>
      </p:pic>
      <p:pic>
        <p:nvPicPr>
          <p:cNvPr id="64" name="Picture 106" descr="02章_05-1"/>
          <p:cNvPicPr>
            <a:picLocks noChangeAspect="1" noChangeArrowheads="1"/>
          </p:cNvPicPr>
          <p:nvPr/>
        </p:nvPicPr>
        <p:blipFill>
          <a:blip r:embed="rId4" cstate="email"/>
          <a:srcRect/>
          <a:stretch>
            <a:fillRect/>
          </a:stretch>
        </p:blipFill>
        <p:spPr bwMode="auto">
          <a:xfrm>
            <a:off x="3900195" y="2409825"/>
            <a:ext cx="141684" cy="136922"/>
          </a:xfrm>
          <a:prstGeom prst="rect">
            <a:avLst/>
          </a:prstGeom>
          <a:noFill/>
          <a:ln w="9525">
            <a:noFill/>
            <a:miter lim="800000"/>
            <a:headEnd/>
            <a:tailEnd/>
          </a:ln>
        </p:spPr>
      </p:pic>
      <p:pic>
        <p:nvPicPr>
          <p:cNvPr id="65" name="Picture 107" descr="02章_05-1"/>
          <p:cNvPicPr>
            <a:picLocks noChangeAspect="1" noChangeArrowheads="1"/>
          </p:cNvPicPr>
          <p:nvPr/>
        </p:nvPicPr>
        <p:blipFill>
          <a:blip r:embed="rId4" cstate="email"/>
          <a:srcRect/>
          <a:stretch>
            <a:fillRect/>
          </a:stretch>
        </p:blipFill>
        <p:spPr bwMode="auto">
          <a:xfrm>
            <a:off x="4456216" y="2139554"/>
            <a:ext cx="141685" cy="136922"/>
          </a:xfrm>
          <a:prstGeom prst="rect">
            <a:avLst/>
          </a:prstGeom>
          <a:noFill/>
          <a:ln w="9525">
            <a:noFill/>
            <a:miter lim="800000"/>
            <a:headEnd/>
            <a:tailEnd/>
          </a:ln>
        </p:spPr>
      </p:pic>
      <p:pic>
        <p:nvPicPr>
          <p:cNvPr id="66" name="Picture 108" descr="02章_05-1"/>
          <p:cNvPicPr>
            <a:picLocks noChangeAspect="1" noChangeArrowheads="1"/>
          </p:cNvPicPr>
          <p:nvPr/>
        </p:nvPicPr>
        <p:blipFill>
          <a:blip r:embed="rId4" cstate="email"/>
          <a:srcRect/>
          <a:stretch>
            <a:fillRect/>
          </a:stretch>
        </p:blipFill>
        <p:spPr bwMode="auto">
          <a:xfrm>
            <a:off x="5013429" y="2463404"/>
            <a:ext cx="141685" cy="136922"/>
          </a:xfrm>
          <a:prstGeom prst="rect">
            <a:avLst/>
          </a:prstGeom>
          <a:noFill/>
          <a:ln w="9525">
            <a:noFill/>
            <a:miter lim="800000"/>
            <a:headEnd/>
            <a:tailEnd/>
          </a:ln>
        </p:spPr>
      </p:pic>
      <p:pic>
        <p:nvPicPr>
          <p:cNvPr id="67" name="Picture 109" descr="02章_05-1"/>
          <p:cNvPicPr>
            <a:picLocks noChangeAspect="1" noChangeArrowheads="1"/>
          </p:cNvPicPr>
          <p:nvPr/>
        </p:nvPicPr>
        <p:blipFill>
          <a:blip r:embed="rId4" cstate="email"/>
          <a:srcRect/>
          <a:stretch>
            <a:fillRect/>
          </a:stretch>
        </p:blipFill>
        <p:spPr bwMode="auto">
          <a:xfrm>
            <a:off x="5013429" y="3057525"/>
            <a:ext cx="141685" cy="136922"/>
          </a:xfrm>
          <a:prstGeom prst="rect">
            <a:avLst/>
          </a:prstGeom>
          <a:noFill/>
          <a:ln w="9525">
            <a:noFill/>
            <a:miter lim="800000"/>
            <a:headEnd/>
            <a:tailEnd/>
          </a:ln>
        </p:spPr>
      </p:pic>
      <p:sp>
        <p:nvSpPr>
          <p:cNvPr id="68" name="Text Box 111"/>
          <p:cNvSpPr txBox="1">
            <a:spLocks noChangeArrowheads="1"/>
          </p:cNvSpPr>
          <p:nvPr/>
        </p:nvSpPr>
        <p:spPr bwMode="auto">
          <a:xfrm>
            <a:off x="1415360" y="3333591"/>
            <a:ext cx="1554480" cy="460375"/>
          </a:xfrm>
          <a:prstGeom prst="rect">
            <a:avLst/>
          </a:prstGeom>
          <a:noFill/>
          <a:ln w="9525">
            <a:noFill/>
            <a:miter lim="800000"/>
          </a:ln>
        </p:spPr>
        <p:txBody>
          <a:bodyPr wrap="none">
            <a:spAutoFit/>
          </a:bodyPr>
          <a:lstStyle/>
          <a:p>
            <a:pPr latinLnBrk="1">
              <a:lnSpc>
                <a:spcPct val="150000"/>
              </a:lnSpc>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Fast deployment</a:t>
            </a:r>
            <a:endParaRPr kumimoji="1" lang="ko-KR" altLang="en-US" sz="1125" b="1" dirty="0">
              <a:solidFill>
                <a:schemeClr val="tx1">
                  <a:lumMod val="50000"/>
                </a:schemeClr>
              </a:solidFill>
              <a:latin typeface="微软雅黑" panose="020B0503020204020204" charset="-122"/>
              <a:ea typeface="HY견고딕"/>
              <a:cs typeface="HY견고딕"/>
            </a:endParaRPr>
          </a:p>
        </p:txBody>
      </p:sp>
      <p:sp>
        <p:nvSpPr>
          <p:cNvPr id="69" name="Text Box 112"/>
          <p:cNvSpPr txBox="1">
            <a:spLocks noChangeArrowheads="1"/>
          </p:cNvSpPr>
          <p:nvPr/>
        </p:nvSpPr>
        <p:spPr bwMode="auto">
          <a:xfrm>
            <a:off x="1572205" y="1541860"/>
            <a:ext cx="862330" cy="829945"/>
          </a:xfrm>
          <a:prstGeom prst="rect">
            <a:avLst/>
          </a:prstGeom>
          <a:noFill/>
          <a:ln w="9525">
            <a:noFill/>
            <a:miter lim="800000"/>
          </a:ln>
        </p:spPr>
        <p:txBody>
          <a:bodyPr wrap="none">
            <a:spAutoFit/>
          </a:bodyPr>
          <a:lstStyle/>
          <a:p>
            <a:pPr latinLnBrk="1">
              <a:lnSpc>
                <a:spcPct val="150000"/>
              </a:lnSpc>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Mobility</a:t>
            </a:r>
          </a:p>
          <a:p>
            <a:pPr latinLnBrk="1">
              <a:lnSpc>
                <a:spcPct val="150000"/>
              </a:lnSpc>
            </a:pPr>
            <a:endParaRPr kumimoji="1" lang="en-US" altLang="zh-CN" sz="1600" dirty="0">
              <a:solidFill>
                <a:srgbClr val="FE8602"/>
              </a:solidFill>
              <a:latin typeface="Impact" panose="020B0806030902050204" charset="0"/>
              <a:ea typeface="微软雅黑" panose="020B0503020204020204" charset="-122"/>
              <a:cs typeface="Impact" panose="020B0806030902050204" charset="0"/>
            </a:endParaRPr>
          </a:p>
        </p:txBody>
      </p:sp>
      <p:sp>
        <p:nvSpPr>
          <p:cNvPr id="70" name="Text Box 113"/>
          <p:cNvSpPr txBox="1">
            <a:spLocks noChangeArrowheads="1"/>
          </p:cNvSpPr>
          <p:nvPr/>
        </p:nvSpPr>
        <p:spPr bwMode="auto">
          <a:xfrm>
            <a:off x="6606451" y="3088481"/>
            <a:ext cx="1109980" cy="460375"/>
          </a:xfrm>
          <a:prstGeom prst="rect">
            <a:avLst/>
          </a:prstGeom>
          <a:noFill/>
          <a:ln w="9525">
            <a:noFill/>
            <a:miter lim="800000"/>
          </a:ln>
        </p:spPr>
        <p:txBody>
          <a:bodyPr wrap="none">
            <a:spAutoFit/>
          </a:bodyPr>
          <a:lstStyle/>
          <a:p>
            <a:pPr algn="l" latinLnBrk="1">
              <a:lnSpc>
                <a:spcPct val="150000"/>
              </a:lnSpc>
              <a:buClrTx/>
              <a:buSzTx/>
              <a:buFontTx/>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Ease of use</a:t>
            </a:r>
          </a:p>
        </p:txBody>
      </p:sp>
      <p:sp>
        <p:nvSpPr>
          <p:cNvPr id="71" name="Text Box 114"/>
          <p:cNvSpPr txBox="1">
            <a:spLocks noChangeArrowheads="1"/>
          </p:cNvSpPr>
          <p:nvPr/>
        </p:nvSpPr>
        <p:spPr bwMode="auto">
          <a:xfrm>
            <a:off x="6557818" y="1468041"/>
            <a:ext cx="1447165" cy="460375"/>
          </a:xfrm>
          <a:prstGeom prst="rect">
            <a:avLst/>
          </a:prstGeom>
          <a:noFill/>
          <a:ln w="9525">
            <a:noFill/>
            <a:miter lim="800000"/>
          </a:ln>
        </p:spPr>
        <p:txBody>
          <a:bodyPr wrap="none">
            <a:spAutoFit/>
          </a:bodyPr>
          <a:lstStyle/>
          <a:p>
            <a:pPr latinLnBrk="1">
              <a:lnSpc>
                <a:spcPct val="150000"/>
              </a:lnSpc>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Miniaturization</a:t>
            </a:r>
            <a:endParaRPr kumimoji="1" lang="en-US" altLang="zh-CN" sz="1125" b="1" dirty="0">
              <a:solidFill>
                <a:schemeClr val="tx1">
                  <a:lumMod val="50000"/>
                </a:schemeClr>
              </a:solidFill>
              <a:latin typeface="微软雅黑" panose="020B0503020204020204" charset="-122"/>
              <a:ea typeface="微软雅黑" panose="020B0503020204020204" charset="-122"/>
              <a:cs typeface="HY견고딕"/>
            </a:endParaRPr>
          </a:p>
        </p:txBody>
      </p:sp>
      <p:sp>
        <p:nvSpPr>
          <p:cNvPr id="72" name="Text Box 115"/>
          <p:cNvSpPr txBox="1">
            <a:spLocks noChangeArrowheads="1"/>
          </p:cNvSpPr>
          <p:nvPr/>
        </p:nvSpPr>
        <p:spPr bwMode="auto">
          <a:xfrm>
            <a:off x="4345225" y="772830"/>
            <a:ext cx="1336675" cy="460375"/>
          </a:xfrm>
          <a:prstGeom prst="rect">
            <a:avLst/>
          </a:prstGeom>
          <a:noFill/>
          <a:ln w="9525">
            <a:noFill/>
            <a:miter lim="800000"/>
          </a:ln>
        </p:spPr>
        <p:txBody>
          <a:bodyPr wrap="none">
            <a:spAutoFit/>
          </a:bodyPr>
          <a:lstStyle/>
          <a:p>
            <a:pPr algn="l" latinLnBrk="1">
              <a:lnSpc>
                <a:spcPct val="150000"/>
              </a:lnSpc>
              <a:buClrTx/>
              <a:buSzTx/>
              <a:buFontTx/>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Energy saving</a:t>
            </a:r>
          </a:p>
        </p:txBody>
      </p:sp>
      <p:sp>
        <p:nvSpPr>
          <p:cNvPr id="73" name="Text Box 116"/>
          <p:cNvSpPr txBox="1">
            <a:spLocks noChangeArrowheads="1"/>
          </p:cNvSpPr>
          <p:nvPr/>
        </p:nvSpPr>
        <p:spPr bwMode="auto">
          <a:xfrm>
            <a:off x="1415360" y="3653870"/>
            <a:ext cx="1760855" cy="1164590"/>
          </a:xfrm>
          <a:prstGeom prst="rect">
            <a:avLst/>
          </a:prstGeom>
          <a:noFill/>
          <a:ln w="9525">
            <a:noFill/>
            <a:miter lim="800000"/>
          </a:ln>
        </p:spPr>
        <p:txBody>
          <a:bodyPr wrap="none">
            <a:spAutoFit/>
          </a:bodyPr>
          <a:lstStyle/>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Few device modules</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Short activation process</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Easy  to activate</a:t>
            </a:r>
            <a:endParaRPr kumimoji="1" lang="en-US" altLang="zh-CN" sz="1050" dirty="0">
              <a:solidFill>
                <a:schemeClr val="tx1">
                  <a:lumMod val="50000"/>
                </a:schemeClr>
              </a:solidFill>
              <a:latin typeface="微软雅黑" panose="020B0503020204020204" charset="-122"/>
              <a:ea typeface="微软雅黑" panose="020B0503020204020204" charset="-122"/>
              <a:cs typeface="HY견고딕"/>
            </a:endParaRPr>
          </a:p>
          <a:p>
            <a:pPr latinLnBrk="1">
              <a:lnSpc>
                <a:spcPct val="150000"/>
              </a:lnSpc>
              <a:buFont typeface="HY견고딕"/>
              <a:buChar char="-"/>
            </a:pPr>
            <a:endParaRPr kumimoji="1" lang="ko-KR" altLang="en-US" sz="1050" dirty="0">
              <a:solidFill>
                <a:schemeClr val="tx1">
                  <a:lumMod val="50000"/>
                </a:schemeClr>
              </a:solidFill>
              <a:latin typeface="微软雅黑" panose="020B0503020204020204" charset="-122"/>
              <a:ea typeface="HY견고딕"/>
              <a:cs typeface="HY견고딕"/>
            </a:endParaRPr>
          </a:p>
        </p:txBody>
      </p:sp>
      <p:sp>
        <p:nvSpPr>
          <p:cNvPr id="74" name="Text Box 117"/>
          <p:cNvSpPr txBox="1">
            <a:spLocks noChangeArrowheads="1"/>
          </p:cNvSpPr>
          <p:nvPr/>
        </p:nvSpPr>
        <p:spPr bwMode="auto">
          <a:xfrm>
            <a:off x="1572205" y="1862138"/>
            <a:ext cx="1162050" cy="922020"/>
          </a:xfrm>
          <a:prstGeom prst="rect">
            <a:avLst/>
          </a:prstGeom>
          <a:noFill/>
          <a:ln w="9525">
            <a:noFill/>
            <a:miter lim="800000"/>
          </a:ln>
        </p:spPr>
        <p:txBody>
          <a:bodyPr wrap="none">
            <a:spAutoFit/>
          </a:bodyPr>
          <a:lstStyle/>
          <a:p>
            <a:pPr latinLnBrk="1">
              <a:lnSpc>
                <a:spcPct val="150000"/>
              </a:lnSpc>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Portable</a:t>
            </a:r>
          </a:p>
          <a:p>
            <a:pPr latinLnBrk="1">
              <a:lnSpc>
                <a:spcPct val="150000"/>
              </a:lnSpc>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Re-deployable</a:t>
            </a:r>
          </a:p>
          <a:p>
            <a:pPr latinLnBrk="1">
              <a:lnSpc>
                <a:spcPct val="150000"/>
              </a:lnSpc>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High mobility</a:t>
            </a:r>
          </a:p>
        </p:txBody>
      </p:sp>
      <p:sp>
        <p:nvSpPr>
          <p:cNvPr id="75" name="Text Box 118"/>
          <p:cNvSpPr txBox="1">
            <a:spLocks noChangeArrowheads="1"/>
          </p:cNvSpPr>
          <p:nvPr/>
        </p:nvSpPr>
        <p:spPr bwMode="auto">
          <a:xfrm>
            <a:off x="6606540" y="3408680"/>
            <a:ext cx="1604010" cy="1476375"/>
          </a:xfrm>
          <a:prstGeom prst="rect">
            <a:avLst/>
          </a:prstGeom>
          <a:noFill/>
          <a:ln w="9525">
            <a:noFill/>
            <a:miter lim="800000"/>
          </a:ln>
        </p:spPr>
        <p:txBody>
          <a:bodyPr wrap="square">
            <a:spAutoFit/>
          </a:bodyPr>
          <a:lstStyle/>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Easy to operate</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Easy to maintain</a:t>
            </a:r>
          </a:p>
          <a:p>
            <a:pPr latinLnBrk="1">
              <a:lnSpc>
                <a:spcPct val="150000"/>
              </a:lnSpc>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Friendly UI</a:t>
            </a:r>
          </a:p>
          <a:p>
            <a:pPr latinLnBrk="1">
              <a:lnSpc>
                <a:spcPct val="150000"/>
              </a:lnSpc>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Modular design</a:t>
            </a:r>
          </a:p>
          <a:p>
            <a:pPr latinLnBrk="1">
              <a:lnSpc>
                <a:spcPct val="150000"/>
              </a:lnSpc>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High compatibility</a:t>
            </a:r>
          </a:p>
        </p:txBody>
      </p:sp>
      <p:sp>
        <p:nvSpPr>
          <p:cNvPr id="76" name="Text Box 119"/>
          <p:cNvSpPr txBox="1">
            <a:spLocks noChangeArrowheads="1"/>
          </p:cNvSpPr>
          <p:nvPr/>
        </p:nvSpPr>
        <p:spPr bwMode="auto">
          <a:xfrm>
            <a:off x="6595283" y="1799114"/>
            <a:ext cx="1182370" cy="922020"/>
          </a:xfrm>
          <a:prstGeom prst="rect">
            <a:avLst/>
          </a:prstGeom>
          <a:noFill/>
          <a:ln w="9525">
            <a:noFill/>
            <a:miter lim="800000"/>
          </a:ln>
        </p:spPr>
        <p:txBody>
          <a:bodyPr wrap="none">
            <a:spAutoFit/>
          </a:bodyPr>
          <a:lstStyle/>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Small in size</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Light in weight</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Easy to carry</a:t>
            </a:r>
          </a:p>
        </p:txBody>
      </p:sp>
      <p:sp>
        <p:nvSpPr>
          <p:cNvPr id="82" name="Text Box 125"/>
          <p:cNvSpPr txBox="1">
            <a:spLocks noChangeArrowheads="1"/>
          </p:cNvSpPr>
          <p:nvPr/>
        </p:nvSpPr>
        <p:spPr bwMode="auto">
          <a:xfrm>
            <a:off x="4022725" y="2416175"/>
            <a:ext cx="1024890" cy="802640"/>
          </a:xfrm>
          <a:prstGeom prst="rect">
            <a:avLst/>
          </a:prstGeom>
          <a:noFill/>
          <a:ln w="9525">
            <a:noFill/>
            <a:miter lim="800000"/>
          </a:ln>
        </p:spPr>
        <p:txBody>
          <a:bodyPr wrap="square">
            <a:spAutoFit/>
          </a:bodyPr>
          <a:lstStyle/>
          <a:p>
            <a:pPr algn="ctr" latinLnBrk="1">
              <a:lnSpc>
                <a:spcPct val="150000"/>
              </a:lnSpc>
            </a:pPr>
            <a:r>
              <a:rPr kumimoji="1" lang="en-US" altLang="zh-CN" sz="1030" dirty="0">
                <a:solidFill>
                  <a:schemeClr val="tx1">
                    <a:lumMod val="50000"/>
                  </a:schemeClr>
                </a:solidFill>
                <a:ea typeface="微软雅黑" panose="020B0503020204020204" charset="-122"/>
                <a:cs typeface="Calibri" panose="020F0502020204030204" pitchFamily="34" charset="0"/>
              </a:rPr>
              <a:t>Mission critical communication system</a:t>
            </a:r>
          </a:p>
        </p:txBody>
      </p:sp>
      <p:sp>
        <p:nvSpPr>
          <p:cNvPr id="84" name="Text Box 119"/>
          <p:cNvSpPr txBox="1">
            <a:spLocks noChangeArrowheads="1"/>
          </p:cNvSpPr>
          <p:nvPr/>
        </p:nvSpPr>
        <p:spPr bwMode="auto">
          <a:xfrm>
            <a:off x="3792874" y="1104852"/>
            <a:ext cx="1809115" cy="645160"/>
          </a:xfrm>
          <a:prstGeom prst="rect">
            <a:avLst/>
          </a:prstGeom>
          <a:noFill/>
          <a:ln w="9525">
            <a:noFill/>
            <a:miter lim="800000"/>
          </a:ln>
        </p:spPr>
        <p:txBody>
          <a:bodyPr wrap="none">
            <a:spAutoFit/>
          </a:bodyPr>
          <a:lstStyle/>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Low power consumption</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Long battery life</a:t>
            </a:r>
          </a:p>
        </p:txBody>
      </p:sp>
      <p:sp>
        <p:nvSpPr>
          <p:cNvPr id="42" name="Text Box 115"/>
          <p:cNvSpPr txBox="1">
            <a:spLocks noChangeArrowheads="1"/>
          </p:cNvSpPr>
          <p:nvPr/>
        </p:nvSpPr>
        <p:spPr bwMode="auto">
          <a:xfrm>
            <a:off x="4507797" y="3903597"/>
            <a:ext cx="1003935" cy="829945"/>
          </a:xfrm>
          <a:prstGeom prst="rect">
            <a:avLst/>
          </a:prstGeom>
          <a:noFill/>
          <a:ln w="9525">
            <a:noFill/>
            <a:miter lim="800000"/>
          </a:ln>
        </p:spPr>
        <p:txBody>
          <a:bodyPr wrap="none">
            <a:spAutoFit/>
          </a:bodyPr>
          <a:lstStyle/>
          <a:p>
            <a:pPr latinLnBrk="1">
              <a:lnSpc>
                <a:spcPct val="150000"/>
              </a:lnSpc>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High </a:t>
            </a:r>
          </a:p>
          <a:p>
            <a:pPr latinLnBrk="1">
              <a:lnSpc>
                <a:spcPct val="150000"/>
              </a:lnSpc>
            </a:pPr>
            <a:r>
              <a:rPr kumimoji="1" lang="en-US" altLang="zh-CN" sz="1600" dirty="0">
                <a:solidFill>
                  <a:srgbClr val="FE8602"/>
                </a:solidFill>
                <a:latin typeface="Impact" panose="020B0806030902050204" charset="0"/>
                <a:ea typeface="微软雅黑" panose="020B0503020204020204" charset="-122"/>
                <a:cs typeface="Impact" panose="020B0806030902050204" charset="0"/>
              </a:rPr>
              <a:t>reliability</a:t>
            </a:r>
            <a:endParaRPr kumimoji="1" lang="en-US" altLang="zh-CN" sz="1125" b="1" dirty="0">
              <a:solidFill>
                <a:schemeClr val="tx1">
                  <a:lumMod val="50000"/>
                </a:schemeClr>
              </a:solidFill>
              <a:latin typeface="微软雅黑" panose="020B0503020204020204" charset="-122"/>
              <a:ea typeface="微软雅黑" panose="020B0503020204020204" charset="-122"/>
              <a:cs typeface="HY견고딕"/>
            </a:endParaRPr>
          </a:p>
        </p:txBody>
      </p:sp>
      <p:sp>
        <p:nvSpPr>
          <p:cNvPr id="43" name="Text Box 119"/>
          <p:cNvSpPr txBox="1">
            <a:spLocks noChangeArrowheads="1"/>
          </p:cNvSpPr>
          <p:nvPr/>
        </p:nvSpPr>
        <p:spPr bwMode="auto">
          <a:xfrm>
            <a:off x="3663822" y="4480078"/>
            <a:ext cx="1951355" cy="645160"/>
          </a:xfrm>
          <a:prstGeom prst="rect">
            <a:avLst/>
          </a:prstGeom>
          <a:noFill/>
          <a:ln w="9525">
            <a:noFill/>
            <a:miter lim="800000"/>
          </a:ln>
        </p:spPr>
        <p:txBody>
          <a:bodyPr wrap="none">
            <a:spAutoFit/>
          </a:bodyPr>
          <a:lstStyle/>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Shock resistance</a:t>
            </a:r>
          </a:p>
          <a:p>
            <a:pPr algn="l" latinLnBrk="1">
              <a:lnSpc>
                <a:spcPct val="150000"/>
              </a:lnSpc>
              <a:buClrTx/>
              <a:buSzTx/>
              <a:buFont typeface="HY견고딕"/>
              <a:buChar char="-"/>
            </a:pPr>
            <a:r>
              <a:rPr kumimoji="1" lang="en-US" altLang="zh-CN" sz="1200" dirty="0">
                <a:solidFill>
                  <a:schemeClr val="bg1"/>
                </a:solidFill>
                <a:ea typeface="微软雅黑" panose="020B0503020204020204" charset="-122"/>
                <a:cs typeface="Calibri" panose="020F0502020204030204" pitchFamily="34" charset="0"/>
              </a:rPr>
              <a:t>Adapt severe environment </a:t>
            </a:r>
          </a:p>
        </p:txBody>
      </p:sp>
      <p:graphicFrame>
        <p:nvGraphicFramePr>
          <p:cNvPr id="2" name="对象 1"/>
          <p:cNvGraphicFramePr/>
          <p:nvPr/>
        </p:nvGraphicFramePr>
        <p:xfrm>
          <a:off x="3747135" y="683260"/>
          <a:ext cx="647700" cy="586740"/>
        </p:xfrm>
        <a:graphic>
          <a:graphicData uri="http://schemas.openxmlformats.org/presentationml/2006/ole">
            <mc:AlternateContent xmlns:mc="http://schemas.openxmlformats.org/markup-compatibility/2006">
              <mc:Choice xmlns:v="urn:schemas-microsoft-com:vml" Requires="v">
                <p:oleObj spid="_x0000_s1037" r:id="rId5" imgW="1270000" imgH="1320800" progId="Paint.Picture">
                  <p:embed/>
                </p:oleObj>
              </mc:Choice>
              <mc:Fallback>
                <p:oleObj r:id="rId5" imgW="1270000" imgH="1320800" progId="Paint.Picture">
                  <p:embed/>
                  <p:pic>
                    <p:nvPicPr>
                      <p:cNvPr id="0" name="图片 2"/>
                      <p:cNvPicPr/>
                      <p:nvPr/>
                    </p:nvPicPr>
                    <p:blipFill>
                      <a:blip r:embed="rId6"/>
                      <a:stretch>
                        <a:fillRect/>
                      </a:stretch>
                    </p:blipFill>
                    <p:spPr>
                      <a:xfrm>
                        <a:off x="3747135" y="683260"/>
                        <a:ext cx="647700" cy="586740"/>
                      </a:xfrm>
                      <a:prstGeom prst="rect">
                        <a:avLst/>
                      </a:prstGeom>
                    </p:spPr>
                  </p:pic>
                </p:oleObj>
              </mc:Fallback>
            </mc:AlternateContent>
          </a:graphicData>
        </a:graphic>
      </p:graphicFrame>
      <p:graphicFrame>
        <p:nvGraphicFramePr>
          <p:cNvPr id="4" name="对象 3"/>
          <p:cNvGraphicFramePr/>
          <p:nvPr/>
        </p:nvGraphicFramePr>
        <p:xfrm>
          <a:off x="5681980" y="3213100"/>
          <a:ext cx="978535" cy="603885"/>
        </p:xfrm>
        <a:graphic>
          <a:graphicData uri="http://schemas.openxmlformats.org/presentationml/2006/ole">
            <mc:AlternateContent xmlns:mc="http://schemas.openxmlformats.org/markup-compatibility/2006">
              <mc:Choice xmlns:v="urn:schemas-microsoft-com:vml" Requires="v">
                <p:oleObj spid="_x0000_s1038" r:id="rId7" imgW="977900" imgH="603250" progId="Paint.Picture">
                  <p:embed/>
                </p:oleObj>
              </mc:Choice>
              <mc:Fallback>
                <p:oleObj r:id="rId7" imgW="977900" imgH="603250" progId="Paint.Picture">
                  <p:embed/>
                  <p:pic>
                    <p:nvPicPr>
                      <p:cNvPr id="0" name="图片 4"/>
                      <p:cNvPicPr/>
                      <p:nvPr/>
                    </p:nvPicPr>
                    <p:blipFill>
                      <a:blip r:embed="rId8"/>
                      <a:stretch>
                        <a:fillRect/>
                      </a:stretch>
                    </p:blipFill>
                    <p:spPr>
                      <a:xfrm>
                        <a:off x="5681980" y="3213100"/>
                        <a:ext cx="978535" cy="603885"/>
                      </a:xfrm>
                      <a:prstGeom prst="rect">
                        <a:avLst/>
                      </a:prstGeom>
                    </p:spPr>
                  </p:pic>
                </p:oleObj>
              </mc:Fallback>
            </mc:AlternateContent>
          </a:graphicData>
        </a:graphic>
      </p:graphicFrame>
      <p:graphicFrame>
        <p:nvGraphicFramePr>
          <p:cNvPr id="7" name="对象 6"/>
          <p:cNvGraphicFramePr/>
          <p:nvPr/>
        </p:nvGraphicFramePr>
        <p:xfrm>
          <a:off x="3900170" y="4011930"/>
          <a:ext cx="677545" cy="641350"/>
        </p:xfrm>
        <a:graphic>
          <a:graphicData uri="http://schemas.openxmlformats.org/presentationml/2006/ole">
            <mc:AlternateContent xmlns:mc="http://schemas.openxmlformats.org/markup-compatibility/2006">
              <mc:Choice xmlns:v="urn:schemas-microsoft-com:vml" Requires="v">
                <p:oleObj spid="_x0000_s1039" r:id="rId9" imgW="1752600" imgH="1581150" progId="Paint.Picture">
                  <p:embed/>
                </p:oleObj>
              </mc:Choice>
              <mc:Fallback>
                <p:oleObj r:id="rId9" imgW="1752600" imgH="1581150" progId="Paint.Picture">
                  <p:embed/>
                  <p:pic>
                    <p:nvPicPr>
                      <p:cNvPr id="0" name="图片 7"/>
                      <p:cNvPicPr/>
                      <p:nvPr/>
                    </p:nvPicPr>
                    <p:blipFill>
                      <a:blip r:embed="rId10"/>
                      <a:stretch>
                        <a:fillRect/>
                      </a:stretch>
                    </p:blipFill>
                    <p:spPr>
                      <a:xfrm>
                        <a:off x="3900170" y="4011930"/>
                        <a:ext cx="677545" cy="641350"/>
                      </a:xfrm>
                      <a:prstGeom prst="rect">
                        <a:avLst/>
                      </a:prstGeom>
                    </p:spPr>
                  </p:pic>
                </p:oleObj>
              </mc:Fallback>
            </mc:AlternateContent>
          </a:graphicData>
        </a:graphic>
      </p:graphicFrame>
      <p:graphicFrame>
        <p:nvGraphicFramePr>
          <p:cNvPr id="9" name="对象 8"/>
          <p:cNvGraphicFramePr/>
          <p:nvPr/>
        </p:nvGraphicFramePr>
        <p:xfrm>
          <a:off x="1660525" y="2875280"/>
          <a:ext cx="1064260" cy="664845"/>
        </p:xfrm>
        <a:graphic>
          <a:graphicData uri="http://schemas.openxmlformats.org/presentationml/2006/ole">
            <mc:AlternateContent xmlns:mc="http://schemas.openxmlformats.org/markup-compatibility/2006">
              <mc:Choice xmlns:v="urn:schemas-microsoft-com:vml" Requires="v">
                <p:oleObj spid="_x0000_s1040" r:id="rId11" imgW="2406650" imgH="1752600" progId="Paint.Picture">
                  <p:embed/>
                </p:oleObj>
              </mc:Choice>
              <mc:Fallback>
                <p:oleObj r:id="rId11" imgW="2406650" imgH="1752600" progId="Paint.Picture">
                  <p:embed/>
                  <p:pic>
                    <p:nvPicPr>
                      <p:cNvPr id="0" name="图片 9"/>
                      <p:cNvPicPr/>
                      <p:nvPr/>
                    </p:nvPicPr>
                    <p:blipFill>
                      <a:blip r:embed="rId12"/>
                      <a:stretch>
                        <a:fillRect/>
                      </a:stretch>
                    </p:blipFill>
                    <p:spPr>
                      <a:xfrm>
                        <a:off x="1660525" y="2875280"/>
                        <a:ext cx="1064260" cy="664845"/>
                      </a:xfrm>
                      <a:prstGeom prst="rect">
                        <a:avLst/>
                      </a:prstGeom>
                    </p:spPr>
                  </p:pic>
                </p:oleObj>
              </mc:Fallback>
            </mc:AlternateContent>
          </a:graphicData>
        </a:graphic>
      </p:graphicFrame>
      <p:graphicFrame>
        <p:nvGraphicFramePr>
          <p:cNvPr id="11" name="对象 10"/>
          <p:cNvGraphicFramePr/>
          <p:nvPr/>
        </p:nvGraphicFramePr>
        <p:xfrm>
          <a:off x="5681980" y="1567815"/>
          <a:ext cx="978535" cy="571500"/>
        </p:xfrm>
        <a:graphic>
          <a:graphicData uri="http://schemas.openxmlformats.org/presentationml/2006/ole">
            <mc:AlternateContent xmlns:mc="http://schemas.openxmlformats.org/markup-compatibility/2006">
              <mc:Choice xmlns:v="urn:schemas-microsoft-com:vml" Requires="v">
                <p:oleObj spid="_x0000_s1041" r:id="rId13" imgW="1263650" imgH="717550" progId="Paint.Picture">
                  <p:embed/>
                </p:oleObj>
              </mc:Choice>
              <mc:Fallback>
                <p:oleObj r:id="rId13" imgW="1263650" imgH="717550" progId="Paint.Picture">
                  <p:embed/>
                  <p:pic>
                    <p:nvPicPr>
                      <p:cNvPr id="0" name="图片 11"/>
                      <p:cNvPicPr/>
                      <p:nvPr/>
                    </p:nvPicPr>
                    <p:blipFill>
                      <a:blip r:embed="rId14"/>
                      <a:stretch>
                        <a:fillRect/>
                      </a:stretch>
                    </p:blipFill>
                    <p:spPr>
                      <a:xfrm>
                        <a:off x="5681980" y="1567815"/>
                        <a:ext cx="978535" cy="571500"/>
                      </a:xfrm>
                      <a:prstGeom prst="rect">
                        <a:avLst/>
                      </a:prstGeom>
                    </p:spPr>
                  </p:pic>
                </p:oleObj>
              </mc:Fallback>
            </mc:AlternateContent>
          </a:graphicData>
        </a:graphic>
      </p:graphicFrame>
      <p:graphicFrame>
        <p:nvGraphicFramePr>
          <p:cNvPr id="15" name="对象 14"/>
          <p:cNvGraphicFramePr/>
          <p:nvPr/>
        </p:nvGraphicFramePr>
        <p:xfrm>
          <a:off x="2519045" y="1389380"/>
          <a:ext cx="603885" cy="749935"/>
        </p:xfrm>
        <a:graphic>
          <a:graphicData uri="http://schemas.openxmlformats.org/presentationml/2006/ole">
            <mc:AlternateContent xmlns:mc="http://schemas.openxmlformats.org/markup-compatibility/2006">
              <mc:Choice xmlns:v="urn:schemas-microsoft-com:vml" Requires="v">
                <p:oleObj spid="_x0000_s1042" r:id="rId15" imgW="603250" imgH="749300" progId="Paint.Picture">
                  <p:embed/>
                </p:oleObj>
              </mc:Choice>
              <mc:Fallback>
                <p:oleObj r:id="rId15" imgW="603250" imgH="749300" progId="Paint.Picture">
                  <p:embed/>
                  <p:pic>
                    <p:nvPicPr>
                      <p:cNvPr id="0" name="图片 15"/>
                      <p:cNvPicPr/>
                      <p:nvPr/>
                    </p:nvPicPr>
                    <p:blipFill>
                      <a:blip r:embed="rId16"/>
                      <a:stretch>
                        <a:fillRect/>
                      </a:stretch>
                    </p:blipFill>
                    <p:spPr>
                      <a:xfrm>
                        <a:off x="2519045" y="1389380"/>
                        <a:ext cx="603885" cy="749935"/>
                      </a:xfrm>
                      <a:prstGeom prst="rect">
                        <a:avLst/>
                      </a:prstGeom>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文本框 13"/>
          <p:cNvSpPr txBox="1">
            <a:spLocks noChangeArrowheads="1"/>
          </p:cNvSpPr>
          <p:nvPr/>
        </p:nvSpPr>
        <p:spPr bwMode="auto">
          <a:xfrm>
            <a:off x="265430" y="181610"/>
            <a:ext cx="8356600" cy="55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altLang="zh-CN" sz="2800" b="1" dirty="0">
                <a:solidFill>
                  <a:srgbClr val="25C6FF"/>
                </a:solidFill>
                <a:latin typeface="Arial" panose="020B0604020202020204" pitchFamily="34" charset="0"/>
                <a:ea typeface="微软雅黑" panose="020B0503020204020204" charset="-122"/>
                <a:cs typeface="Arial" panose="020B0604020202020204" pitchFamily="34" charset="0"/>
              </a:rPr>
              <a:t>Caltta Tactical Solution Capability</a:t>
            </a:r>
          </a:p>
        </p:txBody>
      </p:sp>
      <p:sp>
        <p:nvSpPr>
          <p:cNvPr id="50179" name="AutoShape 3"/>
          <p:cNvSpPr/>
          <p:nvPr/>
        </p:nvSpPr>
        <p:spPr>
          <a:xfrm flipV="1">
            <a:off x="854393" y="3476308"/>
            <a:ext cx="1698625" cy="1589087"/>
          </a:xfrm>
          <a:prstGeom prst="can">
            <a:avLst>
              <a:gd name="adj" fmla="val 25000"/>
            </a:avLst>
          </a:prstGeom>
          <a:solidFill>
            <a:schemeClr val="accent2">
              <a:lumMod val="75000"/>
            </a:schemeClr>
          </a:solidFill>
          <a:ln w="9525">
            <a:noFill/>
          </a:ln>
        </p:spPr>
        <p:txBody>
          <a:bodyPr wrap="none" anchor="ctr" anchorCtr="0"/>
          <a:lstStyle/>
          <a:p>
            <a:endParaRPr lang="zh-CN" altLang="en-US" dirty="0">
              <a:latin typeface="Arial" panose="020B0604020202020204" pitchFamily="34" charset="0"/>
            </a:endParaRPr>
          </a:p>
        </p:txBody>
      </p:sp>
      <p:sp>
        <p:nvSpPr>
          <p:cNvPr id="50180" name="AutoShape 4"/>
          <p:cNvSpPr/>
          <p:nvPr/>
        </p:nvSpPr>
        <p:spPr>
          <a:xfrm flipV="1">
            <a:off x="2787968" y="2896870"/>
            <a:ext cx="1698625" cy="2168525"/>
          </a:xfrm>
          <a:prstGeom prst="can">
            <a:avLst>
              <a:gd name="adj" fmla="val 23792"/>
            </a:avLst>
          </a:prstGeom>
          <a:solidFill>
            <a:schemeClr val="accent2">
              <a:lumMod val="75000"/>
            </a:schemeClr>
          </a:solidFill>
          <a:ln w="9525">
            <a:noFill/>
          </a:ln>
        </p:spPr>
        <p:txBody>
          <a:bodyPr wrap="none" anchor="ctr" anchorCtr="0"/>
          <a:lstStyle/>
          <a:p>
            <a:endParaRPr lang="zh-CN" altLang="en-US" dirty="0">
              <a:latin typeface="Arial" panose="020B0604020202020204" pitchFamily="34" charset="0"/>
            </a:endParaRPr>
          </a:p>
        </p:txBody>
      </p:sp>
      <p:sp>
        <p:nvSpPr>
          <p:cNvPr id="50181" name="AutoShape 5"/>
          <p:cNvSpPr/>
          <p:nvPr/>
        </p:nvSpPr>
        <p:spPr>
          <a:xfrm flipV="1">
            <a:off x="4732655" y="2343150"/>
            <a:ext cx="1687830" cy="2722245"/>
          </a:xfrm>
          <a:prstGeom prst="can">
            <a:avLst>
              <a:gd name="adj" fmla="val 23310"/>
            </a:avLst>
          </a:prstGeom>
          <a:solidFill>
            <a:schemeClr val="accent2">
              <a:lumMod val="75000"/>
            </a:schemeClr>
          </a:solidFill>
          <a:ln w="9525">
            <a:noFill/>
          </a:ln>
        </p:spPr>
        <p:txBody>
          <a:bodyPr wrap="none" anchor="ctr" anchorCtr="0"/>
          <a:lstStyle/>
          <a:p>
            <a:endParaRPr lang="zh-CN" altLang="en-US" dirty="0">
              <a:latin typeface="Arial" panose="020B0604020202020204" pitchFamily="34" charset="0"/>
            </a:endParaRPr>
          </a:p>
        </p:txBody>
      </p:sp>
      <p:sp>
        <p:nvSpPr>
          <p:cNvPr id="50182" name="AutoShape 6"/>
          <p:cNvSpPr/>
          <p:nvPr/>
        </p:nvSpPr>
        <p:spPr>
          <a:xfrm flipV="1">
            <a:off x="6668135" y="1668780"/>
            <a:ext cx="1687195" cy="3396615"/>
          </a:xfrm>
          <a:prstGeom prst="can">
            <a:avLst>
              <a:gd name="adj" fmla="val 22944"/>
            </a:avLst>
          </a:prstGeom>
          <a:solidFill>
            <a:schemeClr val="accent2">
              <a:lumMod val="75000"/>
            </a:schemeClr>
          </a:solidFill>
          <a:ln w="9525">
            <a:noFill/>
          </a:ln>
        </p:spPr>
        <p:txBody>
          <a:bodyPr wrap="none" anchor="ctr" anchorCtr="0"/>
          <a:lstStyle/>
          <a:p>
            <a:endParaRPr lang="zh-CN" altLang="en-US" dirty="0">
              <a:latin typeface="Arial" panose="020B0604020202020204" pitchFamily="34" charset="0"/>
            </a:endParaRPr>
          </a:p>
        </p:txBody>
      </p:sp>
      <p:grpSp>
        <p:nvGrpSpPr>
          <p:cNvPr id="50183" name="Group 7"/>
          <p:cNvGrpSpPr/>
          <p:nvPr/>
        </p:nvGrpSpPr>
        <p:grpSpPr>
          <a:xfrm>
            <a:off x="4732655" y="2301240"/>
            <a:ext cx="1687513" cy="520700"/>
            <a:chOff x="1003" y="2400"/>
            <a:chExt cx="1089" cy="336"/>
          </a:xfrm>
        </p:grpSpPr>
        <p:sp>
          <p:nvSpPr>
            <p:cNvPr id="50226" name="Oval 8"/>
            <p:cNvSpPr/>
            <p:nvPr/>
          </p:nvSpPr>
          <p:spPr>
            <a:xfrm>
              <a:off x="1006" y="2427"/>
              <a:ext cx="1086" cy="309"/>
            </a:xfrm>
            <a:prstGeom prst="ellipse">
              <a:avLst/>
            </a:prstGeom>
            <a:gradFill rotWithShape="1">
              <a:gsLst>
                <a:gs pos="0">
                  <a:srgbClr val="925800"/>
                </a:gs>
                <a:gs pos="50000">
                  <a:srgbClr val="FF9900"/>
                </a:gs>
                <a:gs pos="100000">
                  <a:srgbClr val="925800"/>
                </a:gs>
              </a:gsLst>
              <a:lin ang="0" scaled="1"/>
              <a:tileRect/>
            </a:gradFill>
            <a:ln w="9525">
              <a:noFill/>
            </a:ln>
          </p:spPr>
          <p:txBody>
            <a:bodyPr wrap="none" anchor="ctr" anchorCtr="0"/>
            <a:lstStyle/>
            <a:p>
              <a:endParaRPr lang="zh-CN" altLang="en-US" dirty="0">
                <a:latin typeface="Arial" panose="020B0604020202020204" pitchFamily="34" charset="0"/>
              </a:endParaRPr>
            </a:p>
          </p:txBody>
        </p:sp>
        <p:sp>
          <p:nvSpPr>
            <p:cNvPr id="50227" name="Oval 9"/>
            <p:cNvSpPr/>
            <p:nvPr/>
          </p:nvSpPr>
          <p:spPr>
            <a:xfrm>
              <a:off x="1003" y="2400"/>
              <a:ext cx="1086" cy="309"/>
            </a:xfrm>
            <a:prstGeom prst="ellipse">
              <a:avLst/>
            </a:prstGeom>
            <a:gradFill rotWithShape="1">
              <a:gsLst>
                <a:gs pos="0">
                  <a:srgbClr val="FFE2B6"/>
                </a:gs>
                <a:gs pos="100000">
                  <a:srgbClr val="FF9900"/>
                </a:gs>
              </a:gsLst>
              <a:lin ang="18900000" scaled="1"/>
              <a:tileRect/>
            </a:gradFill>
            <a:ln w="9525">
              <a:noFill/>
            </a:ln>
          </p:spPr>
          <p:txBody>
            <a:bodyPr wrap="none" anchor="ctr" anchorCtr="0"/>
            <a:lstStyle/>
            <a:p>
              <a:endParaRPr lang="zh-CN" altLang="en-US" dirty="0">
                <a:latin typeface="Arial" panose="020B0604020202020204" pitchFamily="34" charset="0"/>
              </a:endParaRPr>
            </a:p>
          </p:txBody>
        </p:sp>
      </p:grpSp>
      <p:grpSp>
        <p:nvGrpSpPr>
          <p:cNvPr id="50184" name="Group 10"/>
          <p:cNvGrpSpPr/>
          <p:nvPr/>
        </p:nvGrpSpPr>
        <p:grpSpPr>
          <a:xfrm>
            <a:off x="6673850" y="1625283"/>
            <a:ext cx="1687513" cy="520700"/>
            <a:chOff x="1003" y="2400"/>
            <a:chExt cx="1089" cy="336"/>
          </a:xfrm>
        </p:grpSpPr>
        <p:sp>
          <p:nvSpPr>
            <p:cNvPr id="50224" name="Oval 11"/>
            <p:cNvSpPr/>
            <p:nvPr/>
          </p:nvSpPr>
          <p:spPr>
            <a:xfrm>
              <a:off x="1006" y="2427"/>
              <a:ext cx="1086" cy="309"/>
            </a:xfrm>
            <a:prstGeom prst="ellipse">
              <a:avLst/>
            </a:prstGeom>
            <a:gradFill rotWithShape="1">
              <a:gsLst>
                <a:gs pos="0">
                  <a:srgbClr val="3A5800"/>
                </a:gs>
                <a:gs pos="50000">
                  <a:srgbClr val="669900"/>
                </a:gs>
                <a:gs pos="100000">
                  <a:srgbClr val="3A5800"/>
                </a:gs>
              </a:gsLst>
              <a:lin ang="0" scaled="1"/>
              <a:tileRect/>
            </a:gradFill>
            <a:ln w="9525">
              <a:noFill/>
            </a:ln>
          </p:spPr>
          <p:txBody>
            <a:bodyPr wrap="none" anchor="ctr" anchorCtr="0"/>
            <a:lstStyle/>
            <a:p>
              <a:endParaRPr lang="zh-CN" altLang="en-US" dirty="0">
                <a:latin typeface="Arial" panose="020B0604020202020204" pitchFamily="34" charset="0"/>
              </a:endParaRPr>
            </a:p>
          </p:txBody>
        </p:sp>
        <p:sp>
          <p:nvSpPr>
            <p:cNvPr id="50225" name="Oval 12"/>
            <p:cNvSpPr/>
            <p:nvPr/>
          </p:nvSpPr>
          <p:spPr>
            <a:xfrm>
              <a:off x="1003" y="2400"/>
              <a:ext cx="1086" cy="309"/>
            </a:xfrm>
            <a:prstGeom prst="ellipse">
              <a:avLst/>
            </a:prstGeom>
            <a:gradFill rotWithShape="1">
              <a:gsLst>
                <a:gs pos="0">
                  <a:srgbClr val="D3E2B6"/>
                </a:gs>
                <a:gs pos="100000">
                  <a:srgbClr val="669900"/>
                </a:gs>
              </a:gsLst>
              <a:lin ang="18900000" scaled="1"/>
              <a:tileRect/>
            </a:gradFill>
            <a:ln w="9525">
              <a:noFill/>
            </a:ln>
          </p:spPr>
          <p:txBody>
            <a:bodyPr wrap="none" anchor="ctr" anchorCtr="0"/>
            <a:lstStyle/>
            <a:p>
              <a:endParaRPr lang="zh-CN" altLang="en-US" dirty="0">
                <a:latin typeface="Arial" panose="020B0604020202020204" pitchFamily="34" charset="0"/>
              </a:endParaRPr>
            </a:p>
          </p:txBody>
        </p:sp>
      </p:grpSp>
      <p:grpSp>
        <p:nvGrpSpPr>
          <p:cNvPr id="50185" name="Group 13"/>
          <p:cNvGrpSpPr/>
          <p:nvPr/>
        </p:nvGrpSpPr>
        <p:grpSpPr>
          <a:xfrm>
            <a:off x="860743" y="3441383"/>
            <a:ext cx="1687512" cy="520700"/>
            <a:chOff x="1003" y="2400"/>
            <a:chExt cx="1089" cy="336"/>
          </a:xfrm>
        </p:grpSpPr>
        <p:sp>
          <p:nvSpPr>
            <p:cNvPr id="14350" name="Oval 14"/>
            <p:cNvSpPr>
              <a:spLocks noChangeArrowheads="1"/>
            </p:cNvSpPr>
            <p:nvPr/>
          </p:nvSpPr>
          <p:spPr bwMode="gray">
            <a:xfrm>
              <a:off x="1006" y="2427"/>
              <a:ext cx="1086" cy="309"/>
            </a:xfrm>
            <a:prstGeom prst="ellipse">
              <a:avLst/>
            </a:prstGeom>
            <a:gradFill rotWithShape="1">
              <a:gsLst>
                <a:gs pos="0">
                  <a:schemeClr val="accent1">
                    <a:gamma/>
                    <a:shade val="57255"/>
                    <a:invGamma/>
                  </a:schemeClr>
                </a:gs>
                <a:gs pos="50000">
                  <a:schemeClr val="accent1"/>
                </a:gs>
                <a:gs pos="100000">
                  <a:schemeClr val="accent1">
                    <a:gamma/>
                    <a:shade val="57255"/>
                    <a:invGamma/>
                  </a:schemeClr>
                </a:gs>
              </a:gsLst>
              <a:lin ang="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51" name="Oval 15"/>
            <p:cNvSpPr>
              <a:spLocks noChangeArrowheads="1"/>
            </p:cNvSpPr>
            <p:nvPr/>
          </p:nvSpPr>
          <p:spPr bwMode="gray">
            <a:xfrm>
              <a:off x="1003" y="2400"/>
              <a:ext cx="1086" cy="309"/>
            </a:xfrm>
            <a:prstGeom prst="ellipse">
              <a:avLst/>
            </a:prstGeom>
            <a:gradFill rotWithShape="1">
              <a:gsLst>
                <a:gs pos="0">
                  <a:schemeClr val="accent1">
                    <a:gamma/>
                    <a:tint val="31765"/>
                    <a:invGamma/>
                  </a:schemeClr>
                </a:gs>
                <a:gs pos="100000">
                  <a:schemeClr val="accent1"/>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50186" name="Group 16"/>
          <p:cNvGrpSpPr/>
          <p:nvPr/>
        </p:nvGrpSpPr>
        <p:grpSpPr>
          <a:xfrm>
            <a:off x="2799080" y="2846070"/>
            <a:ext cx="1687513" cy="520700"/>
            <a:chOff x="1003" y="2400"/>
            <a:chExt cx="1089" cy="336"/>
          </a:xfrm>
        </p:grpSpPr>
        <p:sp>
          <p:nvSpPr>
            <p:cNvPr id="14353" name="Oval 17"/>
            <p:cNvSpPr>
              <a:spLocks noChangeArrowheads="1"/>
            </p:cNvSpPr>
            <p:nvPr/>
          </p:nvSpPr>
          <p:spPr bwMode="gray">
            <a:xfrm>
              <a:off x="1006" y="2427"/>
              <a:ext cx="1086" cy="309"/>
            </a:xfrm>
            <a:prstGeom prst="ellipse">
              <a:avLst/>
            </a:prstGeom>
            <a:gradFill rotWithShape="1">
              <a:gsLst>
                <a:gs pos="0">
                  <a:schemeClr val="accent2">
                    <a:gamma/>
                    <a:shade val="57255"/>
                    <a:invGamma/>
                  </a:schemeClr>
                </a:gs>
                <a:gs pos="50000">
                  <a:schemeClr val="accent2"/>
                </a:gs>
                <a:gs pos="100000">
                  <a:schemeClr val="accent2">
                    <a:gamma/>
                    <a:shade val="57255"/>
                    <a:invGamma/>
                  </a:schemeClr>
                </a:gs>
              </a:gsLst>
              <a:lin ang="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54" name="Oval 18"/>
            <p:cNvSpPr>
              <a:spLocks noChangeArrowheads="1"/>
            </p:cNvSpPr>
            <p:nvPr/>
          </p:nvSpPr>
          <p:spPr bwMode="gray">
            <a:xfrm>
              <a:off x="1003" y="2400"/>
              <a:ext cx="1086" cy="309"/>
            </a:xfrm>
            <a:prstGeom prst="ellipse">
              <a:avLst/>
            </a:prstGeom>
            <a:gradFill rotWithShape="1">
              <a:gsLst>
                <a:gs pos="0">
                  <a:schemeClr val="accent2">
                    <a:gamma/>
                    <a:tint val="31765"/>
                    <a:invGamma/>
                  </a:schemeClr>
                </a:gs>
                <a:gs pos="100000">
                  <a:schemeClr val="accent2"/>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50188" name="Rectangle 20"/>
          <p:cNvSpPr/>
          <p:nvPr/>
        </p:nvSpPr>
        <p:spPr>
          <a:xfrm>
            <a:off x="873760" y="3915728"/>
            <a:ext cx="1635125" cy="829945"/>
          </a:xfrm>
          <a:prstGeom prst="rect">
            <a:avLst/>
          </a:prstGeom>
          <a:noFill/>
          <a:ln w="9525">
            <a:noFill/>
          </a:ln>
        </p:spPr>
        <p:txBody>
          <a:bodyPr>
            <a:spAutoFit/>
          </a:bodyPr>
          <a:lstStyle/>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Deployment</a:t>
            </a:r>
          </a:p>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Mobility</a:t>
            </a:r>
          </a:p>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ea typeface="Arial" panose="020B0604020202020204" pitchFamily="34" charset="0"/>
              </a:rPr>
              <a:t>Operation</a:t>
            </a:r>
          </a:p>
        </p:txBody>
      </p:sp>
      <p:sp>
        <p:nvSpPr>
          <p:cNvPr id="50189" name="Rectangle 21"/>
          <p:cNvSpPr/>
          <p:nvPr/>
        </p:nvSpPr>
        <p:spPr>
          <a:xfrm>
            <a:off x="2752725" y="3557905"/>
            <a:ext cx="1734185" cy="1076325"/>
          </a:xfrm>
          <a:prstGeom prst="rect">
            <a:avLst/>
          </a:prstGeom>
          <a:noFill/>
          <a:ln w="9525">
            <a:noFill/>
          </a:ln>
        </p:spPr>
        <p:txBody>
          <a:bodyPr wrap="square">
            <a:spAutoFit/>
          </a:bodyPr>
          <a:lstStyle/>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Ease of congestion</a:t>
            </a:r>
          </a:p>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Priority Guarantee</a:t>
            </a:r>
            <a:endParaRPr lang="en-US" altLang="zh-CN" sz="1600" b="1" dirty="0">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50190" name="Rectangle 22"/>
          <p:cNvSpPr/>
          <p:nvPr/>
        </p:nvSpPr>
        <p:spPr>
          <a:xfrm>
            <a:off x="4750118" y="3481388"/>
            <a:ext cx="1636712" cy="1076325"/>
          </a:xfrm>
          <a:prstGeom prst="rect">
            <a:avLst/>
          </a:prstGeom>
          <a:noFill/>
          <a:ln w="9525">
            <a:noFill/>
          </a:ln>
        </p:spPr>
        <p:txBody>
          <a:bodyPr>
            <a:spAutoFit/>
          </a:bodyPr>
          <a:lstStyle/>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Visible and audible</a:t>
            </a:r>
          </a:p>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Real-time update</a:t>
            </a:r>
            <a:endParaRPr lang="en-US" altLang="zh-CN" sz="1600" b="1" dirty="0">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50191" name="Rectangle 23"/>
          <p:cNvSpPr/>
          <p:nvPr/>
        </p:nvSpPr>
        <p:spPr>
          <a:xfrm>
            <a:off x="6663055" y="2836545"/>
            <a:ext cx="1819910" cy="1814830"/>
          </a:xfrm>
          <a:prstGeom prst="rect">
            <a:avLst/>
          </a:prstGeom>
          <a:noFill/>
          <a:ln w="9525">
            <a:noFill/>
          </a:ln>
        </p:spPr>
        <p:txBody>
          <a:bodyPr wrap="square">
            <a:spAutoFit/>
          </a:bodyPr>
          <a:lstStyle/>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Frotline and Command center</a:t>
            </a:r>
          </a:p>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Different technologies</a:t>
            </a:r>
          </a:p>
          <a:p>
            <a:pPr marL="285750" indent="-285750" algn="l">
              <a:buFont typeface="Arial" panose="020B0604020202020204" pitchFamily="34" charset="0"/>
              <a:buChar char="•"/>
            </a:pPr>
            <a:r>
              <a:rPr lang="en-US" altLang="zh-CN" sz="1600" b="1" dirty="0">
                <a:solidFill>
                  <a:schemeClr val="accent2">
                    <a:lumMod val="40000"/>
                    <a:lumOff val="60000"/>
                  </a:schemeClr>
                </a:solidFill>
                <a:latin typeface="Arial" panose="020B0604020202020204" pitchFamily="34" charset="0"/>
                <a:cs typeface="Arial" panose="020B0604020202020204" pitchFamily="34" charset="0"/>
              </a:rPr>
              <a:t>Different platforms</a:t>
            </a:r>
            <a:endParaRPr lang="en-US" altLang="zh-CN" sz="1600" b="1" dirty="0">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50192" name="Picture 24" descr="shadow_1_m"/>
          <p:cNvPicPr>
            <a:picLocks noChangeAspect="1"/>
          </p:cNvPicPr>
          <p:nvPr/>
        </p:nvPicPr>
        <p:blipFill>
          <a:blip r:embed="rId3">
            <a:lum bright="12000"/>
          </a:blip>
          <a:stretch>
            <a:fillRect/>
          </a:stretch>
        </p:blipFill>
        <p:spPr>
          <a:xfrm>
            <a:off x="6866255" y="1761808"/>
            <a:ext cx="1190625" cy="223837"/>
          </a:xfrm>
          <a:prstGeom prst="rect">
            <a:avLst/>
          </a:prstGeom>
          <a:noFill/>
          <a:ln w="9525">
            <a:noFill/>
          </a:ln>
        </p:spPr>
      </p:pic>
      <p:grpSp>
        <p:nvGrpSpPr>
          <p:cNvPr id="50193" name="Group 25"/>
          <p:cNvGrpSpPr/>
          <p:nvPr/>
        </p:nvGrpSpPr>
        <p:grpSpPr>
          <a:xfrm>
            <a:off x="6845618" y="685483"/>
            <a:ext cx="1258887" cy="1217612"/>
            <a:chOff x="887" y="2040"/>
            <a:chExt cx="433" cy="422"/>
          </a:xfrm>
        </p:grpSpPr>
        <p:pic>
          <p:nvPicPr>
            <p:cNvPr id="50215" name="Picture 26" descr="circuler_1"/>
            <p:cNvPicPr>
              <a:picLocks noChangeAspect="1"/>
            </p:cNvPicPr>
            <p:nvPr/>
          </p:nvPicPr>
          <p:blipFill>
            <a:blip r:embed="rId4"/>
            <a:stretch>
              <a:fillRect/>
            </a:stretch>
          </p:blipFill>
          <p:spPr>
            <a:xfrm>
              <a:off x="887" y="2040"/>
              <a:ext cx="430" cy="420"/>
            </a:xfrm>
            <a:prstGeom prst="rect">
              <a:avLst/>
            </a:prstGeom>
            <a:noFill/>
            <a:ln w="9525">
              <a:noFill/>
            </a:ln>
          </p:spPr>
        </p:pic>
        <p:sp>
          <p:nvSpPr>
            <p:cNvPr id="14363" name="Oval 27"/>
            <p:cNvSpPr>
              <a:spLocks noChangeArrowheads="1"/>
            </p:cNvSpPr>
            <p:nvPr/>
          </p:nvSpPr>
          <p:spPr bwMode="gray">
            <a:xfrm>
              <a:off x="887" y="2040"/>
              <a:ext cx="433" cy="422"/>
            </a:xfrm>
            <a:prstGeom prst="ellipse">
              <a:avLst/>
            </a:prstGeom>
            <a:gradFill rotWithShape="1">
              <a:gsLst>
                <a:gs pos="0">
                  <a:srgbClr val="99CC00">
                    <a:alpha val="55000"/>
                  </a:srgbClr>
                </a:gs>
                <a:gs pos="50000">
                  <a:srgbClr val="99CC00">
                    <a:gamma/>
                    <a:shade val="46275"/>
                    <a:invGamma/>
                    <a:alpha val="89999"/>
                  </a:srgbClr>
                </a:gs>
                <a:gs pos="100000">
                  <a:srgbClr val="99CC00">
                    <a:alpha val="55000"/>
                  </a:srgb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50219" name="Picture 28" descr="Picture2"/>
            <p:cNvPicPr>
              <a:picLocks noChangeAspect="1"/>
            </p:cNvPicPr>
            <p:nvPr/>
          </p:nvPicPr>
          <p:blipFill>
            <a:blip r:embed="rId5"/>
            <a:stretch>
              <a:fillRect/>
            </a:stretch>
          </p:blipFill>
          <p:spPr>
            <a:xfrm>
              <a:off x="930" y="2044"/>
              <a:ext cx="345" cy="149"/>
            </a:xfrm>
            <a:prstGeom prst="rect">
              <a:avLst/>
            </a:prstGeom>
            <a:noFill/>
            <a:ln w="9525">
              <a:noFill/>
            </a:ln>
          </p:spPr>
        </p:pic>
      </p:grpSp>
      <p:sp>
        <p:nvSpPr>
          <p:cNvPr id="50194" name="Rectangle 29"/>
          <p:cNvSpPr/>
          <p:nvPr/>
        </p:nvSpPr>
        <p:spPr>
          <a:xfrm>
            <a:off x="6924675" y="963613"/>
            <a:ext cx="1059180" cy="645160"/>
          </a:xfrm>
          <a:prstGeom prst="rect">
            <a:avLst/>
          </a:prstGeom>
          <a:noFill/>
          <a:ln w="9525">
            <a:noFill/>
          </a:ln>
        </p:spPr>
        <p:txBody>
          <a:bodyPr wrap="none">
            <a:spAutoFit/>
          </a:bodyPr>
          <a:lstStyle/>
          <a:p>
            <a:pPr>
              <a:buClr>
                <a:srgbClr val="FF0066"/>
              </a:buClr>
              <a:buSzPct val="75000"/>
            </a:pPr>
            <a:r>
              <a:rPr lang="en-US" altLang="zh-CN" sz="1800" b="1" dirty="0">
                <a:solidFill>
                  <a:srgbClr val="FEFFFF"/>
                </a:solidFill>
                <a:latin typeface="Arial" panose="020B0604020202020204" pitchFamily="34" charset="0"/>
                <a:cs typeface="Arial" panose="020B0604020202020204" pitchFamily="34" charset="0"/>
              </a:rPr>
              <a:t>Inter-</a:t>
            </a:r>
          </a:p>
          <a:p>
            <a:pPr>
              <a:buClr>
                <a:srgbClr val="FF0066"/>
              </a:buClr>
              <a:buSzPct val="75000"/>
            </a:pPr>
            <a:r>
              <a:rPr lang="en-US" altLang="zh-CN" sz="1800" b="1" dirty="0">
                <a:solidFill>
                  <a:srgbClr val="FEFFFF"/>
                </a:solidFill>
                <a:latin typeface="Arial" panose="020B0604020202020204" pitchFamily="34" charset="0"/>
                <a:cs typeface="Arial" panose="020B0604020202020204" pitchFamily="34" charset="0"/>
              </a:rPr>
              <a:t>connect</a:t>
            </a:r>
            <a:endParaRPr lang="en-US" altLang="zh-CN" sz="1800" b="1" dirty="0">
              <a:solidFill>
                <a:srgbClr val="FEFFFF"/>
              </a:solidFill>
              <a:latin typeface="Arial" panose="020B0604020202020204" pitchFamily="34" charset="0"/>
              <a:ea typeface="Arial" panose="020B0604020202020204" pitchFamily="34" charset="0"/>
              <a:cs typeface="Arial" panose="020B0604020202020204" pitchFamily="34" charset="0"/>
            </a:endParaRPr>
          </a:p>
        </p:txBody>
      </p:sp>
      <p:pic>
        <p:nvPicPr>
          <p:cNvPr id="50195" name="Picture 30" descr="shadow_1_m"/>
          <p:cNvPicPr>
            <a:picLocks noChangeAspect="1"/>
          </p:cNvPicPr>
          <p:nvPr/>
        </p:nvPicPr>
        <p:blipFill>
          <a:blip r:embed="rId3">
            <a:lum bright="12000"/>
          </a:blip>
          <a:stretch>
            <a:fillRect/>
          </a:stretch>
        </p:blipFill>
        <p:spPr>
          <a:xfrm>
            <a:off x="4959668" y="2453323"/>
            <a:ext cx="1189037" cy="223837"/>
          </a:xfrm>
          <a:prstGeom prst="rect">
            <a:avLst/>
          </a:prstGeom>
          <a:noFill/>
          <a:ln w="9525">
            <a:noFill/>
          </a:ln>
        </p:spPr>
      </p:pic>
      <p:grpSp>
        <p:nvGrpSpPr>
          <p:cNvPr id="50196" name="Group 31"/>
          <p:cNvGrpSpPr/>
          <p:nvPr/>
        </p:nvGrpSpPr>
        <p:grpSpPr>
          <a:xfrm>
            <a:off x="4939030" y="1376998"/>
            <a:ext cx="1257300" cy="1217612"/>
            <a:chOff x="887" y="2040"/>
            <a:chExt cx="433" cy="422"/>
          </a:xfrm>
        </p:grpSpPr>
        <p:pic>
          <p:nvPicPr>
            <p:cNvPr id="50210" name="Picture 32" descr="circuler_1"/>
            <p:cNvPicPr>
              <a:picLocks noChangeAspect="1"/>
            </p:cNvPicPr>
            <p:nvPr/>
          </p:nvPicPr>
          <p:blipFill>
            <a:blip r:embed="rId6"/>
            <a:stretch>
              <a:fillRect/>
            </a:stretch>
          </p:blipFill>
          <p:spPr>
            <a:xfrm>
              <a:off x="887" y="2040"/>
              <a:ext cx="430" cy="420"/>
            </a:xfrm>
            <a:prstGeom prst="rect">
              <a:avLst/>
            </a:prstGeom>
            <a:noFill/>
            <a:ln w="9525">
              <a:noFill/>
            </a:ln>
          </p:spPr>
        </p:pic>
        <p:sp>
          <p:nvSpPr>
            <p:cNvPr id="14369" name="Oval 33"/>
            <p:cNvSpPr>
              <a:spLocks noChangeArrowheads="1"/>
            </p:cNvSpPr>
            <p:nvPr/>
          </p:nvSpPr>
          <p:spPr bwMode="gray">
            <a:xfrm>
              <a:off x="887" y="2040"/>
              <a:ext cx="433" cy="422"/>
            </a:xfrm>
            <a:prstGeom prst="ellipse">
              <a:avLst/>
            </a:prstGeom>
            <a:gradFill rotWithShape="1">
              <a:gsLst>
                <a:gs pos="0">
                  <a:srgbClr val="FF9900">
                    <a:alpha val="55000"/>
                  </a:srgbClr>
                </a:gs>
                <a:gs pos="50000">
                  <a:srgbClr val="FF9900">
                    <a:gamma/>
                    <a:shade val="46275"/>
                    <a:invGamma/>
                    <a:alpha val="89999"/>
                  </a:srgbClr>
                </a:gs>
                <a:gs pos="100000">
                  <a:srgbClr val="FF9900">
                    <a:alpha val="55000"/>
                  </a:srgb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50214" name="Picture 34" descr="Picture2"/>
            <p:cNvPicPr>
              <a:picLocks noChangeAspect="1"/>
            </p:cNvPicPr>
            <p:nvPr/>
          </p:nvPicPr>
          <p:blipFill>
            <a:blip r:embed="rId5"/>
            <a:stretch>
              <a:fillRect/>
            </a:stretch>
          </p:blipFill>
          <p:spPr>
            <a:xfrm>
              <a:off x="930" y="2044"/>
              <a:ext cx="345" cy="149"/>
            </a:xfrm>
            <a:prstGeom prst="rect">
              <a:avLst/>
            </a:prstGeom>
            <a:noFill/>
            <a:ln w="9525">
              <a:noFill/>
            </a:ln>
          </p:spPr>
        </p:pic>
      </p:grpSp>
      <p:sp>
        <p:nvSpPr>
          <p:cNvPr id="50197" name="Rectangle 35"/>
          <p:cNvSpPr/>
          <p:nvPr/>
        </p:nvSpPr>
        <p:spPr>
          <a:xfrm>
            <a:off x="4833620" y="1738948"/>
            <a:ext cx="1487805" cy="460375"/>
          </a:xfrm>
          <a:prstGeom prst="rect">
            <a:avLst/>
          </a:prstGeom>
          <a:noFill/>
          <a:ln w="9525">
            <a:noFill/>
          </a:ln>
        </p:spPr>
        <p:txBody>
          <a:bodyPr wrap="none">
            <a:spAutoFit/>
          </a:bodyPr>
          <a:lstStyle/>
          <a:p>
            <a:pPr>
              <a:buClr>
                <a:srgbClr val="FF0066"/>
              </a:buClr>
              <a:buSzPct val="75000"/>
            </a:pPr>
            <a:r>
              <a:rPr lang="en-US" altLang="zh-CN" sz="2400" b="1" dirty="0">
                <a:solidFill>
                  <a:srgbClr val="FEFFFF"/>
                </a:solidFill>
                <a:latin typeface="Arial" panose="020B0604020202020204" pitchFamily="34" charset="0"/>
                <a:cs typeface="Arial" panose="020B0604020202020204" pitchFamily="34" charset="0"/>
              </a:rPr>
              <a:t>Accurate</a:t>
            </a:r>
            <a:endParaRPr lang="en-US" altLang="zh-CN" sz="2400" b="1" dirty="0">
              <a:solidFill>
                <a:srgbClr val="FEFFFF"/>
              </a:solidFill>
              <a:latin typeface="Arial" panose="020B0604020202020204" pitchFamily="34" charset="0"/>
              <a:ea typeface="Arial" panose="020B0604020202020204" pitchFamily="34" charset="0"/>
              <a:cs typeface="Arial" panose="020B0604020202020204" pitchFamily="34" charset="0"/>
            </a:endParaRPr>
          </a:p>
        </p:txBody>
      </p:sp>
      <p:pic>
        <p:nvPicPr>
          <p:cNvPr id="50198" name="Picture 36" descr="shadow_1_m"/>
          <p:cNvPicPr>
            <a:picLocks noChangeAspect="1"/>
          </p:cNvPicPr>
          <p:nvPr/>
        </p:nvPicPr>
        <p:blipFill>
          <a:blip r:embed="rId3">
            <a:lum bright="12000"/>
          </a:blip>
          <a:stretch>
            <a:fillRect/>
          </a:stretch>
        </p:blipFill>
        <p:spPr>
          <a:xfrm>
            <a:off x="3040380" y="2977833"/>
            <a:ext cx="1190625" cy="223837"/>
          </a:xfrm>
          <a:prstGeom prst="rect">
            <a:avLst/>
          </a:prstGeom>
          <a:noFill/>
          <a:ln w="9525">
            <a:noFill/>
          </a:ln>
        </p:spPr>
      </p:pic>
      <p:grpSp>
        <p:nvGrpSpPr>
          <p:cNvPr id="50199" name="Group 37"/>
          <p:cNvGrpSpPr/>
          <p:nvPr/>
        </p:nvGrpSpPr>
        <p:grpSpPr>
          <a:xfrm>
            <a:off x="3021330" y="1901508"/>
            <a:ext cx="1257300" cy="1217612"/>
            <a:chOff x="887" y="2040"/>
            <a:chExt cx="433" cy="422"/>
          </a:xfrm>
        </p:grpSpPr>
        <p:pic>
          <p:nvPicPr>
            <p:cNvPr id="50207" name="Picture 38" descr="circuler_1"/>
            <p:cNvPicPr>
              <a:picLocks noChangeAspect="1"/>
            </p:cNvPicPr>
            <p:nvPr/>
          </p:nvPicPr>
          <p:blipFill>
            <a:blip r:embed="rId6"/>
            <a:stretch>
              <a:fillRect/>
            </a:stretch>
          </p:blipFill>
          <p:spPr>
            <a:xfrm>
              <a:off x="887" y="2040"/>
              <a:ext cx="430" cy="420"/>
            </a:xfrm>
            <a:prstGeom prst="rect">
              <a:avLst/>
            </a:prstGeom>
            <a:noFill/>
            <a:ln w="9525">
              <a:noFill/>
            </a:ln>
          </p:spPr>
        </p:pic>
        <p:sp>
          <p:nvSpPr>
            <p:cNvPr id="14375" name="Oval 39"/>
            <p:cNvSpPr>
              <a:spLocks noChangeArrowheads="1"/>
            </p:cNvSpPr>
            <p:nvPr/>
          </p:nvSpPr>
          <p:spPr bwMode="gray">
            <a:xfrm>
              <a:off x="887" y="2040"/>
              <a:ext cx="433" cy="422"/>
            </a:xfrm>
            <a:prstGeom prst="ellipse">
              <a:avLst/>
            </a:prstGeom>
            <a:gradFill rotWithShape="1">
              <a:gsLst>
                <a:gs pos="0">
                  <a:schemeClr val="accent2">
                    <a:alpha val="55000"/>
                  </a:schemeClr>
                </a:gs>
                <a:gs pos="50000">
                  <a:schemeClr val="accent2">
                    <a:gamma/>
                    <a:shade val="46275"/>
                    <a:invGamma/>
                    <a:alpha val="89999"/>
                  </a:schemeClr>
                </a:gs>
                <a:gs pos="100000">
                  <a:schemeClr val="accent2">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50209" name="Picture 40" descr="Picture2"/>
            <p:cNvPicPr>
              <a:picLocks noChangeAspect="1"/>
            </p:cNvPicPr>
            <p:nvPr/>
          </p:nvPicPr>
          <p:blipFill>
            <a:blip r:embed="rId5"/>
            <a:stretch>
              <a:fillRect/>
            </a:stretch>
          </p:blipFill>
          <p:spPr>
            <a:xfrm>
              <a:off x="930" y="2044"/>
              <a:ext cx="345" cy="149"/>
            </a:xfrm>
            <a:prstGeom prst="rect">
              <a:avLst/>
            </a:prstGeom>
            <a:noFill/>
            <a:ln w="9525">
              <a:noFill/>
            </a:ln>
          </p:spPr>
        </p:pic>
      </p:grpSp>
      <p:sp>
        <p:nvSpPr>
          <p:cNvPr id="50200" name="Rectangle 41"/>
          <p:cNvSpPr/>
          <p:nvPr/>
        </p:nvSpPr>
        <p:spPr>
          <a:xfrm>
            <a:off x="2929890" y="2246313"/>
            <a:ext cx="1459230" cy="506730"/>
          </a:xfrm>
          <a:prstGeom prst="rect">
            <a:avLst/>
          </a:prstGeom>
          <a:noFill/>
          <a:ln w="9525">
            <a:noFill/>
          </a:ln>
        </p:spPr>
        <p:txBody>
          <a:bodyPr wrap="none">
            <a:spAutoFit/>
          </a:bodyPr>
          <a:lstStyle/>
          <a:p>
            <a:pPr>
              <a:buClr>
                <a:srgbClr val="FF0066"/>
              </a:buClr>
              <a:buSzPct val="75000"/>
            </a:pPr>
            <a:r>
              <a:rPr lang="en-US" altLang="zh-CN" sz="2700" b="1" dirty="0">
                <a:solidFill>
                  <a:srgbClr val="FEFFFF"/>
                </a:solidFill>
                <a:latin typeface="Arial" panose="020B0604020202020204" pitchFamily="34" charset="0"/>
                <a:cs typeface="Arial" panose="020B0604020202020204" pitchFamily="34" charset="0"/>
              </a:rPr>
              <a:t>Smooth</a:t>
            </a:r>
            <a:endParaRPr lang="en-US" altLang="zh-CN" sz="2700" b="1" dirty="0">
              <a:solidFill>
                <a:srgbClr val="FEFFFF"/>
              </a:solidFill>
              <a:latin typeface="Arial" panose="020B0604020202020204" pitchFamily="34" charset="0"/>
              <a:ea typeface="Arial" panose="020B0604020202020204" pitchFamily="34" charset="0"/>
              <a:cs typeface="Arial" panose="020B0604020202020204" pitchFamily="34" charset="0"/>
            </a:endParaRPr>
          </a:p>
        </p:txBody>
      </p:sp>
      <p:pic>
        <p:nvPicPr>
          <p:cNvPr id="50201" name="Picture 42" descr="shadow_1_m"/>
          <p:cNvPicPr>
            <a:picLocks noChangeAspect="1"/>
          </p:cNvPicPr>
          <p:nvPr/>
        </p:nvPicPr>
        <p:blipFill>
          <a:blip r:embed="rId3">
            <a:lum bright="12000"/>
          </a:blip>
          <a:stretch>
            <a:fillRect/>
          </a:stretch>
        </p:blipFill>
        <p:spPr>
          <a:xfrm>
            <a:off x="1081405" y="3562033"/>
            <a:ext cx="1189038" cy="223837"/>
          </a:xfrm>
          <a:prstGeom prst="rect">
            <a:avLst/>
          </a:prstGeom>
          <a:noFill/>
          <a:ln w="9525">
            <a:noFill/>
          </a:ln>
        </p:spPr>
      </p:pic>
      <p:grpSp>
        <p:nvGrpSpPr>
          <p:cNvPr id="50202" name="Group 43"/>
          <p:cNvGrpSpPr/>
          <p:nvPr/>
        </p:nvGrpSpPr>
        <p:grpSpPr>
          <a:xfrm>
            <a:off x="1060768" y="2485708"/>
            <a:ext cx="1258887" cy="1217612"/>
            <a:chOff x="887" y="2040"/>
            <a:chExt cx="433" cy="422"/>
          </a:xfrm>
        </p:grpSpPr>
        <p:pic>
          <p:nvPicPr>
            <p:cNvPr id="50204" name="Picture 44" descr="circuler_1"/>
            <p:cNvPicPr>
              <a:picLocks noChangeAspect="1"/>
            </p:cNvPicPr>
            <p:nvPr/>
          </p:nvPicPr>
          <p:blipFill>
            <a:blip r:embed="rId4"/>
            <a:stretch>
              <a:fillRect/>
            </a:stretch>
          </p:blipFill>
          <p:spPr>
            <a:xfrm>
              <a:off x="887" y="2040"/>
              <a:ext cx="430" cy="420"/>
            </a:xfrm>
            <a:prstGeom prst="rect">
              <a:avLst/>
            </a:prstGeom>
            <a:noFill/>
            <a:ln w="9525">
              <a:noFill/>
            </a:ln>
          </p:spPr>
        </p:pic>
        <p:sp>
          <p:nvSpPr>
            <p:cNvPr id="14381" name="Oval 45"/>
            <p:cNvSpPr>
              <a:spLocks noChangeArrowheads="1"/>
            </p:cNvSpPr>
            <p:nvPr/>
          </p:nvSpPr>
          <p:spPr bwMode="gray">
            <a:xfrm>
              <a:off x="887" y="2040"/>
              <a:ext cx="433" cy="422"/>
            </a:xfrm>
            <a:prstGeom prst="ellipse">
              <a:avLst/>
            </a:prstGeom>
            <a:gradFill rotWithShape="1">
              <a:gsLst>
                <a:gs pos="0">
                  <a:schemeClr val="accent1">
                    <a:alpha val="55000"/>
                  </a:schemeClr>
                </a:gs>
                <a:gs pos="50000">
                  <a:schemeClr val="accent1">
                    <a:gamma/>
                    <a:shade val="46275"/>
                    <a:invGamma/>
                    <a:alpha val="89999"/>
                  </a:schemeClr>
                </a:gs>
                <a:gs pos="100000">
                  <a:schemeClr val="accent1">
                    <a:alpha val="55000"/>
                  </a:schemeClr>
                </a:gs>
              </a:gsLst>
              <a:lin ang="54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50206" name="Picture 46" descr="Picture2"/>
            <p:cNvPicPr>
              <a:picLocks noChangeAspect="1"/>
            </p:cNvPicPr>
            <p:nvPr/>
          </p:nvPicPr>
          <p:blipFill>
            <a:blip r:embed="rId5"/>
            <a:stretch>
              <a:fillRect/>
            </a:stretch>
          </p:blipFill>
          <p:spPr>
            <a:xfrm>
              <a:off x="930" y="2044"/>
              <a:ext cx="345" cy="149"/>
            </a:xfrm>
            <a:prstGeom prst="rect">
              <a:avLst/>
            </a:prstGeom>
            <a:noFill/>
            <a:ln w="9525">
              <a:noFill/>
            </a:ln>
          </p:spPr>
        </p:pic>
      </p:grpSp>
      <p:sp>
        <p:nvSpPr>
          <p:cNvPr id="50203" name="Rectangle 47"/>
          <p:cNvSpPr/>
          <p:nvPr/>
        </p:nvSpPr>
        <p:spPr>
          <a:xfrm>
            <a:off x="1244918" y="2847658"/>
            <a:ext cx="913130" cy="521970"/>
          </a:xfrm>
          <a:prstGeom prst="rect">
            <a:avLst/>
          </a:prstGeom>
          <a:noFill/>
          <a:ln w="9525">
            <a:noFill/>
          </a:ln>
        </p:spPr>
        <p:txBody>
          <a:bodyPr wrap="none">
            <a:spAutoFit/>
          </a:bodyPr>
          <a:lstStyle/>
          <a:p>
            <a:pPr>
              <a:buClr>
                <a:srgbClr val="FF0066"/>
              </a:buClr>
              <a:buSzPct val="75000"/>
            </a:pPr>
            <a:r>
              <a:rPr lang="en-US" altLang="zh-CN" sz="2800" b="1" dirty="0">
                <a:solidFill>
                  <a:srgbClr val="FEFFFF"/>
                </a:solidFill>
                <a:latin typeface="Arial" panose="020B0604020202020204" pitchFamily="34" charset="0"/>
                <a:cs typeface="Arial" panose="020B0604020202020204" pitchFamily="34" charset="0"/>
              </a:rPr>
              <a:t>Fast</a:t>
            </a:r>
            <a:endParaRPr lang="en-US" altLang="zh-CN" sz="2800" b="1" dirty="0">
              <a:solidFill>
                <a:srgbClr val="FEFFFF"/>
              </a:solidFill>
              <a:latin typeface="Arial" panose="020B0604020202020204" pitchFamily="34" charset="0"/>
              <a:ea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H_Others_1"/>
          <p:cNvSpPr/>
          <p:nvPr>
            <p:custDataLst>
              <p:tags r:id="rId2"/>
            </p:custDataLst>
          </p:nvPr>
        </p:nvSpPr>
        <p:spPr>
          <a:xfrm>
            <a:off x="2729164" y="1824314"/>
            <a:ext cx="1533367" cy="15333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00">
              <a:solidFill>
                <a:srgbClr val="FFFFFF"/>
              </a:solidFill>
            </a:endParaRPr>
          </a:p>
        </p:txBody>
      </p:sp>
      <p:sp>
        <p:nvSpPr>
          <p:cNvPr id="3" name="MH_Others_2"/>
          <p:cNvSpPr/>
          <p:nvPr>
            <p:custDataLst>
              <p:tags r:id="rId3"/>
            </p:custDataLst>
          </p:nvPr>
        </p:nvSpPr>
        <p:spPr>
          <a:xfrm>
            <a:off x="2117045" y="1206753"/>
            <a:ext cx="2791424" cy="2791424"/>
          </a:xfrm>
          <a:prstGeom prst="ellipse">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rgbClr val="FFFFFF"/>
              </a:solidFill>
            </a:endParaRPr>
          </a:p>
        </p:txBody>
      </p:sp>
      <p:sp>
        <p:nvSpPr>
          <p:cNvPr id="4" name="MH_Others_3"/>
          <p:cNvSpPr/>
          <p:nvPr>
            <p:custDataLst>
              <p:tags r:id="rId4"/>
            </p:custDataLst>
          </p:nvPr>
        </p:nvSpPr>
        <p:spPr>
          <a:xfrm>
            <a:off x="2835344" y="1944173"/>
            <a:ext cx="1308350" cy="130835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ctr">
            <a:normAutofit/>
          </a:bodyPr>
          <a:lstStyle/>
          <a:p>
            <a:pPr lvl="0" algn="ctr"/>
            <a:r>
              <a:rPr lang="en-US" altLang="zh-CN" sz="1600" b="1" dirty="0">
                <a:solidFill>
                  <a:srgbClr val="FFFFFF"/>
                </a:solidFill>
                <a:latin typeface="Calibri" panose="020F0502020204030204" pitchFamily="34" charset="0"/>
                <a:ea typeface="微软雅黑" panose="020B0503020204020204" charset="-122"/>
                <a:cs typeface="Calibri" panose="020F0502020204030204" pitchFamily="34" charset="0"/>
              </a:rPr>
              <a:t>CONTENTS</a:t>
            </a:r>
          </a:p>
        </p:txBody>
      </p:sp>
      <p:sp>
        <p:nvSpPr>
          <p:cNvPr id="7" name="MH_Entry_1"/>
          <p:cNvSpPr>
            <a:spLocks noChangeArrowheads="1"/>
          </p:cNvSpPr>
          <p:nvPr>
            <p:custDataLst>
              <p:tags r:id="rId5"/>
            </p:custDataLst>
          </p:nvPr>
        </p:nvSpPr>
        <p:spPr bwMode="auto">
          <a:xfrm>
            <a:off x="4809103" y="1194435"/>
            <a:ext cx="2849620"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1800">
                <a:solidFill>
                  <a:schemeClr val="tx1">
                    <a:lumMod val="20000"/>
                    <a:lumOff val="80000"/>
                  </a:schemeClr>
                </a:solidFill>
                <a:effectLst/>
                <a:latin typeface="Impact" panose="020B0806030902050204" charset="0"/>
                <a:ea typeface="+mn-ea"/>
                <a:cs typeface="Impact" panose="020B0806030902050204" charset="0"/>
              </a:rPr>
              <a:t>Understanding of </a:t>
            </a:r>
            <a:r>
              <a:rPr lang="en-US" sz="1800">
                <a:solidFill>
                  <a:schemeClr val="tx1">
                    <a:lumMod val="20000"/>
                    <a:lumOff val="80000"/>
                  </a:schemeClr>
                </a:solidFill>
                <a:effectLst/>
                <a:latin typeface="Impact" panose="020B0806030902050204" charset="0"/>
                <a:ea typeface="+mn-ea"/>
                <a:cs typeface="Impact" panose="020B0806030902050204" charset="0"/>
              </a:rPr>
              <a:t>Tactical LTE</a:t>
            </a:r>
            <a:endParaRPr lang="en-US" sz="1800" dirty="0">
              <a:solidFill>
                <a:schemeClr val="tx1">
                  <a:lumMod val="20000"/>
                  <a:lumOff val="80000"/>
                </a:schemeClr>
              </a:solidFill>
              <a:effectLst/>
              <a:latin typeface="Impact" panose="020B0806030902050204" charset="0"/>
              <a:ea typeface="+mn-ea"/>
              <a:cs typeface="Impact" panose="020B0806030902050204" charset="0"/>
            </a:endParaRPr>
          </a:p>
        </p:txBody>
      </p:sp>
      <p:sp>
        <p:nvSpPr>
          <p:cNvPr id="8" name="MH_Entry_2"/>
          <p:cNvSpPr>
            <a:spLocks noChangeArrowheads="1"/>
          </p:cNvSpPr>
          <p:nvPr>
            <p:custDataLst>
              <p:tags r:id="rId6"/>
            </p:custDataLst>
          </p:nvPr>
        </p:nvSpPr>
        <p:spPr bwMode="auto">
          <a:xfrm>
            <a:off x="5194220" y="2309659"/>
            <a:ext cx="2237809"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l">
              <a:lnSpc>
                <a:spcPct val="120000"/>
              </a:lnSpc>
              <a:buClrTx/>
              <a:buSzTx/>
              <a:buNone/>
            </a:pPr>
            <a:r>
              <a:rPr lang="en-US" sz="1800">
                <a:solidFill>
                  <a:schemeClr val="tx1">
                    <a:lumMod val="60000"/>
                    <a:lumOff val="40000"/>
                  </a:schemeClr>
                </a:solidFill>
                <a:effectLst/>
                <a:latin typeface="Impact" panose="020B0806030902050204" charset="0"/>
                <a:ea typeface="+mn-ea"/>
                <a:cs typeface="Impact" panose="020B0806030902050204" charset="0"/>
              </a:rPr>
              <a:t>Product and solution</a:t>
            </a:r>
          </a:p>
          <a:p>
            <a:pPr>
              <a:lnSpc>
                <a:spcPct val="120000"/>
              </a:lnSpc>
              <a:spcBef>
                <a:spcPct val="0"/>
              </a:spcBef>
              <a:buNone/>
            </a:pPr>
            <a:endParaRPr lang="en-US" altLang="en-US" sz="1800" dirty="0">
              <a:solidFill>
                <a:schemeClr val="tx1">
                  <a:lumMod val="60000"/>
                  <a:lumOff val="40000"/>
                </a:schemeClr>
              </a:solidFill>
              <a:effectLst/>
              <a:latin typeface="Impact" panose="020B0806030902050204" charset="0"/>
              <a:ea typeface="+mn-ea"/>
              <a:cs typeface="Impact" panose="020B0806030902050204" charset="0"/>
            </a:endParaRPr>
          </a:p>
        </p:txBody>
      </p:sp>
      <p:sp>
        <p:nvSpPr>
          <p:cNvPr id="19" name="MH_Entry_3"/>
          <p:cNvSpPr>
            <a:spLocks noChangeArrowheads="1"/>
          </p:cNvSpPr>
          <p:nvPr>
            <p:custDataLst>
              <p:tags r:id="rId7"/>
            </p:custDataLst>
          </p:nvPr>
        </p:nvSpPr>
        <p:spPr bwMode="auto">
          <a:xfrm>
            <a:off x="5007236" y="3193518"/>
            <a:ext cx="2260022" cy="57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 tIns="0" rIns="0" bIns="0" anchor="ctr" anchorCtr="0">
            <a:normAutofit/>
            <a:scene3d>
              <a:camera prst="orthographicFront"/>
              <a:lightRig rig="soft" dir="t">
                <a:rot lat="0" lon="0" rev="15600000"/>
              </a:lightRig>
            </a:scene3d>
            <a:sp3d extrusionH="57150" prstMaterial="softEdge">
              <a:bevelT w="25400" h="38100"/>
            </a:sp3d>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sz="1800">
                <a:solidFill>
                  <a:schemeClr val="tx1">
                    <a:lumMod val="20000"/>
                    <a:lumOff val="80000"/>
                  </a:schemeClr>
                </a:solidFill>
                <a:effectLst/>
                <a:latin typeface="Impact" panose="020B0806030902050204" charset="0"/>
                <a:ea typeface="+mn-ea"/>
                <a:cs typeface="Impact" panose="020B0806030902050204" charset="0"/>
              </a:rPr>
              <a:t>Case study</a:t>
            </a:r>
            <a:endParaRPr lang="en-US" altLang="zh-CN" sz="1200" dirty="0">
              <a:solidFill>
                <a:schemeClr val="accent4"/>
              </a:solidFill>
              <a:effectLst/>
              <a:latin typeface="+mn-lt"/>
              <a:ea typeface="+mn-ea"/>
            </a:endParaRPr>
          </a:p>
        </p:txBody>
      </p:sp>
      <p:sp>
        <p:nvSpPr>
          <p:cNvPr id="15" name="MH_Number_1"/>
          <p:cNvSpPr/>
          <p:nvPr>
            <p:custDataLst>
              <p:tags r:id="rId8"/>
            </p:custDataLst>
          </p:nvPr>
        </p:nvSpPr>
        <p:spPr>
          <a:xfrm>
            <a:off x="4246445" y="1375803"/>
            <a:ext cx="413420" cy="413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vertOverflow="overflow" horzOverflow="overflow" vert="horz" wrap="square" lIns="68579" tIns="34289" rIns="68579" bIns="34289" numCol="1" spcCol="0" rtlCol="0" fromWordArt="0" anchor="ctr" anchorCtr="0" forceAA="0" compatLnSpc="1">
            <a:normAutofit/>
          </a:bodyPr>
          <a:lstStyle/>
          <a:p>
            <a:pPr lvl="0" algn="ctr">
              <a:lnSpc>
                <a:spcPct val="80000"/>
              </a:lnSpc>
              <a:buClrTx/>
              <a:buSzTx/>
              <a:buFontTx/>
            </a:pPr>
            <a:r>
              <a:rPr lang="en-US" altLang="zh-CN" sz="1500" dirty="0">
                <a:solidFill>
                  <a:srgbClr val="FFFFFF"/>
                </a:solidFill>
                <a:cs typeface="Arial Unicode MS" panose="020B0604020202020204" charset="-122"/>
                <a:sym typeface="+mn-ea"/>
              </a:rPr>
              <a:t>1</a:t>
            </a:r>
          </a:p>
        </p:txBody>
      </p:sp>
      <p:sp>
        <p:nvSpPr>
          <p:cNvPr id="17" name="MH_Number_2"/>
          <p:cNvSpPr/>
          <p:nvPr>
            <p:custDataLst>
              <p:tags r:id="rId9"/>
            </p:custDataLst>
          </p:nvPr>
        </p:nvSpPr>
        <p:spPr>
          <a:xfrm>
            <a:off x="4639559" y="2261532"/>
            <a:ext cx="413420" cy="4134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lIns="68579" tIns="34289" rIns="68579" bIns="34289" numCol="1" spcCol="0" rtlCol="0" fromWordArt="0" anchor="ctr" anchorCtr="0" forceAA="0" compatLnSpc="1">
            <a:normAutofit/>
          </a:bodyPr>
          <a:lstStyle/>
          <a:p>
            <a:pPr lvl="0" algn="ctr">
              <a:lnSpc>
                <a:spcPct val="80000"/>
              </a:lnSpc>
              <a:buClrTx/>
              <a:buSzTx/>
              <a:buFontTx/>
            </a:pPr>
            <a:r>
              <a:rPr lang="en-US" altLang="zh-CN" sz="1500" dirty="0">
                <a:solidFill>
                  <a:srgbClr val="FFFFFF"/>
                </a:solidFill>
                <a:cs typeface="Arial Unicode MS" panose="020B0604020202020204" charset="-122"/>
                <a:sym typeface="+mn-ea"/>
              </a:rPr>
              <a:t>2</a:t>
            </a:r>
          </a:p>
        </p:txBody>
      </p:sp>
      <p:sp>
        <p:nvSpPr>
          <p:cNvPr id="21" name="MH_Number_3"/>
          <p:cNvSpPr/>
          <p:nvPr>
            <p:custDataLst>
              <p:tags r:id="rId10"/>
            </p:custDataLst>
          </p:nvPr>
        </p:nvSpPr>
        <p:spPr>
          <a:xfrm>
            <a:off x="4450942" y="3260108"/>
            <a:ext cx="413420" cy="413420"/>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square" lIns="68579" tIns="34289" rIns="68579" bIns="34289" rtlCol="0" anchor="ctr">
            <a:normAutofit/>
          </a:bodyPr>
          <a:lstStyle/>
          <a:p>
            <a:pPr algn="ctr">
              <a:lnSpc>
                <a:spcPct val="80000"/>
              </a:lnSpc>
            </a:pPr>
            <a:r>
              <a:rPr lang="en-US" altLang="zh-CN" sz="1500" dirty="0">
                <a:solidFill>
                  <a:srgbClr val="FFFFFF"/>
                </a:solidFill>
                <a:cs typeface="Arial Unicode MS" panose="020B0604020202020204" charset="-122"/>
              </a:rPr>
              <a:t>3</a:t>
            </a:r>
            <a:endParaRPr lang="zh-CN" altLang="en-US" sz="1500" dirty="0">
              <a:solidFill>
                <a:srgbClr val="FFFFFF"/>
              </a:solidFill>
              <a:cs typeface="Arial Unicode MS" panose="020B0604020202020204"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35751" y="85598"/>
            <a:ext cx="7715304" cy="689610"/>
          </a:xfrm>
          <a:prstGeom prst="rect">
            <a:avLst/>
          </a:prstGeom>
        </p:spPr>
        <p:txBody>
          <a:bodyPr wrap="square" lIns="259232" tIns="129616" rIns="259232" bIns="129616" anchor="ctr">
            <a:spAutoFit/>
          </a:bodyPr>
          <a:lstStyle/>
          <a:p>
            <a:pPr marL="0" lvl="1" algn="l">
              <a:buClrTx/>
              <a:buSzTx/>
              <a:buFontTx/>
            </a:pPr>
            <a:r>
              <a:rPr lang="en-US" altLang="zh-CN" sz="2800" b="1" dirty="0">
                <a:solidFill>
                  <a:srgbClr val="25C6FF"/>
                </a:solidFill>
                <a:latin typeface="Arial" panose="020B0604020202020204" pitchFamily="34" charset="0"/>
                <a:ea typeface="微软雅黑" panose="020B0503020204020204" charset="-122"/>
                <a:cs typeface="Arial" panose="020B0604020202020204" pitchFamily="34" charset="0"/>
              </a:rPr>
              <a:t>Caltta Tactical LTE solutions</a:t>
            </a:r>
          </a:p>
        </p:txBody>
      </p:sp>
      <p:sp>
        <p:nvSpPr>
          <p:cNvPr id="5" name="Line 3"/>
          <p:cNvSpPr>
            <a:spLocks noChangeShapeType="1"/>
          </p:cNvSpPr>
          <p:nvPr/>
        </p:nvSpPr>
        <p:spPr bwMode="auto">
          <a:xfrm flipV="1">
            <a:off x="1759739" y="1717397"/>
            <a:ext cx="4055269" cy="9486"/>
          </a:xfrm>
          <a:prstGeom prst="line">
            <a:avLst/>
          </a:prstGeom>
          <a:noFill/>
          <a:ln w="9525">
            <a:solidFill>
              <a:srgbClr val="333333"/>
            </a:solidFill>
            <a:round/>
          </a:ln>
        </p:spPr>
        <p:txBody>
          <a:bodyPr wrap="none" anchor="ctr"/>
          <a:lstStyle/>
          <a:p>
            <a:endParaRPr lang="zh-CN" altLang="en-US" sz="1500"/>
          </a:p>
        </p:txBody>
      </p:sp>
      <p:sp>
        <p:nvSpPr>
          <p:cNvPr id="6" name="Rectangle 4"/>
          <p:cNvSpPr>
            <a:spLocks noChangeArrowheads="1"/>
          </p:cNvSpPr>
          <p:nvPr/>
        </p:nvSpPr>
        <p:spPr bwMode="auto">
          <a:xfrm>
            <a:off x="1965718" y="1382389"/>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rPr>
              <a:t>Emergency vehicle（ECV）</a:t>
            </a:r>
          </a:p>
        </p:txBody>
      </p:sp>
      <p:sp>
        <p:nvSpPr>
          <p:cNvPr id="23" name="Line 3"/>
          <p:cNvSpPr>
            <a:spLocks noChangeShapeType="1"/>
          </p:cNvSpPr>
          <p:nvPr/>
        </p:nvSpPr>
        <p:spPr bwMode="auto">
          <a:xfrm flipV="1">
            <a:off x="1759739" y="2589897"/>
            <a:ext cx="4055269" cy="9486"/>
          </a:xfrm>
          <a:prstGeom prst="line">
            <a:avLst/>
          </a:prstGeom>
          <a:noFill/>
          <a:ln w="9525">
            <a:solidFill>
              <a:srgbClr val="333333"/>
            </a:solidFill>
            <a:round/>
          </a:ln>
        </p:spPr>
        <p:txBody>
          <a:bodyPr wrap="none" anchor="ctr"/>
          <a:lstStyle/>
          <a:p>
            <a:endParaRPr lang="zh-CN" altLang="en-US" sz="1500"/>
          </a:p>
        </p:txBody>
      </p:sp>
      <p:sp>
        <p:nvSpPr>
          <p:cNvPr id="24" name="Rectangle 4"/>
          <p:cNvSpPr>
            <a:spLocks noChangeArrowheads="1"/>
          </p:cNvSpPr>
          <p:nvPr/>
        </p:nvSpPr>
        <p:spPr bwMode="auto">
          <a:xfrm>
            <a:off x="1938020" y="2240280"/>
            <a:ext cx="5071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Portable emergency command system</a:t>
            </a:r>
          </a:p>
        </p:txBody>
      </p:sp>
      <p:sp>
        <p:nvSpPr>
          <p:cNvPr id="25" name="椭圆 24"/>
          <p:cNvSpPr/>
          <p:nvPr/>
        </p:nvSpPr>
        <p:spPr>
          <a:xfrm>
            <a:off x="1115576" y="1575789"/>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6" name="椭圆 25"/>
          <p:cNvSpPr/>
          <p:nvPr/>
        </p:nvSpPr>
        <p:spPr>
          <a:xfrm>
            <a:off x="1089398" y="243751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27" name="图片 26" descr="通信指挥车.png"/>
          <p:cNvPicPr>
            <a:picLocks noChangeAspect="1"/>
          </p:cNvPicPr>
          <p:nvPr/>
        </p:nvPicPr>
        <p:blipFill>
          <a:blip r:embed="rId3" cstate="email"/>
          <a:stretch>
            <a:fillRect/>
          </a:stretch>
        </p:blipFill>
        <p:spPr>
          <a:xfrm>
            <a:off x="6178879" y="1093165"/>
            <a:ext cx="1285884" cy="965248"/>
          </a:xfrm>
          <a:prstGeom prst="rect">
            <a:avLst/>
          </a:prstGeom>
        </p:spPr>
      </p:pic>
      <p:pic>
        <p:nvPicPr>
          <p:cNvPr id="13" name="Picture 2"/>
          <p:cNvPicPr>
            <a:picLocks noChangeAspect="1" noChangeArrowheads="1"/>
          </p:cNvPicPr>
          <p:nvPr/>
        </p:nvPicPr>
        <p:blipFill>
          <a:blip r:embed="rId4" cstate="print">
            <a:clrChange>
              <a:clrFrom>
                <a:srgbClr val="EEF3FA"/>
              </a:clrFrom>
              <a:clrTo>
                <a:srgbClr val="EEF3FA">
                  <a:alpha val="0"/>
                </a:srgbClr>
              </a:clrTo>
            </a:clrChange>
          </a:blip>
          <a:srcRect/>
          <a:stretch>
            <a:fillRect/>
          </a:stretch>
        </p:blipFill>
        <p:spPr bwMode="auto">
          <a:xfrm>
            <a:off x="6127115" y="2144395"/>
            <a:ext cx="1421765" cy="570865"/>
          </a:xfrm>
          <a:prstGeom prst="round2DiagRect">
            <a:avLst/>
          </a:prstGeom>
          <a:noFill/>
          <a:ln w="9525">
            <a:noFill/>
            <a:miter lim="800000"/>
            <a:headEnd/>
            <a:tailEnd/>
          </a:ln>
        </p:spPr>
      </p:pic>
      <p:sp>
        <p:nvSpPr>
          <p:cNvPr id="21" name="Line 3"/>
          <p:cNvSpPr>
            <a:spLocks noChangeShapeType="1"/>
          </p:cNvSpPr>
          <p:nvPr/>
        </p:nvSpPr>
        <p:spPr bwMode="auto">
          <a:xfrm flipV="1">
            <a:off x="1801173" y="4293443"/>
            <a:ext cx="4055269" cy="9486"/>
          </a:xfrm>
          <a:prstGeom prst="line">
            <a:avLst/>
          </a:prstGeom>
          <a:noFill/>
          <a:ln w="9525">
            <a:solidFill>
              <a:srgbClr val="333333"/>
            </a:solidFill>
            <a:round/>
          </a:ln>
        </p:spPr>
        <p:txBody>
          <a:bodyPr wrap="none" anchor="ctr"/>
          <a:lstStyle/>
          <a:p>
            <a:endParaRPr lang="zh-CN" altLang="en-US" sz="1500"/>
          </a:p>
        </p:txBody>
      </p:sp>
      <p:sp>
        <p:nvSpPr>
          <p:cNvPr id="22" name="Rectangle 4"/>
          <p:cNvSpPr>
            <a:spLocks noChangeArrowheads="1"/>
          </p:cNvSpPr>
          <p:nvPr/>
        </p:nvSpPr>
        <p:spPr bwMode="auto">
          <a:xfrm>
            <a:off x="1986197" y="3959071"/>
            <a:ext cx="5070893"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Caltta Tactical System Specification</a:t>
            </a:r>
            <a:endParaRPr lang="en-US" altLang="zh-CN" sz="2000" dirty="0">
              <a:solidFill>
                <a:srgbClr val="FE8602"/>
              </a:solidFill>
              <a:effectLst/>
              <a:latin typeface="Impact" panose="020B0806030902050204" charset="0"/>
              <a:ea typeface="微软雅黑" panose="020B0503020204020204" charset="-122"/>
              <a:cs typeface="Impact" panose="020B0806030902050204" charset="0"/>
              <a:sym typeface="+mn-ea"/>
            </a:endParaRPr>
          </a:p>
        </p:txBody>
      </p:sp>
      <p:sp>
        <p:nvSpPr>
          <p:cNvPr id="28" name="椭圆 27"/>
          <p:cNvSpPr/>
          <p:nvPr/>
        </p:nvSpPr>
        <p:spPr>
          <a:xfrm>
            <a:off x="1130831" y="4141064"/>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30" name="图片 29" descr="ZiLTE标志_标准.png"/>
          <p:cNvPicPr>
            <a:picLocks noChangeAspect="1"/>
          </p:cNvPicPr>
          <p:nvPr/>
        </p:nvPicPr>
        <p:blipFill>
          <a:blip r:embed="rId5" cstate="email"/>
          <a:stretch>
            <a:fillRect/>
          </a:stretch>
        </p:blipFill>
        <p:spPr>
          <a:xfrm>
            <a:off x="6330315" y="3845878"/>
            <a:ext cx="982028" cy="819626"/>
          </a:xfrm>
          <a:prstGeom prst="rect">
            <a:avLst/>
          </a:prstGeom>
        </p:spPr>
      </p:pic>
      <p:pic>
        <p:nvPicPr>
          <p:cNvPr id="16" name="图片 15" descr="Smesh100_1"/>
          <p:cNvPicPr>
            <a:picLocks noChangeAspect="1"/>
          </p:cNvPicPr>
          <p:nvPr/>
        </p:nvPicPr>
        <p:blipFill>
          <a:blip r:embed="rId6"/>
          <a:srcRect l="12052" t="8368" r="12506" b="5873"/>
          <a:stretch>
            <a:fillRect/>
          </a:stretch>
        </p:blipFill>
        <p:spPr>
          <a:xfrm>
            <a:off x="6322695" y="2920365"/>
            <a:ext cx="1023620" cy="750570"/>
          </a:xfrm>
          <a:prstGeom prst="rect">
            <a:avLst/>
          </a:prstGeom>
        </p:spPr>
      </p:pic>
      <p:sp>
        <p:nvSpPr>
          <p:cNvPr id="17" name="Line 3"/>
          <p:cNvSpPr>
            <a:spLocks noChangeShapeType="1"/>
          </p:cNvSpPr>
          <p:nvPr/>
        </p:nvSpPr>
        <p:spPr bwMode="auto">
          <a:xfrm flipV="1">
            <a:off x="1801649" y="3458577"/>
            <a:ext cx="4055269" cy="9486"/>
          </a:xfrm>
          <a:prstGeom prst="line">
            <a:avLst/>
          </a:prstGeom>
          <a:noFill/>
          <a:ln w="9525">
            <a:solidFill>
              <a:srgbClr val="333333"/>
            </a:solidFill>
            <a:round/>
          </a:ln>
        </p:spPr>
        <p:txBody>
          <a:bodyPr wrap="none" anchor="ctr"/>
          <a:lstStyle/>
          <a:p>
            <a:endParaRPr lang="zh-CN" altLang="en-US" sz="1500"/>
          </a:p>
        </p:txBody>
      </p:sp>
      <p:sp>
        <p:nvSpPr>
          <p:cNvPr id="18" name="Rectangle 4"/>
          <p:cNvSpPr>
            <a:spLocks noChangeArrowheads="1"/>
          </p:cNvSpPr>
          <p:nvPr/>
        </p:nvSpPr>
        <p:spPr bwMode="auto">
          <a:xfrm>
            <a:off x="1979930" y="3124200"/>
            <a:ext cx="3928110" cy="398780"/>
          </a:xfrm>
          <a:prstGeom prst="rect">
            <a:avLst/>
          </a:prstGeom>
          <a:noFill/>
          <a:ln w="9525" algn="ctr">
            <a:noFill/>
            <a:miter lim="800000"/>
          </a:ln>
        </p:spPr>
        <p:txBody>
          <a:bodyPr wrap="square">
            <a:spAutoFit/>
            <a:scene3d>
              <a:camera prst="orthographicFront"/>
              <a:lightRig rig="soft" dir="t">
                <a:rot lat="0" lon="0" rev="15600000"/>
              </a:lightRig>
            </a:scene3d>
            <a:sp3d extrusionH="57150" prstMaterial="softEdge">
              <a:bevelT w="25400" h="38100"/>
            </a:sp3d>
          </a:bodyPr>
          <a:lstStyle/>
          <a:p>
            <a:pPr lvl="0" algn="l">
              <a:buClrTx/>
              <a:buSzTx/>
              <a:buFontTx/>
            </a:pPr>
            <a:r>
              <a:rPr lang="en-US" altLang="zh-CN" sz="2000" dirty="0">
                <a:solidFill>
                  <a:schemeClr val="bg1">
                    <a:lumMod val="75000"/>
                  </a:schemeClr>
                </a:solidFill>
                <a:effectLst/>
                <a:latin typeface="Impact" panose="020B0806030902050204" charset="0"/>
                <a:ea typeface="微软雅黑" panose="020B0503020204020204" charset="-122"/>
                <a:cs typeface="Impact" panose="020B0806030902050204" charset="0"/>
                <a:sym typeface="+mn-ea"/>
              </a:rPr>
              <a:t>Broadband Mesh Manpack System</a:t>
            </a:r>
          </a:p>
        </p:txBody>
      </p:sp>
      <p:sp>
        <p:nvSpPr>
          <p:cNvPr id="19" name="椭圆 18"/>
          <p:cNvSpPr/>
          <p:nvPr/>
        </p:nvSpPr>
        <p:spPr>
          <a:xfrm>
            <a:off x="1131308" y="3329057"/>
            <a:ext cx="670342" cy="300083"/>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AUTOCOLOR" val="TRUE"/>
  <p:tag name="ID" val="626777"/>
  <p:tag name="MH_TYPE" val="CONTENTS_SECTION"/>
</p:tagLst>
</file>

<file path=ppt/tags/tag10.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AUTOCOLOR" val="TRUE"/>
  <p:tag name="ID" val="626777"/>
  <p:tag name="MH_TYPE" val="CONTENTS_SECTION"/>
</p:tagLst>
</file>

<file path=ppt/tags/tag12.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13.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14.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15.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20.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AUTOCOLOR" val="TRUE"/>
  <p:tag name="ID" val="626777"/>
  <p:tag name="MH_TYPE" val="CONTENTS_SECTION"/>
</p:tagLst>
</file>

<file path=ppt/tags/tag22.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23.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24.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25.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2"/>
</p:tagLst>
</file>

<file path=ppt/tags/tag27.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30.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OTHERS"/>
  <p:tag name="ID" val="626777"/>
</p:tagLst>
</file>

<file path=ppt/tags/tag5.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ENTRY"/>
  <p:tag name="ID" val="626777"/>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18105112"/>
  <p:tag name="MH_LIBRARY" val="CONTENTS"/>
  <p:tag name="MH_TYPE" val="NUMBER"/>
  <p:tag name="ID" val="626777"/>
  <p:tag name="MH_ORDER" val="2"/>
</p:tagLst>
</file>

<file path=ppt/theme/theme1.xml><?xml version="1.0" encoding="utf-8"?>
<a:theme xmlns:a="http://schemas.openxmlformats.org/drawingml/2006/main" name="ZTE-Internal use only-16X9">
  <a:themeElements>
    <a:clrScheme name="中兴品牌色彩体系">
      <a:dk1>
        <a:srgbClr val="008ED3"/>
      </a:dk1>
      <a:lt1>
        <a:srgbClr val="FFFFFF"/>
      </a:lt1>
      <a:dk2>
        <a:srgbClr val="0067B4"/>
      </a:dk2>
      <a:lt2>
        <a:srgbClr val="58595B"/>
      </a:lt2>
      <a:accent1>
        <a:srgbClr val="FFDE40"/>
      </a:accent1>
      <a:accent2>
        <a:srgbClr val="61CCF0"/>
      </a:accent2>
      <a:accent3>
        <a:srgbClr val="EE3D8A"/>
      </a:accent3>
      <a:accent4>
        <a:srgbClr val="922990"/>
      </a:accent4>
      <a:accent5>
        <a:srgbClr val="8DC642"/>
      </a:accent5>
      <a:accent6>
        <a:srgbClr val="58595B"/>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cene3d>
          <a:camera prst="orthographicFront"/>
          <a:lightRig rig="threePt" dir="t"/>
        </a:scene3d>
      </a:spPr>
      <a:bodyPr>
        <a:spAutoFit/>
      </a:bodyPr>
      <a:lstStyle>
        <a:defPPr algn="ctr" fontAlgn="auto">
          <a:spcBef>
            <a:spcPts val="0"/>
          </a:spcBef>
          <a:spcAft>
            <a:spcPts val="0"/>
          </a:spcAf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oAutofit/>
      </a:bodyPr>
      <a:lstStyle>
        <a:defPPr>
          <a:defRPr kumimoji="1"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ZTE-InternalUseOnly-16X9</Template>
  <TotalTime>0</TotalTime>
  <Words>3171</Words>
  <Application>Microsoft Office PowerPoint</Application>
  <PresentationFormat>On-screen Show (16:9)</PresentationFormat>
  <Paragraphs>912</Paragraphs>
  <Slides>43</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ZTE-Internal use only-16X9</vt:lpstr>
      <vt:lpstr>Bitmap Image</vt:lpstr>
      <vt:lpstr>Visio.Drawing.11</vt:lpstr>
      <vt:lpstr>PowerPoint Presentation</vt:lpstr>
      <vt:lpstr>PowerPoint Presentation</vt:lpstr>
      <vt:lpstr>Evolution of Professional Trunking Standards</vt:lpstr>
      <vt:lpstr>Various Crisis &amp; Emergency Scenarios</vt:lpstr>
      <vt:lpstr>Different demands in different scenarios</vt:lpstr>
      <vt:lpstr>Tactical LTE System Advantage</vt:lpstr>
      <vt:lpstr>PowerPoint Presentation</vt:lpstr>
      <vt:lpstr>PowerPoint Presentation</vt:lpstr>
      <vt:lpstr>PowerPoint Presentation</vt:lpstr>
      <vt:lpstr>Prudent design principle to ensure quality</vt:lpstr>
      <vt:lpstr>Various customization option</vt:lpstr>
      <vt:lpstr>Detailed construct of the Basic Systems</vt:lpstr>
      <vt:lpstr>Detailed construct of the Extended Systems</vt:lpstr>
      <vt:lpstr>Detailed construct of the Extended Systems</vt:lpstr>
      <vt:lpstr>Different scenarios, different application</vt:lpstr>
      <vt:lpstr>Caltta ECV highlights</vt:lpstr>
      <vt:lpstr>PowerPoint Presentation</vt:lpstr>
      <vt:lpstr>Portable System：Powerful Performance and Perfect Solution</vt:lpstr>
      <vt:lpstr>Portable System：one integrates ALL</vt:lpstr>
      <vt:lpstr>Various terminals to meet the needs</vt:lpstr>
      <vt:lpstr>Caltta Portable System advantages</vt:lpstr>
      <vt:lpstr>PowerPoint Presentation</vt:lpstr>
      <vt:lpstr>Smart Mesh (sMesh) System</vt:lpstr>
      <vt:lpstr>sMesh System：There is always one for you</vt:lpstr>
      <vt:lpstr>Independent Networking of sMesh</vt:lpstr>
      <vt:lpstr>sMesh Backhaul</vt:lpstr>
      <vt:lpstr>sMesh Extension</vt:lpstr>
      <vt:lpstr>PowerPoint Presentation</vt:lpstr>
      <vt:lpstr>Caltta ECV - Minibus Specification</vt:lpstr>
      <vt:lpstr>ZTE Portable System Specification</vt:lpstr>
      <vt:lpstr>Caltta ECV &amp; Portable System Core Network Specification</vt:lpstr>
      <vt:lpstr>sMesh Parameters</vt:lpstr>
      <vt:lpstr>Versatile Services meet different requirements</vt:lpstr>
      <vt:lpstr>Easy to operate and maintain</vt:lpstr>
      <vt:lpstr>Caltta Tactical LTE QoS Calssification</vt:lpstr>
      <vt:lpstr>Caltta Tactical LTE Bit Rate Index</vt:lpstr>
      <vt:lpstr>PowerPoint Presentation</vt:lpstr>
      <vt:lpstr>Caltta ECV helps government and enterprise to develop</vt:lpstr>
      <vt:lpstr>Hunan Court ZiLTE vehicle commanding system</vt:lpstr>
      <vt:lpstr>Fuzhou police ZiLTE vehicle commanding center</vt:lpstr>
      <vt:lpstr>Fire control / Earthquake Portable Center</vt:lpstr>
      <vt:lpstr>Caltta sMesh Helps Embassy Convoy</vt:lpstr>
      <vt:lpstr>PowerPoint Presentation</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VIT</cp:lastModifiedBy>
  <cp:revision>1071</cp:revision>
  <dcterms:created xsi:type="dcterms:W3CDTF">2016-10-14T02:39:00Z</dcterms:created>
  <dcterms:modified xsi:type="dcterms:W3CDTF">2019-10-02T13:44:24Z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